
<file path=[Content_Types].xml><?xml version="1.0" encoding="utf-8"?>
<Types xmlns="http://schemas.openxmlformats.org/package/2006/content-types">
  <Default Extension="docx" ContentType="application/vnd.openxmlformats-officedocument.wordprocessingml.document"/>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20"/>
  </p:notesMasterIdLst>
  <p:sldIdLst>
    <p:sldId id="259" r:id="rId5"/>
    <p:sldId id="261" r:id="rId6"/>
    <p:sldId id="262" r:id="rId7"/>
    <p:sldId id="263" r:id="rId8"/>
    <p:sldId id="264" r:id="rId9"/>
    <p:sldId id="266" r:id="rId10"/>
    <p:sldId id="269" r:id="rId11"/>
    <p:sldId id="265" r:id="rId12"/>
    <p:sldId id="267" r:id="rId13"/>
    <p:sldId id="270" r:id="rId14"/>
    <p:sldId id="271" r:id="rId15"/>
    <p:sldId id="272" r:id="rId16"/>
    <p:sldId id="274" r:id="rId17"/>
    <p:sldId id="275" r:id="rId18"/>
    <p:sldId id="2145707340" r:id="rId19"/>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ortadas" id="{537C5CEF-FDED-45B6-A1C3-D27B8E29C839}">
          <p14:sldIdLst>
            <p14:sldId id="259"/>
          </p14:sldIdLst>
        </p14:section>
        <p14:section name="Textos" id="{DD067FE3-60F7-4181-8F9D-1AAD74C3447F}">
          <p14:sldIdLst>
            <p14:sldId id="261"/>
            <p14:sldId id="262"/>
            <p14:sldId id="263"/>
            <p14:sldId id="264"/>
            <p14:sldId id="266"/>
            <p14:sldId id="269"/>
            <p14:sldId id="265"/>
            <p14:sldId id="267"/>
            <p14:sldId id="270"/>
            <p14:sldId id="271"/>
            <p14:sldId id="272"/>
            <p14:sldId id="274"/>
            <p14:sldId id="275"/>
            <p14:sldId id="214570734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C8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177E32-4BF3-99A7-FE4D-9901D47F1D35}" v="198" dt="2025-01-29T15:59:07.3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3447" autoAdjust="0"/>
  </p:normalViewPr>
  <p:slideViewPr>
    <p:cSldViewPr>
      <p:cViewPr varScale="1">
        <p:scale>
          <a:sx n="48" d="100"/>
          <a:sy n="48" d="100"/>
        </p:scale>
        <p:origin x="428"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419"/>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C1AE67-252C-4B69-82C0-49C1325C8569}" type="datetimeFigureOut">
              <a:rPr lang="es-419" smtClean="0"/>
              <a:t>10/2/2025</a:t>
            </a:fld>
            <a:endParaRPr lang="es-419"/>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419"/>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419"/>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E0287D-19AE-4D2D-9252-23D990D51892}" type="slidenum">
              <a:rPr lang="es-419" smtClean="0"/>
              <a:t>‹Nº›</a:t>
            </a:fld>
            <a:endParaRPr lang="es-419"/>
          </a:p>
        </p:txBody>
      </p:sp>
    </p:spTree>
    <p:extLst>
      <p:ext uri="{BB962C8B-B14F-4D97-AF65-F5344CB8AC3E}">
        <p14:creationId xmlns:p14="http://schemas.microsoft.com/office/powerpoint/2010/main" val="2227100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5"/>
          </p:nvPr>
        </p:nvSpPr>
        <p:spPr/>
        <p:txBody>
          <a:bodyPr/>
          <a:lstStyle/>
          <a:p>
            <a:fld id="{35E0287D-19AE-4D2D-9252-23D990D51892}" type="slidenum">
              <a:rPr lang="es-419" smtClean="0"/>
              <a:t>3</a:t>
            </a:fld>
            <a:endParaRPr lang="es-419"/>
          </a:p>
        </p:txBody>
      </p:sp>
    </p:spTree>
    <p:extLst>
      <p:ext uri="{BB962C8B-B14F-4D97-AF65-F5344CB8AC3E}">
        <p14:creationId xmlns:p14="http://schemas.microsoft.com/office/powerpoint/2010/main" val="274082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5"/>
          </p:nvPr>
        </p:nvSpPr>
        <p:spPr/>
        <p:txBody>
          <a:bodyPr/>
          <a:lstStyle/>
          <a:p>
            <a:fld id="{35E0287D-19AE-4D2D-9252-23D990D51892}" type="slidenum">
              <a:rPr lang="es-419" smtClean="0"/>
              <a:t>10</a:t>
            </a:fld>
            <a:endParaRPr lang="es-419"/>
          </a:p>
        </p:txBody>
      </p:sp>
    </p:spTree>
    <p:extLst>
      <p:ext uri="{BB962C8B-B14F-4D97-AF65-F5344CB8AC3E}">
        <p14:creationId xmlns:p14="http://schemas.microsoft.com/office/powerpoint/2010/main" val="1863866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5"/>
          </p:nvPr>
        </p:nvSpPr>
        <p:spPr/>
        <p:txBody>
          <a:bodyPr/>
          <a:lstStyle/>
          <a:p>
            <a:fld id="{35E0287D-19AE-4D2D-9252-23D990D51892}" type="slidenum">
              <a:rPr lang="es-419" smtClean="0"/>
              <a:t>11</a:t>
            </a:fld>
            <a:endParaRPr lang="es-419"/>
          </a:p>
        </p:txBody>
      </p:sp>
    </p:spTree>
    <p:extLst>
      <p:ext uri="{BB962C8B-B14F-4D97-AF65-F5344CB8AC3E}">
        <p14:creationId xmlns:p14="http://schemas.microsoft.com/office/powerpoint/2010/main" val="1881230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2/10/2025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2/10/2025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2/10/2025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
        <p:nvSpPr>
          <p:cNvPr id="8" name="TextBox 7">
            <a:extLst>
              <a:ext uri="{FF2B5EF4-FFF2-40B4-BE49-F238E27FC236}">
                <a16:creationId xmlns:a16="http://schemas.microsoft.com/office/drawing/2014/main" id="{99C8F738-06B9-B081-1465-16E826B780FF}"/>
              </a:ext>
            </a:extLst>
          </p:cNvPr>
          <p:cNvSpPr txBox="1"/>
          <p:nvPr userDrawn="1">
            <p:extLst>
              <p:ext uri="{1162E1C5-73C7-4A58-AE30-91384D911F3F}">
                <p184:classification xmlns:p184="http://schemas.microsoft.com/office/powerpoint/2018/4/main" val="ftr"/>
              </p:ext>
            </p:extLst>
          </p:nvPr>
        </p:nvSpPr>
        <p:spPr>
          <a:xfrm>
            <a:off x="8347837" y="10071100"/>
            <a:ext cx="1627188" cy="152400"/>
          </a:xfrm>
          <a:prstGeom prst="rect">
            <a:avLst/>
          </a:prstGeom>
        </p:spPr>
        <p:txBody>
          <a:bodyPr horzOverflow="overflow" lIns="0" tIns="0" rIns="0" bIns="0">
            <a:spAutoFit/>
          </a:bodyPr>
          <a:lstStyle/>
          <a:p>
            <a:pPr algn="l"/>
            <a:r>
              <a:rPr lang="en-US" sz="1000">
                <a:solidFill>
                  <a:srgbClr val="EC6414"/>
                </a:solidFill>
                <a:latin typeface="arial" panose="020B0604020202020204" pitchFamily="34" charset="0"/>
                <a:cs typeface="arial" panose="020B0604020202020204" pitchFamily="34" charset="0"/>
              </a:rPr>
              <a:t>CONFIDENCIAL EXTERNO</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image" Target="../media/image9.png"/><Relationship Id="rId7" Type="http://schemas.openxmlformats.org/officeDocument/2006/relationships/package" Target="../embeddings/Microsoft_Word_Document.docx"/><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23.emf"/><Relationship Id="rId4" Type="http://schemas.openxmlformats.org/officeDocument/2006/relationships/image" Target="../media/image19.png"/><Relationship Id="rId9" Type="http://schemas.openxmlformats.org/officeDocument/2006/relationships/package" Target="../embeddings/Microsoft_Word_Document1.docx"/></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Box 10"/>
          <p:cNvSpPr txBox="1"/>
          <p:nvPr/>
        </p:nvSpPr>
        <p:spPr>
          <a:xfrm>
            <a:off x="5365572" y="8977387"/>
            <a:ext cx="10010499" cy="697578"/>
          </a:xfrm>
          <a:prstGeom prst="rect">
            <a:avLst/>
          </a:prstGeom>
        </p:spPr>
        <p:txBody>
          <a:bodyPr lIns="0" tIns="0" rIns="0" bIns="0" rtlCol="0" anchor="t">
            <a:spAutoFit/>
          </a:bodyPr>
          <a:lstStyle/>
          <a:p>
            <a:pPr algn="l">
              <a:lnSpc>
                <a:spcPts val="5432"/>
              </a:lnSpc>
            </a:pPr>
            <a:r>
              <a:rPr lang="en-US" sz="4979" b="1" dirty="0">
                <a:solidFill>
                  <a:srgbClr val="47C8F0"/>
                </a:solidFill>
                <a:latin typeface="Montserrat Ultra-Bold"/>
                <a:ea typeface="Montserrat Ultra-Bold"/>
                <a:cs typeface="Montserrat Ultra-Bold"/>
                <a:sym typeface="Montserrat Ultra-Bold"/>
              </a:rPr>
              <a:t>Camila Valladares - 12041333</a:t>
            </a:r>
          </a:p>
        </p:txBody>
      </p:sp>
      <p:sp>
        <p:nvSpPr>
          <p:cNvPr id="11" name="TextBox 11"/>
          <p:cNvSpPr txBox="1"/>
          <p:nvPr/>
        </p:nvSpPr>
        <p:spPr>
          <a:xfrm>
            <a:off x="381000" y="3924300"/>
            <a:ext cx="14325600" cy="3271280"/>
          </a:xfrm>
          <a:prstGeom prst="rect">
            <a:avLst/>
          </a:prstGeom>
        </p:spPr>
        <p:txBody>
          <a:bodyPr wrap="square" lIns="0" tIns="0" rIns="0" bIns="0" rtlCol="0" anchor="t">
            <a:spAutoFit/>
          </a:bodyPr>
          <a:lstStyle/>
          <a:p>
            <a:pPr>
              <a:lnSpc>
                <a:spcPts val="8744"/>
              </a:lnSpc>
            </a:pPr>
            <a:r>
              <a:rPr lang="en-US" sz="6000" b="1" dirty="0" err="1">
                <a:solidFill>
                  <a:srgbClr val="06065C"/>
                </a:solidFill>
                <a:latin typeface="Montserrat Ultra-Bold"/>
                <a:sym typeface="Montserrat Ultra-Bold"/>
              </a:rPr>
              <a:t>Mejora</a:t>
            </a:r>
            <a:r>
              <a:rPr lang="en-US" sz="6000" b="1" dirty="0">
                <a:solidFill>
                  <a:srgbClr val="06065C"/>
                </a:solidFill>
                <a:latin typeface="Montserrat Ultra-Bold"/>
                <a:sym typeface="Montserrat Ultra-Bold"/>
              </a:rPr>
              <a:t> de </a:t>
            </a:r>
            <a:r>
              <a:rPr lang="en-US" sz="6000" b="1" dirty="0" err="1">
                <a:solidFill>
                  <a:srgbClr val="06065C"/>
                </a:solidFill>
                <a:latin typeface="Montserrat Ultra-Bold"/>
                <a:sym typeface="Montserrat Ultra-Bold"/>
              </a:rPr>
              <a:t>Controles</a:t>
            </a:r>
            <a:r>
              <a:rPr lang="en-US" sz="6000" b="1" dirty="0">
                <a:solidFill>
                  <a:srgbClr val="06065C"/>
                </a:solidFill>
                <a:latin typeface="Montserrat Ultra-Bold"/>
                <a:sym typeface="Montserrat Ultra-Bold"/>
              </a:rPr>
              <a:t> </a:t>
            </a:r>
            <a:r>
              <a:rPr lang="en-US" sz="6000" b="1" dirty="0" err="1">
                <a:solidFill>
                  <a:srgbClr val="06065C"/>
                </a:solidFill>
                <a:latin typeface="Montserrat Ultra-Bold"/>
                <a:sym typeface="Montserrat Ultra-Bold"/>
              </a:rPr>
              <a:t>Operacionales</a:t>
            </a:r>
            <a:r>
              <a:rPr lang="en-US" sz="6000" b="1" dirty="0">
                <a:solidFill>
                  <a:srgbClr val="06065C"/>
                </a:solidFill>
                <a:latin typeface="Montserrat Ultra-Bold"/>
                <a:sym typeface="Montserrat Ultra-Bold"/>
              </a:rPr>
              <a:t> del Sistema de </a:t>
            </a:r>
            <a:r>
              <a:rPr lang="en-US" sz="6000" b="1" dirty="0" err="1">
                <a:solidFill>
                  <a:srgbClr val="06065C"/>
                </a:solidFill>
                <a:latin typeface="Montserrat Ultra-Bold"/>
                <a:sym typeface="Montserrat Ultra-Bold"/>
              </a:rPr>
              <a:t>Gestión</a:t>
            </a:r>
            <a:r>
              <a:rPr lang="en-US" sz="6000" b="1" dirty="0">
                <a:solidFill>
                  <a:srgbClr val="06065C"/>
                </a:solidFill>
                <a:latin typeface="Montserrat Ultra-Bold"/>
                <a:sym typeface="Montserrat Ultra-Bold"/>
              </a:rPr>
              <a:t> Ambiental del Banco </a:t>
            </a:r>
            <a:r>
              <a:rPr lang="en-US" sz="6000" b="1" dirty="0" err="1">
                <a:solidFill>
                  <a:srgbClr val="06065C"/>
                </a:solidFill>
                <a:latin typeface="Montserrat Ultra-Bold"/>
                <a:sym typeface="Montserrat Ultra-Bold"/>
              </a:rPr>
              <a:t>Centroamericano</a:t>
            </a:r>
            <a:r>
              <a:rPr lang="en-US" sz="6000" b="1" dirty="0">
                <a:solidFill>
                  <a:srgbClr val="06065C"/>
                </a:solidFill>
                <a:latin typeface="Montserrat Ultra-Bold"/>
                <a:sym typeface="Montserrat Ultra-Bold"/>
              </a:rPr>
              <a:t> de </a:t>
            </a:r>
            <a:r>
              <a:rPr lang="en-US" sz="6000" b="1" dirty="0" err="1">
                <a:solidFill>
                  <a:srgbClr val="06065C"/>
                </a:solidFill>
                <a:latin typeface="Montserrat Ultra-Bold"/>
                <a:sym typeface="Montserrat Ultra-Bold"/>
              </a:rPr>
              <a:t>Integración</a:t>
            </a:r>
            <a:r>
              <a:rPr lang="en-US" sz="6000" b="1" dirty="0">
                <a:solidFill>
                  <a:srgbClr val="06065C"/>
                </a:solidFill>
                <a:latin typeface="Montserrat Ultra-Bold"/>
                <a:sym typeface="Montserrat Ultra-Bold"/>
              </a:rPr>
              <a:t> </a:t>
            </a:r>
            <a:r>
              <a:rPr lang="en-US" sz="6000" b="1" dirty="0" err="1">
                <a:solidFill>
                  <a:srgbClr val="06065C"/>
                </a:solidFill>
                <a:latin typeface="Montserrat Ultra-Bold"/>
                <a:sym typeface="Montserrat Ultra-Bold"/>
              </a:rPr>
              <a:t>Económica</a:t>
            </a:r>
            <a:endParaRPr lang="en-US" sz="8015" b="1" dirty="0">
              <a:solidFill>
                <a:srgbClr val="06065C"/>
              </a:solidFill>
              <a:latin typeface="Montserrat Ultra-Bold"/>
              <a:ea typeface="Montserrat Ultra-Bold"/>
              <a:cs typeface="Montserrat Ultra-Bold"/>
              <a:sym typeface="Montserrat Ultra-Bold"/>
            </a:endParaRPr>
          </a:p>
        </p:txBody>
      </p:sp>
      <p:pic>
        <p:nvPicPr>
          <p:cNvPr id="2050" name="Picture 2" descr="BCIE | Banco Centroamericano de Integración económica">
            <a:extLst>
              <a:ext uri="{FF2B5EF4-FFF2-40B4-BE49-F238E27FC236}">
                <a16:creationId xmlns:a16="http://schemas.microsoft.com/office/drawing/2014/main" id="{F1BDC20E-FA69-A0E1-761A-CBF231AEC8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600" t="38565" r="13435" b="40635"/>
          <a:stretch/>
        </p:blipFill>
        <p:spPr bwMode="auto">
          <a:xfrm>
            <a:off x="15392400" y="8977387"/>
            <a:ext cx="2514600" cy="7168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37E18C6B-9F82-E701-B40A-A5702746C3BA}"/>
            </a:ext>
          </a:extLst>
        </p:cNvPr>
        <p:cNvGrpSpPr/>
        <p:nvPr/>
      </p:nvGrpSpPr>
      <p:grpSpPr>
        <a:xfrm>
          <a:off x="0" y="0"/>
          <a:ext cx="0" cy="0"/>
          <a:chOff x="0" y="0"/>
          <a:chExt cx="0" cy="0"/>
        </a:xfrm>
      </p:grpSpPr>
      <p:sp>
        <p:nvSpPr>
          <p:cNvPr id="8" name="TextBox 8">
            <a:extLst>
              <a:ext uri="{FF2B5EF4-FFF2-40B4-BE49-F238E27FC236}">
                <a16:creationId xmlns:a16="http://schemas.microsoft.com/office/drawing/2014/main" id="{F2815DBB-0FFD-7CFD-6C7F-7CC2AF1D9A0C}"/>
              </a:ext>
            </a:extLst>
          </p:cNvPr>
          <p:cNvSpPr txBox="1"/>
          <p:nvPr/>
        </p:nvSpPr>
        <p:spPr>
          <a:xfrm>
            <a:off x="896079" y="1575131"/>
            <a:ext cx="5997950" cy="422299"/>
          </a:xfrm>
          <a:prstGeom prst="rect">
            <a:avLst/>
          </a:prstGeom>
        </p:spPr>
        <p:txBody>
          <a:bodyPr lIns="0" tIns="0" rIns="0" bIns="0" rtlCol="0" anchor="t">
            <a:spAutoFit/>
          </a:bodyPr>
          <a:lstStyle/>
          <a:p>
            <a:pPr marL="0" marR="0" lvl="0" indent="0" algn="l" defTabSz="914400" rtl="0" eaLnBrk="1" fontAlgn="auto" latinLnBrk="0" hangingPunct="1">
              <a:lnSpc>
                <a:spcPts val="3254"/>
              </a:lnSpc>
              <a:spcBef>
                <a:spcPts val="0"/>
              </a:spcBef>
              <a:spcAft>
                <a:spcPts val="0"/>
              </a:spcAft>
              <a:buClrTx/>
              <a:buSzTx/>
              <a:buFontTx/>
              <a:buNone/>
              <a:tabLst/>
              <a:defRPr/>
            </a:pPr>
            <a:r>
              <a:rPr kumimoji="0" lang="en-US" sz="2983" b="1" i="0" u="none" strike="noStrike" kern="1200" cap="none" spc="0" normalizeH="0" baseline="0" noProof="0" dirty="0">
                <a:ln>
                  <a:noFill/>
                </a:ln>
                <a:effectLst/>
                <a:uLnTx/>
                <a:uFillTx/>
                <a:latin typeface="Montserrat Ultra-Bold"/>
                <a:ea typeface="Montserrat Ultra-Bold"/>
                <a:cs typeface="Montserrat Ultra-Bold"/>
                <a:sym typeface="Montserrat Ultra-Bold"/>
              </a:rPr>
              <a:t>ACTUAL</a:t>
            </a:r>
          </a:p>
        </p:txBody>
      </p:sp>
      <p:sp>
        <p:nvSpPr>
          <p:cNvPr id="9" name="TextBox 9">
            <a:extLst>
              <a:ext uri="{FF2B5EF4-FFF2-40B4-BE49-F238E27FC236}">
                <a16:creationId xmlns:a16="http://schemas.microsoft.com/office/drawing/2014/main" id="{D14DABBC-C9B3-7745-FA55-5052B4433A5C}"/>
              </a:ext>
            </a:extLst>
          </p:cNvPr>
          <p:cNvSpPr txBox="1"/>
          <p:nvPr/>
        </p:nvSpPr>
        <p:spPr>
          <a:xfrm>
            <a:off x="304800" y="588651"/>
            <a:ext cx="14173200" cy="666849"/>
          </a:xfrm>
          <a:prstGeom prst="rect">
            <a:avLst/>
          </a:prstGeom>
        </p:spPr>
        <p:txBody>
          <a:bodyPr wrap="square" lIns="0" tIns="0" rIns="0" bIns="0" rtlCol="0" anchor="t">
            <a:spAutoFit/>
          </a:bodyPr>
          <a:lstStyle/>
          <a:p>
            <a:pPr marL="457200" marR="0" lvl="1" indent="0" algn="l" defTabSz="914400" rtl="0" eaLnBrk="1" fontAlgn="auto" latinLnBrk="0" hangingPunct="1">
              <a:lnSpc>
                <a:spcPts val="5239"/>
              </a:lnSpc>
              <a:spcBef>
                <a:spcPts val="0"/>
              </a:spcBef>
              <a:spcAft>
                <a:spcPts val="0"/>
              </a:spcAft>
              <a:buClrTx/>
              <a:buSzTx/>
              <a:buFontTx/>
              <a:buNone/>
              <a:tabLst/>
              <a:defRPr/>
            </a:pPr>
            <a:r>
              <a:rPr kumimoji="0" lang="en-US" sz="4802" b="1" i="0" u="none" strike="noStrike" kern="1200" cap="none" spc="0" normalizeH="0" baseline="0" noProof="0" dirty="0" err="1">
                <a:ln>
                  <a:noFill/>
                </a:ln>
                <a:solidFill>
                  <a:srgbClr val="06065C"/>
                </a:solidFill>
                <a:effectLst/>
                <a:uLnTx/>
                <a:uFillTx/>
                <a:latin typeface="Montserrat Ultra-Bold"/>
                <a:ea typeface="Montserrat Ultra-Bold"/>
                <a:cs typeface="Montserrat Ultra-Bold"/>
                <a:sym typeface="Montserrat Ultra-Bold"/>
              </a:rPr>
              <a:t>Procesos</a:t>
            </a:r>
            <a:r>
              <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rPr>
              <a:t> Generales de </a:t>
            </a:r>
            <a:r>
              <a:rPr kumimoji="0" lang="en-US" sz="4802" b="1" i="0" u="none" strike="noStrike" kern="1200" cap="none" spc="0" normalizeH="0" baseline="0" noProof="0" dirty="0" err="1">
                <a:ln>
                  <a:noFill/>
                </a:ln>
                <a:solidFill>
                  <a:srgbClr val="06065C"/>
                </a:solidFill>
                <a:effectLst/>
                <a:uLnTx/>
                <a:uFillTx/>
                <a:latin typeface="Montserrat Ultra-Bold"/>
                <a:ea typeface="Montserrat Ultra-Bold"/>
                <a:cs typeface="Montserrat Ultra-Bold"/>
                <a:sym typeface="Montserrat Ultra-Bold"/>
              </a:rPr>
              <a:t>los</a:t>
            </a:r>
            <a:r>
              <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rPr>
              <a:t> </a:t>
            </a:r>
            <a:r>
              <a:rPr kumimoji="0" lang="en-US" sz="4802" b="1" i="0" u="none" strike="noStrike" kern="1200" cap="none" spc="0" normalizeH="0" baseline="0" noProof="0" dirty="0" err="1">
                <a:ln>
                  <a:noFill/>
                </a:ln>
                <a:solidFill>
                  <a:srgbClr val="06065C"/>
                </a:solidFill>
                <a:effectLst/>
                <a:uLnTx/>
                <a:uFillTx/>
                <a:latin typeface="Montserrat Ultra-Bold"/>
                <a:ea typeface="Montserrat Ultra-Bold"/>
                <a:cs typeface="Montserrat Ultra-Bold"/>
                <a:sym typeface="Montserrat Ultra-Bold"/>
              </a:rPr>
              <a:t>Controles</a:t>
            </a:r>
            <a:r>
              <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rPr>
              <a:t> </a:t>
            </a:r>
            <a:r>
              <a:rPr kumimoji="0" lang="en-US" sz="4802" b="1" i="0" u="none" strike="noStrike" kern="1200" cap="none" spc="0" normalizeH="0" baseline="0" noProof="0" dirty="0" err="1">
                <a:ln>
                  <a:noFill/>
                </a:ln>
                <a:solidFill>
                  <a:srgbClr val="06065C"/>
                </a:solidFill>
                <a:effectLst/>
                <a:uLnTx/>
                <a:uFillTx/>
                <a:latin typeface="Montserrat Ultra-Bold"/>
                <a:ea typeface="Montserrat Ultra-Bold"/>
                <a:cs typeface="Montserrat Ultra-Bold"/>
                <a:sym typeface="Montserrat Ultra-Bold"/>
              </a:rPr>
              <a:t>Operacionales</a:t>
            </a:r>
            <a:r>
              <a:rPr lang="en-US" sz="4802" b="1" dirty="0">
                <a:solidFill>
                  <a:srgbClr val="06065C"/>
                </a:solidFill>
                <a:latin typeface="Montserrat Ultra-Bold"/>
                <a:ea typeface="Montserrat Ultra-Bold"/>
                <a:cs typeface="Montserrat Ultra-Bold"/>
                <a:sym typeface="Montserrat Ultra-Bold"/>
              </a:rPr>
              <a:t>:</a:t>
            </a:r>
            <a:endPar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endParaRPr>
          </a:p>
        </p:txBody>
      </p:sp>
      <p:sp>
        <p:nvSpPr>
          <p:cNvPr id="4" name="TextBox 8">
            <a:extLst>
              <a:ext uri="{FF2B5EF4-FFF2-40B4-BE49-F238E27FC236}">
                <a16:creationId xmlns:a16="http://schemas.microsoft.com/office/drawing/2014/main" id="{0B2CF305-942E-E29A-86FF-59C205032BB9}"/>
              </a:ext>
            </a:extLst>
          </p:cNvPr>
          <p:cNvSpPr txBox="1"/>
          <p:nvPr/>
        </p:nvSpPr>
        <p:spPr>
          <a:xfrm>
            <a:off x="710798" y="5269114"/>
            <a:ext cx="5997950" cy="422299"/>
          </a:xfrm>
          <a:prstGeom prst="rect">
            <a:avLst/>
          </a:prstGeom>
        </p:spPr>
        <p:txBody>
          <a:bodyPr lIns="0" tIns="0" rIns="0" bIns="0" rtlCol="0" anchor="t">
            <a:spAutoFit/>
          </a:bodyPr>
          <a:lstStyle/>
          <a:p>
            <a:pPr marL="0" marR="0" lvl="0" indent="0" algn="l" defTabSz="914400" rtl="0" eaLnBrk="1" fontAlgn="auto" latinLnBrk="0" hangingPunct="1">
              <a:lnSpc>
                <a:spcPts val="3254"/>
              </a:lnSpc>
              <a:spcBef>
                <a:spcPts val="0"/>
              </a:spcBef>
              <a:spcAft>
                <a:spcPts val="0"/>
              </a:spcAft>
              <a:buClrTx/>
              <a:buSzTx/>
              <a:buFontTx/>
              <a:buNone/>
              <a:tabLst/>
              <a:defRPr/>
            </a:pPr>
            <a:r>
              <a:rPr kumimoji="0" lang="en-US" sz="2983" b="1" i="0" u="none" strike="noStrike" kern="1200" cap="none" spc="0" normalizeH="0" baseline="0" noProof="0" dirty="0">
                <a:ln>
                  <a:noFill/>
                </a:ln>
                <a:effectLst/>
                <a:uLnTx/>
                <a:uFillTx/>
                <a:latin typeface="Montserrat Ultra-Bold"/>
                <a:ea typeface="Montserrat Ultra-Bold"/>
                <a:cs typeface="Montserrat Ultra-Bold"/>
                <a:sym typeface="Montserrat Ultra-Bold"/>
              </a:rPr>
              <a:t>PROPUESTO</a:t>
            </a:r>
          </a:p>
        </p:txBody>
      </p:sp>
      <p:sp>
        <p:nvSpPr>
          <p:cNvPr id="6" name="Rectángulo: esquinas redondeadas 5">
            <a:extLst>
              <a:ext uri="{FF2B5EF4-FFF2-40B4-BE49-F238E27FC236}">
                <a16:creationId xmlns:a16="http://schemas.microsoft.com/office/drawing/2014/main" id="{92DEACB8-6FF4-FEAD-1EB2-B393B46C8545}"/>
              </a:ext>
            </a:extLst>
          </p:cNvPr>
          <p:cNvSpPr/>
          <p:nvPr/>
        </p:nvSpPr>
        <p:spPr>
          <a:xfrm>
            <a:off x="457200" y="2551350"/>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Técnico toma los datos.</a:t>
            </a:r>
            <a:endParaRPr lang="es-419" b="1" dirty="0"/>
          </a:p>
        </p:txBody>
      </p:sp>
      <p:sp>
        <p:nvSpPr>
          <p:cNvPr id="7" name="Rectángulo: esquinas redondeadas 6">
            <a:extLst>
              <a:ext uri="{FF2B5EF4-FFF2-40B4-BE49-F238E27FC236}">
                <a16:creationId xmlns:a16="http://schemas.microsoft.com/office/drawing/2014/main" id="{B5C2485E-5722-6C75-6B2E-722E2BD0803C}"/>
              </a:ext>
            </a:extLst>
          </p:cNvPr>
          <p:cNvSpPr/>
          <p:nvPr/>
        </p:nvSpPr>
        <p:spPr>
          <a:xfrm>
            <a:off x="3302000" y="2564902"/>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Técnico anota los datos y realiza los cálculos necesarios a mano.</a:t>
            </a:r>
            <a:endParaRPr lang="es-419" b="1" dirty="0"/>
          </a:p>
        </p:txBody>
      </p:sp>
      <p:sp>
        <p:nvSpPr>
          <p:cNvPr id="10" name="Rectángulo: esquinas redondeadas 9">
            <a:extLst>
              <a:ext uri="{FF2B5EF4-FFF2-40B4-BE49-F238E27FC236}">
                <a16:creationId xmlns:a16="http://schemas.microsoft.com/office/drawing/2014/main" id="{D1A76152-75C6-C2E2-698D-BF18A70FE3F0}"/>
              </a:ext>
            </a:extLst>
          </p:cNvPr>
          <p:cNvSpPr/>
          <p:nvPr/>
        </p:nvSpPr>
        <p:spPr>
          <a:xfrm>
            <a:off x="6146800" y="2551350"/>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Supervisor de Técnicos revisa y firma de recibido.</a:t>
            </a:r>
            <a:endParaRPr lang="es-419" b="1" dirty="0"/>
          </a:p>
        </p:txBody>
      </p:sp>
      <p:sp>
        <p:nvSpPr>
          <p:cNvPr id="11" name="Rectángulo: esquinas redondeadas 10">
            <a:extLst>
              <a:ext uri="{FF2B5EF4-FFF2-40B4-BE49-F238E27FC236}">
                <a16:creationId xmlns:a16="http://schemas.microsoft.com/office/drawing/2014/main" id="{178453FA-F371-526D-3745-7C47B7F06333}"/>
              </a:ext>
            </a:extLst>
          </p:cNvPr>
          <p:cNvSpPr/>
          <p:nvPr/>
        </p:nvSpPr>
        <p:spPr>
          <a:xfrm>
            <a:off x="9017000" y="2551350"/>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Técnico de Activos Fijos escanea el formato y lo carga al </a:t>
            </a:r>
            <a:r>
              <a:rPr lang="es-MX" b="1" dirty="0" err="1"/>
              <a:t>Sharepoint</a:t>
            </a:r>
            <a:r>
              <a:rPr lang="es-MX" b="1" dirty="0"/>
              <a:t>.</a:t>
            </a:r>
            <a:endParaRPr lang="es-419" b="1" dirty="0"/>
          </a:p>
        </p:txBody>
      </p:sp>
      <p:sp>
        <p:nvSpPr>
          <p:cNvPr id="12" name="Rectángulo: esquinas redondeadas 11">
            <a:extLst>
              <a:ext uri="{FF2B5EF4-FFF2-40B4-BE49-F238E27FC236}">
                <a16:creationId xmlns:a16="http://schemas.microsoft.com/office/drawing/2014/main" id="{3F398E79-12E5-AC1D-C3ED-F14019F5BA44}"/>
              </a:ext>
            </a:extLst>
          </p:cNvPr>
          <p:cNvSpPr/>
          <p:nvPr/>
        </p:nvSpPr>
        <p:spPr>
          <a:xfrm>
            <a:off x="11912600" y="2551350"/>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Monitor Ambiental descarga el formato y digita la información.</a:t>
            </a:r>
            <a:endParaRPr lang="es-419" b="1" dirty="0"/>
          </a:p>
        </p:txBody>
      </p:sp>
      <p:sp>
        <p:nvSpPr>
          <p:cNvPr id="13" name="Rectángulo: esquinas redondeadas 12">
            <a:extLst>
              <a:ext uri="{FF2B5EF4-FFF2-40B4-BE49-F238E27FC236}">
                <a16:creationId xmlns:a16="http://schemas.microsoft.com/office/drawing/2014/main" id="{630C056B-5B09-5501-99AE-4E91368B569C}"/>
              </a:ext>
            </a:extLst>
          </p:cNvPr>
          <p:cNvSpPr/>
          <p:nvPr/>
        </p:nvSpPr>
        <p:spPr>
          <a:xfrm>
            <a:off x="14903651" y="2551350"/>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Monitor Ambiental realiza los análisis pertinentes.</a:t>
            </a:r>
            <a:endParaRPr lang="es-419" b="1" dirty="0"/>
          </a:p>
        </p:txBody>
      </p:sp>
      <p:cxnSp>
        <p:nvCxnSpPr>
          <p:cNvPr id="15" name="Conector recto de flecha 14">
            <a:extLst>
              <a:ext uri="{FF2B5EF4-FFF2-40B4-BE49-F238E27FC236}">
                <a16:creationId xmlns:a16="http://schemas.microsoft.com/office/drawing/2014/main" id="{B64B9C9C-1A5A-9A4B-634A-9E0562E8F111}"/>
              </a:ext>
            </a:extLst>
          </p:cNvPr>
          <p:cNvCxnSpPr>
            <a:endCxn id="7" idx="1"/>
          </p:cNvCxnSpPr>
          <p:nvPr/>
        </p:nvCxnSpPr>
        <p:spPr>
          <a:xfrm>
            <a:off x="2889049" y="3250702"/>
            <a:ext cx="4129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0C8952C4-7F05-31C1-4F06-058F7A3C3875}"/>
              </a:ext>
            </a:extLst>
          </p:cNvPr>
          <p:cNvCxnSpPr/>
          <p:nvPr/>
        </p:nvCxnSpPr>
        <p:spPr>
          <a:xfrm>
            <a:off x="5733849" y="3250702"/>
            <a:ext cx="4129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95E39529-537F-90FC-5720-2BF6D8C28FED}"/>
              </a:ext>
            </a:extLst>
          </p:cNvPr>
          <p:cNvCxnSpPr/>
          <p:nvPr/>
        </p:nvCxnSpPr>
        <p:spPr>
          <a:xfrm>
            <a:off x="8604049" y="3273911"/>
            <a:ext cx="4129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a:extLst>
              <a:ext uri="{FF2B5EF4-FFF2-40B4-BE49-F238E27FC236}">
                <a16:creationId xmlns:a16="http://schemas.microsoft.com/office/drawing/2014/main" id="{63F3524E-3C06-085E-657F-AE3AD69CC3CF}"/>
              </a:ext>
            </a:extLst>
          </p:cNvPr>
          <p:cNvCxnSpPr/>
          <p:nvPr/>
        </p:nvCxnSpPr>
        <p:spPr>
          <a:xfrm>
            <a:off x="11499649" y="3299311"/>
            <a:ext cx="4129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ángulo: esquinas redondeadas 23">
            <a:extLst>
              <a:ext uri="{FF2B5EF4-FFF2-40B4-BE49-F238E27FC236}">
                <a16:creationId xmlns:a16="http://schemas.microsoft.com/office/drawing/2014/main" id="{F28D5BC6-A774-9B55-EB28-AA722C7845E2}"/>
              </a:ext>
            </a:extLst>
          </p:cNvPr>
          <p:cNvSpPr/>
          <p:nvPr/>
        </p:nvSpPr>
        <p:spPr>
          <a:xfrm>
            <a:off x="492378" y="5980313"/>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Técnico toma los datos.</a:t>
            </a:r>
            <a:endParaRPr lang="es-419" b="1" dirty="0"/>
          </a:p>
        </p:txBody>
      </p:sp>
      <p:sp>
        <p:nvSpPr>
          <p:cNvPr id="25" name="Rectángulo: esquinas redondeadas 24">
            <a:extLst>
              <a:ext uri="{FF2B5EF4-FFF2-40B4-BE49-F238E27FC236}">
                <a16:creationId xmlns:a16="http://schemas.microsoft.com/office/drawing/2014/main" id="{410BB1D6-C945-31B4-A61B-41320A7F916E}"/>
              </a:ext>
            </a:extLst>
          </p:cNvPr>
          <p:cNvSpPr/>
          <p:nvPr/>
        </p:nvSpPr>
        <p:spPr>
          <a:xfrm>
            <a:off x="3438250" y="5980313"/>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Técnico anota los datos en el </a:t>
            </a:r>
            <a:r>
              <a:rPr lang="es-MX" b="1" dirty="0" err="1"/>
              <a:t>Forms</a:t>
            </a:r>
            <a:r>
              <a:rPr lang="es-MX" b="1" dirty="0"/>
              <a:t> creado y lo envía.</a:t>
            </a:r>
            <a:endParaRPr lang="es-419" b="1" dirty="0"/>
          </a:p>
        </p:txBody>
      </p:sp>
      <p:sp>
        <p:nvSpPr>
          <p:cNvPr id="26" name="Rectángulo: esquinas redondeadas 25">
            <a:extLst>
              <a:ext uri="{FF2B5EF4-FFF2-40B4-BE49-F238E27FC236}">
                <a16:creationId xmlns:a16="http://schemas.microsoft.com/office/drawing/2014/main" id="{126F24F3-8931-0393-AE81-22238DEBE53B}"/>
              </a:ext>
            </a:extLst>
          </p:cNvPr>
          <p:cNvSpPr/>
          <p:nvPr/>
        </p:nvSpPr>
        <p:spPr>
          <a:xfrm>
            <a:off x="6410901" y="5980313"/>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Técnico de Activos Fijos exporta la información al Excel creado.</a:t>
            </a:r>
            <a:endParaRPr lang="es-419" b="1" dirty="0"/>
          </a:p>
        </p:txBody>
      </p:sp>
      <p:cxnSp>
        <p:nvCxnSpPr>
          <p:cNvPr id="27" name="Conector recto de flecha 26">
            <a:extLst>
              <a:ext uri="{FF2B5EF4-FFF2-40B4-BE49-F238E27FC236}">
                <a16:creationId xmlns:a16="http://schemas.microsoft.com/office/drawing/2014/main" id="{DE7420D9-F56F-E867-42E0-D8D5C2C89CA4}"/>
              </a:ext>
            </a:extLst>
          </p:cNvPr>
          <p:cNvCxnSpPr>
            <a:cxnSpLocks/>
          </p:cNvCxnSpPr>
          <p:nvPr/>
        </p:nvCxnSpPr>
        <p:spPr>
          <a:xfrm>
            <a:off x="3025299" y="6666113"/>
            <a:ext cx="4129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id="{21B1F1E1-97FA-3A0D-826E-2209A77E59DC}"/>
              </a:ext>
            </a:extLst>
          </p:cNvPr>
          <p:cNvCxnSpPr>
            <a:cxnSpLocks/>
          </p:cNvCxnSpPr>
          <p:nvPr/>
        </p:nvCxnSpPr>
        <p:spPr>
          <a:xfrm>
            <a:off x="5978250" y="6634363"/>
            <a:ext cx="4129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a:extLst>
              <a:ext uri="{FF2B5EF4-FFF2-40B4-BE49-F238E27FC236}">
                <a16:creationId xmlns:a16="http://schemas.microsoft.com/office/drawing/2014/main" id="{F379E55A-782D-5508-32DE-78970DDC1408}"/>
              </a:ext>
            </a:extLst>
          </p:cNvPr>
          <p:cNvCxnSpPr/>
          <p:nvPr/>
        </p:nvCxnSpPr>
        <p:spPr>
          <a:xfrm>
            <a:off x="14490700" y="3250702"/>
            <a:ext cx="4129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Rectángulo: esquinas redondeadas 32">
            <a:extLst>
              <a:ext uri="{FF2B5EF4-FFF2-40B4-BE49-F238E27FC236}">
                <a16:creationId xmlns:a16="http://schemas.microsoft.com/office/drawing/2014/main" id="{50F41248-1BBF-183A-9DBD-E103DFD5E782}"/>
              </a:ext>
            </a:extLst>
          </p:cNvPr>
          <p:cNvSpPr/>
          <p:nvPr/>
        </p:nvSpPr>
        <p:spPr>
          <a:xfrm>
            <a:off x="11020552" y="5948563"/>
            <a:ext cx="2590800" cy="1371600"/>
          </a:xfrm>
          <a:prstGeom prst="roundRect">
            <a:avLst/>
          </a:prstGeom>
          <a:solidFill>
            <a:srgbClr val="47C8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Monitor Ambiental realiza los análisis pertinentes.</a:t>
            </a:r>
            <a:endParaRPr lang="es-419" b="1" dirty="0"/>
          </a:p>
        </p:txBody>
      </p:sp>
      <p:cxnSp>
        <p:nvCxnSpPr>
          <p:cNvPr id="34" name="Conector recto de flecha 33">
            <a:extLst>
              <a:ext uri="{FF2B5EF4-FFF2-40B4-BE49-F238E27FC236}">
                <a16:creationId xmlns:a16="http://schemas.microsoft.com/office/drawing/2014/main" id="{81544B40-CCC2-289C-B9BA-A62FDB80D0E7}"/>
              </a:ext>
            </a:extLst>
          </p:cNvPr>
          <p:cNvCxnSpPr>
            <a:cxnSpLocks/>
            <a:endCxn id="33" idx="1"/>
          </p:cNvCxnSpPr>
          <p:nvPr/>
        </p:nvCxnSpPr>
        <p:spPr>
          <a:xfrm>
            <a:off x="8951106" y="6634363"/>
            <a:ext cx="206944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Rectángulo: esquinas redondeadas 34">
            <a:extLst>
              <a:ext uri="{FF2B5EF4-FFF2-40B4-BE49-F238E27FC236}">
                <a16:creationId xmlns:a16="http://schemas.microsoft.com/office/drawing/2014/main" id="{D31A4480-4C10-29FF-500D-D01115FE3482}"/>
              </a:ext>
            </a:extLst>
          </p:cNvPr>
          <p:cNvSpPr/>
          <p:nvPr/>
        </p:nvSpPr>
        <p:spPr>
          <a:xfrm>
            <a:off x="8632952" y="7782266"/>
            <a:ext cx="2794000" cy="2162915"/>
          </a:xfrm>
          <a:prstGeom prst="roundRect">
            <a:avLst/>
          </a:prstGeom>
          <a:noFill/>
          <a:ln>
            <a:solidFill>
              <a:srgbClr val="47C8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buAutoNum type="arabicPeriod"/>
            </a:pPr>
            <a:r>
              <a:rPr lang="es-MX" dirty="0">
                <a:solidFill>
                  <a:schemeClr val="tx1"/>
                </a:solidFill>
              </a:rPr>
              <a:t>Los cálculos se realizan de manera autónoma.</a:t>
            </a:r>
          </a:p>
          <a:p>
            <a:pPr marL="342900" indent="-342900" algn="just">
              <a:buAutoNum type="arabicPeriod"/>
            </a:pPr>
            <a:r>
              <a:rPr lang="es-MX" dirty="0">
                <a:solidFill>
                  <a:schemeClr val="tx1"/>
                </a:solidFill>
              </a:rPr>
              <a:t>Las páginas de Excel se digitan automáticamente.</a:t>
            </a:r>
            <a:r>
              <a:rPr lang="es-MX" dirty="0"/>
              <a:t>.</a:t>
            </a:r>
            <a:endParaRPr lang="es-419" dirty="0"/>
          </a:p>
        </p:txBody>
      </p:sp>
      <p:cxnSp>
        <p:nvCxnSpPr>
          <p:cNvPr id="38" name="Conector: angular 37">
            <a:extLst>
              <a:ext uri="{FF2B5EF4-FFF2-40B4-BE49-F238E27FC236}">
                <a16:creationId xmlns:a16="http://schemas.microsoft.com/office/drawing/2014/main" id="{277131DC-43C8-D903-C9A0-04ECADF1130F}"/>
              </a:ext>
            </a:extLst>
          </p:cNvPr>
          <p:cNvCxnSpPr>
            <a:cxnSpLocks/>
            <a:stCxn id="26" idx="2"/>
            <a:endCxn id="35" idx="1"/>
          </p:cNvCxnSpPr>
          <p:nvPr/>
        </p:nvCxnSpPr>
        <p:spPr>
          <a:xfrm rot="16200000" flipH="1">
            <a:off x="7413721" y="7644492"/>
            <a:ext cx="1511811" cy="92665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6834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7E3B17D1-6534-1B70-87FA-DD2D0BBC2EE8}"/>
            </a:ext>
          </a:extLst>
        </p:cNvPr>
        <p:cNvGrpSpPr/>
        <p:nvPr/>
      </p:nvGrpSpPr>
      <p:grpSpPr>
        <a:xfrm>
          <a:off x="0" y="0"/>
          <a:ext cx="0" cy="0"/>
          <a:chOff x="0" y="0"/>
          <a:chExt cx="0" cy="0"/>
        </a:xfrm>
      </p:grpSpPr>
      <p:pic>
        <p:nvPicPr>
          <p:cNvPr id="26" name="Imagen 25">
            <a:extLst>
              <a:ext uri="{FF2B5EF4-FFF2-40B4-BE49-F238E27FC236}">
                <a16:creationId xmlns:a16="http://schemas.microsoft.com/office/drawing/2014/main" id="{F01E94B1-9B3F-D8FC-1017-38076F93FF4C}"/>
              </a:ext>
            </a:extLst>
          </p:cNvPr>
          <p:cNvPicPr>
            <a:picLocks noChangeAspect="1"/>
          </p:cNvPicPr>
          <p:nvPr/>
        </p:nvPicPr>
        <p:blipFill>
          <a:blip r:embed="rId4"/>
          <a:stretch>
            <a:fillRect/>
          </a:stretch>
        </p:blipFill>
        <p:spPr>
          <a:xfrm>
            <a:off x="9996330" y="0"/>
            <a:ext cx="8291670" cy="10287000"/>
          </a:xfrm>
          <a:prstGeom prst="rect">
            <a:avLst/>
          </a:prstGeom>
        </p:spPr>
      </p:pic>
      <p:sp>
        <p:nvSpPr>
          <p:cNvPr id="7" name="TextBox 7">
            <a:extLst>
              <a:ext uri="{FF2B5EF4-FFF2-40B4-BE49-F238E27FC236}">
                <a16:creationId xmlns:a16="http://schemas.microsoft.com/office/drawing/2014/main" id="{707A7D51-513B-16DE-6BD4-8D21C2CA38C4}"/>
              </a:ext>
            </a:extLst>
          </p:cNvPr>
          <p:cNvSpPr txBox="1"/>
          <p:nvPr/>
        </p:nvSpPr>
        <p:spPr>
          <a:xfrm>
            <a:off x="914400" y="1189071"/>
            <a:ext cx="5997950" cy="422299"/>
          </a:xfrm>
          <a:prstGeom prst="rect">
            <a:avLst/>
          </a:prstGeom>
        </p:spPr>
        <p:txBody>
          <a:bodyPr lIns="0" tIns="0" rIns="0" bIns="0" rtlCol="0" anchor="t">
            <a:spAutoFit/>
          </a:bodyPr>
          <a:lstStyle/>
          <a:p>
            <a:pPr marL="0" marR="0" lvl="0" indent="0" algn="l" defTabSz="914400" rtl="0" eaLnBrk="1" fontAlgn="auto" latinLnBrk="0" hangingPunct="1">
              <a:lnSpc>
                <a:spcPts val="3254"/>
              </a:lnSpc>
              <a:spcBef>
                <a:spcPts val="0"/>
              </a:spcBef>
              <a:spcAft>
                <a:spcPts val="0"/>
              </a:spcAft>
              <a:buClrTx/>
              <a:buSzTx/>
              <a:buFontTx/>
              <a:buNone/>
              <a:tabLst/>
              <a:defRPr/>
            </a:pPr>
            <a:endPar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endParaRPr>
          </a:p>
        </p:txBody>
      </p:sp>
      <p:sp>
        <p:nvSpPr>
          <p:cNvPr id="8" name="TextBox 8">
            <a:extLst>
              <a:ext uri="{FF2B5EF4-FFF2-40B4-BE49-F238E27FC236}">
                <a16:creationId xmlns:a16="http://schemas.microsoft.com/office/drawing/2014/main" id="{84A0C751-2D35-6F07-6ED9-D4F92036F756}"/>
              </a:ext>
            </a:extLst>
          </p:cNvPr>
          <p:cNvSpPr txBox="1"/>
          <p:nvPr/>
        </p:nvSpPr>
        <p:spPr>
          <a:xfrm>
            <a:off x="533400" y="237575"/>
            <a:ext cx="5997950" cy="666557"/>
          </a:xfrm>
          <a:prstGeom prst="rect">
            <a:avLst/>
          </a:prstGeom>
        </p:spPr>
        <p:txBody>
          <a:bodyPr lIns="0" tIns="0" rIns="0" bIns="0" rtlCol="0" anchor="t">
            <a:spAutoFit/>
          </a:bodyPr>
          <a:lstStyle/>
          <a:p>
            <a:pPr marL="457200" marR="0" lvl="1" indent="0" algn="l" defTabSz="914400" rtl="0" eaLnBrk="1" fontAlgn="auto" latinLnBrk="0" hangingPunct="1">
              <a:lnSpc>
                <a:spcPts val="5239"/>
              </a:lnSpc>
              <a:spcBef>
                <a:spcPts val="0"/>
              </a:spcBef>
              <a:spcAft>
                <a:spcPts val="0"/>
              </a:spcAft>
              <a:buClrTx/>
              <a:buSzTx/>
              <a:buFontTx/>
              <a:buNone/>
              <a:tabLst/>
              <a:defRPr/>
            </a:pPr>
            <a:r>
              <a:rPr kumimoji="0" lang="en-US" sz="4802" b="1" i="0" u="none" strike="noStrike" kern="1200" cap="none" spc="0" normalizeH="0" baseline="0" noProof="0" dirty="0" err="1">
                <a:ln>
                  <a:noFill/>
                </a:ln>
                <a:solidFill>
                  <a:srgbClr val="FFFFFF"/>
                </a:solidFill>
                <a:effectLst/>
                <a:uLnTx/>
                <a:uFillTx/>
                <a:latin typeface="Montserrat Ultra-Bold"/>
                <a:ea typeface="Montserrat Ultra-Bold"/>
                <a:cs typeface="Montserrat Ultra-Bold"/>
                <a:sym typeface="Montserrat Ultra-Bold"/>
              </a:rPr>
              <a:t>Resultados</a:t>
            </a:r>
            <a:endParaRPr kumimoji="0" lang="en-US" sz="4802" b="1" i="0" u="none" strike="noStrike" kern="1200" cap="none" spc="0" normalizeH="0" baseline="0" noProof="0" dirty="0">
              <a:ln>
                <a:noFill/>
              </a:ln>
              <a:solidFill>
                <a:srgbClr val="FFFFFF"/>
              </a:solidFill>
              <a:effectLst/>
              <a:uLnTx/>
              <a:uFillTx/>
              <a:latin typeface="Montserrat Ultra-Bold"/>
              <a:ea typeface="Montserrat Ultra-Bold"/>
              <a:cs typeface="Montserrat Ultra-Bold"/>
              <a:sym typeface="Montserrat Ultra-Bold"/>
            </a:endParaRPr>
          </a:p>
        </p:txBody>
      </p:sp>
      <p:pic>
        <p:nvPicPr>
          <p:cNvPr id="16" name="Imagen 15">
            <a:extLst>
              <a:ext uri="{FF2B5EF4-FFF2-40B4-BE49-F238E27FC236}">
                <a16:creationId xmlns:a16="http://schemas.microsoft.com/office/drawing/2014/main" id="{B030130C-4DFB-C366-692C-98B1B1FD01E2}"/>
              </a:ext>
            </a:extLst>
          </p:cNvPr>
          <p:cNvPicPr>
            <a:picLocks noChangeAspect="1"/>
          </p:cNvPicPr>
          <p:nvPr/>
        </p:nvPicPr>
        <p:blipFill>
          <a:blip r:embed="rId5"/>
          <a:stretch>
            <a:fillRect/>
          </a:stretch>
        </p:blipFill>
        <p:spPr>
          <a:xfrm>
            <a:off x="16154400" y="9311530"/>
            <a:ext cx="2031925" cy="899377"/>
          </a:xfrm>
          <a:prstGeom prst="rect">
            <a:avLst/>
          </a:prstGeom>
        </p:spPr>
      </p:pic>
      <p:pic>
        <p:nvPicPr>
          <p:cNvPr id="18" name="Imagen 17">
            <a:extLst>
              <a:ext uri="{FF2B5EF4-FFF2-40B4-BE49-F238E27FC236}">
                <a16:creationId xmlns:a16="http://schemas.microsoft.com/office/drawing/2014/main" id="{64039FB5-BAFD-29AE-485E-0C81ED38422A}"/>
              </a:ext>
            </a:extLst>
          </p:cNvPr>
          <p:cNvPicPr>
            <a:picLocks noChangeAspect="1"/>
          </p:cNvPicPr>
          <p:nvPr/>
        </p:nvPicPr>
        <p:blipFill>
          <a:blip r:embed="rId6"/>
          <a:stretch>
            <a:fillRect/>
          </a:stretch>
        </p:blipFill>
        <p:spPr>
          <a:xfrm>
            <a:off x="380999" y="8953500"/>
            <a:ext cx="3532375" cy="1009791"/>
          </a:xfrm>
          <a:prstGeom prst="rect">
            <a:avLst/>
          </a:prstGeom>
        </p:spPr>
      </p:pic>
      <p:graphicFrame>
        <p:nvGraphicFramePr>
          <p:cNvPr id="21" name="Objeto 20">
            <a:extLst>
              <a:ext uri="{FF2B5EF4-FFF2-40B4-BE49-F238E27FC236}">
                <a16:creationId xmlns:a16="http://schemas.microsoft.com/office/drawing/2014/main" id="{88E7CA41-369A-877A-DF80-B602445BDBFA}"/>
              </a:ext>
            </a:extLst>
          </p:cNvPr>
          <p:cNvGraphicFramePr>
            <a:graphicFrameLocks noChangeAspect="1"/>
          </p:cNvGraphicFramePr>
          <p:nvPr>
            <p:extLst>
              <p:ext uri="{D42A27DB-BD31-4B8C-83A1-F6EECF244321}">
                <p14:modId xmlns:p14="http://schemas.microsoft.com/office/powerpoint/2010/main" val="277296119"/>
              </p:ext>
            </p:extLst>
          </p:nvPr>
        </p:nvGraphicFramePr>
        <p:xfrm>
          <a:off x="533400" y="1227171"/>
          <a:ext cx="7293430" cy="8084359"/>
        </p:xfrm>
        <a:graphic>
          <a:graphicData uri="http://schemas.openxmlformats.org/presentationml/2006/ole">
            <mc:AlternateContent xmlns:mc="http://schemas.openxmlformats.org/markup-compatibility/2006">
              <mc:Choice xmlns:v="urn:schemas-microsoft-com:vml" Requires="v">
                <p:oleObj name="Document" r:id="rId7" imgW="5490050" imgH="6085299" progId="Word.Document.12">
                  <p:embed/>
                </p:oleObj>
              </mc:Choice>
              <mc:Fallback>
                <p:oleObj name="Document" r:id="rId7" imgW="5490050" imgH="6085299" progId="Word.Document.12">
                  <p:embed/>
                  <p:pic>
                    <p:nvPicPr>
                      <p:cNvPr id="21" name="Objeto 20">
                        <a:extLst>
                          <a:ext uri="{FF2B5EF4-FFF2-40B4-BE49-F238E27FC236}">
                            <a16:creationId xmlns:a16="http://schemas.microsoft.com/office/drawing/2014/main" id="{88E7CA41-369A-877A-DF80-B602445BDBFA}"/>
                          </a:ext>
                        </a:extLst>
                      </p:cNvPr>
                      <p:cNvPicPr/>
                      <p:nvPr/>
                    </p:nvPicPr>
                    <p:blipFill>
                      <a:blip r:embed="rId8"/>
                      <a:stretch>
                        <a:fillRect/>
                      </a:stretch>
                    </p:blipFill>
                    <p:spPr>
                      <a:xfrm>
                        <a:off x="533400" y="1227171"/>
                        <a:ext cx="7293430" cy="8084359"/>
                      </a:xfrm>
                      <a:prstGeom prst="rect">
                        <a:avLst/>
                      </a:prstGeom>
                    </p:spPr>
                  </p:pic>
                </p:oleObj>
              </mc:Fallback>
            </mc:AlternateContent>
          </a:graphicData>
        </a:graphic>
      </p:graphicFrame>
      <p:graphicFrame>
        <p:nvGraphicFramePr>
          <p:cNvPr id="24" name="Objeto 23">
            <a:extLst>
              <a:ext uri="{FF2B5EF4-FFF2-40B4-BE49-F238E27FC236}">
                <a16:creationId xmlns:a16="http://schemas.microsoft.com/office/drawing/2014/main" id="{A72C1231-AB06-D016-766E-4B188167825B}"/>
              </a:ext>
            </a:extLst>
          </p:cNvPr>
          <p:cNvGraphicFramePr>
            <a:graphicFrameLocks noChangeAspect="1"/>
          </p:cNvGraphicFramePr>
          <p:nvPr>
            <p:extLst>
              <p:ext uri="{D42A27DB-BD31-4B8C-83A1-F6EECF244321}">
                <p14:modId xmlns:p14="http://schemas.microsoft.com/office/powerpoint/2010/main" val="2975051466"/>
              </p:ext>
            </p:extLst>
          </p:nvPr>
        </p:nvGraphicFramePr>
        <p:xfrm>
          <a:off x="7826830" y="1105185"/>
          <a:ext cx="9013370" cy="8244445"/>
        </p:xfrm>
        <a:graphic>
          <a:graphicData uri="http://schemas.openxmlformats.org/presentationml/2006/ole">
            <mc:AlternateContent xmlns:mc="http://schemas.openxmlformats.org/markup-compatibility/2006">
              <mc:Choice xmlns:v="urn:schemas-microsoft-com:vml" Requires="v">
                <p:oleObj name="Document" r:id="rId9" imgW="5490050" imgH="5021100" progId="Word.Document.12">
                  <p:embed/>
                </p:oleObj>
              </mc:Choice>
              <mc:Fallback>
                <p:oleObj name="Document" r:id="rId9" imgW="5490050" imgH="5021100" progId="Word.Document.12">
                  <p:embed/>
                  <p:pic>
                    <p:nvPicPr>
                      <p:cNvPr id="24" name="Objeto 23">
                        <a:extLst>
                          <a:ext uri="{FF2B5EF4-FFF2-40B4-BE49-F238E27FC236}">
                            <a16:creationId xmlns:a16="http://schemas.microsoft.com/office/drawing/2014/main" id="{A72C1231-AB06-D016-766E-4B188167825B}"/>
                          </a:ext>
                        </a:extLst>
                      </p:cNvPr>
                      <p:cNvPicPr/>
                      <p:nvPr/>
                    </p:nvPicPr>
                    <p:blipFill>
                      <a:blip r:embed="rId10"/>
                      <a:stretch>
                        <a:fillRect/>
                      </a:stretch>
                    </p:blipFill>
                    <p:spPr>
                      <a:xfrm>
                        <a:off x="7826830" y="1105185"/>
                        <a:ext cx="9013370" cy="8244445"/>
                      </a:xfrm>
                      <a:prstGeom prst="rect">
                        <a:avLst/>
                      </a:prstGeom>
                    </p:spPr>
                  </p:pic>
                </p:oleObj>
              </mc:Fallback>
            </mc:AlternateContent>
          </a:graphicData>
        </a:graphic>
      </p:graphicFrame>
      <p:sp>
        <p:nvSpPr>
          <p:cNvPr id="28" name="CuadroTexto 27">
            <a:extLst>
              <a:ext uri="{FF2B5EF4-FFF2-40B4-BE49-F238E27FC236}">
                <a16:creationId xmlns:a16="http://schemas.microsoft.com/office/drawing/2014/main" id="{5CE6C940-4A62-A174-3C4F-38179CF42CB3}"/>
              </a:ext>
            </a:extLst>
          </p:cNvPr>
          <p:cNvSpPr txBox="1"/>
          <p:nvPr/>
        </p:nvSpPr>
        <p:spPr>
          <a:xfrm>
            <a:off x="3712070" y="1105185"/>
            <a:ext cx="9144000" cy="369332"/>
          </a:xfrm>
          <a:prstGeom prst="rect">
            <a:avLst/>
          </a:prstGeom>
          <a:noFill/>
        </p:spPr>
        <p:txBody>
          <a:bodyPr wrap="square">
            <a:spAutoFit/>
          </a:bodyPr>
          <a:lstStyle/>
          <a:p>
            <a:r>
              <a:rPr lang="es-419" b="1" dirty="0">
                <a:solidFill>
                  <a:schemeClr val="bg1"/>
                </a:solidFill>
              </a:rPr>
              <a:t>Tabla 19 - Resultados de los procesos necesarios para los formatos del SGA</a:t>
            </a:r>
          </a:p>
        </p:txBody>
      </p:sp>
      <p:cxnSp>
        <p:nvCxnSpPr>
          <p:cNvPr id="30" name="Conector recto 29">
            <a:extLst>
              <a:ext uri="{FF2B5EF4-FFF2-40B4-BE49-F238E27FC236}">
                <a16:creationId xmlns:a16="http://schemas.microsoft.com/office/drawing/2014/main" id="{4EC70ADE-8A3C-201B-0345-5753B795EB8C}"/>
              </a:ext>
            </a:extLst>
          </p:cNvPr>
          <p:cNvCxnSpPr>
            <a:cxnSpLocks/>
          </p:cNvCxnSpPr>
          <p:nvPr/>
        </p:nvCxnSpPr>
        <p:spPr>
          <a:xfrm>
            <a:off x="5105400" y="1611370"/>
            <a:ext cx="0" cy="77001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22074AA3-664A-13EC-FA12-3208FF62B537}"/>
              </a:ext>
            </a:extLst>
          </p:cNvPr>
          <p:cNvCxnSpPr>
            <a:cxnSpLocks/>
          </p:cNvCxnSpPr>
          <p:nvPr/>
        </p:nvCxnSpPr>
        <p:spPr>
          <a:xfrm>
            <a:off x="685800" y="1611370"/>
            <a:ext cx="0" cy="77001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CuadroTexto 36">
            <a:extLst>
              <a:ext uri="{FF2B5EF4-FFF2-40B4-BE49-F238E27FC236}">
                <a16:creationId xmlns:a16="http://schemas.microsoft.com/office/drawing/2014/main" id="{DB37B11B-A5AD-F0D8-0BA3-87CAD2F0B140}"/>
              </a:ext>
            </a:extLst>
          </p:cNvPr>
          <p:cNvSpPr txBox="1"/>
          <p:nvPr/>
        </p:nvSpPr>
        <p:spPr>
          <a:xfrm>
            <a:off x="533400" y="9567296"/>
            <a:ext cx="9144000" cy="369332"/>
          </a:xfrm>
          <a:prstGeom prst="rect">
            <a:avLst/>
          </a:prstGeom>
          <a:noFill/>
        </p:spPr>
        <p:txBody>
          <a:bodyPr wrap="square">
            <a:spAutoFit/>
          </a:bodyPr>
          <a:lstStyle/>
          <a:p>
            <a:r>
              <a:rPr lang="es-MX" b="1" dirty="0">
                <a:solidFill>
                  <a:schemeClr val="bg1"/>
                </a:solidFill>
              </a:rPr>
              <a:t>*</a:t>
            </a:r>
            <a:r>
              <a:rPr lang="es-419" b="1" dirty="0">
                <a:solidFill>
                  <a:schemeClr val="bg1"/>
                </a:solidFill>
              </a:rPr>
              <a:t> Para realizar el cálculo solamente se tomó en cuenta el salario de los técnicos.</a:t>
            </a:r>
          </a:p>
        </p:txBody>
      </p:sp>
      <p:cxnSp>
        <p:nvCxnSpPr>
          <p:cNvPr id="2" name="Conector recto 29">
            <a:extLst>
              <a:ext uri="{FF2B5EF4-FFF2-40B4-BE49-F238E27FC236}">
                <a16:creationId xmlns:a16="http://schemas.microsoft.com/office/drawing/2014/main" id="{052D3834-C139-385E-E626-9B32C9057C3A}"/>
              </a:ext>
            </a:extLst>
          </p:cNvPr>
          <p:cNvCxnSpPr>
            <a:cxnSpLocks/>
          </p:cNvCxnSpPr>
          <p:nvPr/>
        </p:nvCxnSpPr>
        <p:spPr>
          <a:xfrm>
            <a:off x="6392917" y="1611370"/>
            <a:ext cx="0" cy="77001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 name="Conector recto 29">
            <a:extLst>
              <a:ext uri="{FF2B5EF4-FFF2-40B4-BE49-F238E27FC236}">
                <a16:creationId xmlns:a16="http://schemas.microsoft.com/office/drawing/2014/main" id="{4987847F-CBB0-77F6-7A63-78C93AB6B809}"/>
              </a:ext>
            </a:extLst>
          </p:cNvPr>
          <p:cNvCxnSpPr>
            <a:cxnSpLocks/>
          </p:cNvCxnSpPr>
          <p:nvPr/>
        </p:nvCxnSpPr>
        <p:spPr>
          <a:xfrm>
            <a:off x="691057" y="7694231"/>
            <a:ext cx="6779170" cy="133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Conector recto 29">
            <a:extLst>
              <a:ext uri="{FF2B5EF4-FFF2-40B4-BE49-F238E27FC236}">
                <a16:creationId xmlns:a16="http://schemas.microsoft.com/office/drawing/2014/main" id="{2B0D00FC-4522-D4B7-FCA6-715969AAA161}"/>
              </a:ext>
            </a:extLst>
          </p:cNvPr>
          <p:cNvCxnSpPr>
            <a:cxnSpLocks/>
          </p:cNvCxnSpPr>
          <p:nvPr/>
        </p:nvCxnSpPr>
        <p:spPr>
          <a:xfrm>
            <a:off x="691057" y="2846334"/>
            <a:ext cx="6779170" cy="133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Conector recto 29">
            <a:extLst>
              <a:ext uri="{FF2B5EF4-FFF2-40B4-BE49-F238E27FC236}">
                <a16:creationId xmlns:a16="http://schemas.microsoft.com/office/drawing/2014/main" id="{AAE39458-3C64-4D28-FA52-54246C705030}"/>
              </a:ext>
            </a:extLst>
          </p:cNvPr>
          <p:cNvCxnSpPr>
            <a:cxnSpLocks/>
          </p:cNvCxnSpPr>
          <p:nvPr/>
        </p:nvCxnSpPr>
        <p:spPr>
          <a:xfrm>
            <a:off x="8008885" y="8627023"/>
            <a:ext cx="8368860" cy="1447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1031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28F2488C-919F-629B-5E74-33FD02B9D2AE}"/>
            </a:ext>
          </a:extLst>
        </p:cNvPr>
        <p:cNvGrpSpPr/>
        <p:nvPr/>
      </p:nvGrpSpPr>
      <p:grpSpPr>
        <a:xfrm>
          <a:off x="0" y="0"/>
          <a:ext cx="0" cy="0"/>
          <a:chOff x="0" y="0"/>
          <a:chExt cx="0" cy="0"/>
        </a:xfrm>
      </p:grpSpPr>
      <p:sp>
        <p:nvSpPr>
          <p:cNvPr id="9" name="TextBox 9">
            <a:extLst>
              <a:ext uri="{FF2B5EF4-FFF2-40B4-BE49-F238E27FC236}">
                <a16:creationId xmlns:a16="http://schemas.microsoft.com/office/drawing/2014/main" id="{F99552A0-DB20-108E-C725-973C538BA607}"/>
              </a:ext>
            </a:extLst>
          </p:cNvPr>
          <p:cNvSpPr txBox="1"/>
          <p:nvPr/>
        </p:nvSpPr>
        <p:spPr>
          <a:xfrm>
            <a:off x="533400" y="495300"/>
            <a:ext cx="10486998" cy="666849"/>
          </a:xfrm>
          <a:prstGeom prst="rect">
            <a:avLst/>
          </a:prstGeom>
        </p:spPr>
        <p:txBody>
          <a:bodyPr wrap="square" lIns="0" tIns="0" rIns="0" bIns="0" rtlCol="0" anchor="t">
            <a:spAutoFit/>
          </a:bodyPr>
          <a:lstStyle/>
          <a:p>
            <a:pPr marL="457200" marR="0" lvl="1" indent="0" algn="l" defTabSz="914400" rtl="0" eaLnBrk="1" fontAlgn="auto" latinLnBrk="0" hangingPunct="1">
              <a:lnSpc>
                <a:spcPts val="5239"/>
              </a:lnSpc>
              <a:spcBef>
                <a:spcPts val="0"/>
              </a:spcBef>
              <a:spcAft>
                <a:spcPts val="0"/>
              </a:spcAft>
              <a:buClrTx/>
              <a:buSzTx/>
              <a:buFontTx/>
              <a:buNone/>
              <a:tabLst/>
              <a:defRPr/>
            </a:pPr>
            <a:r>
              <a:rPr kumimoji="0" lang="en-US" sz="4802" b="1" i="0" u="none" strike="noStrike" kern="1200" cap="none" spc="0" normalizeH="0" baseline="0" noProof="0" dirty="0" err="1">
                <a:ln>
                  <a:noFill/>
                </a:ln>
                <a:solidFill>
                  <a:srgbClr val="06065C"/>
                </a:solidFill>
                <a:effectLst/>
                <a:uLnTx/>
                <a:uFillTx/>
                <a:latin typeface="Montserrat Ultra-Bold"/>
                <a:ea typeface="Montserrat Ultra-Bold"/>
                <a:cs typeface="Montserrat Ultra-Bold"/>
                <a:sym typeface="Montserrat Ultra-Bold"/>
              </a:rPr>
              <a:t>Conclusiones</a:t>
            </a:r>
            <a:endPar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endParaRPr>
          </a:p>
        </p:txBody>
      </p:sp>
      <p:sp>
        <p:nvSpPr>
          <p:cNvPr id="10" name="CuadroTexto 9">
            <a:extLst>
              <a:ext uri="{FF2B5EF4-FFF2-40B4-BE49-F238E27FC236}">
                <a16:creationId xmlns:a16="http://schemas.microsoft.com/office/drawing/2014/main" id="{1991DFF7-A038-316D-F7F8-EF2BD506D375}"/>
              </a:ext>
            </a:extLst>
          </p:cNvPr>
          <p:cNvSpPr txBox="1"/>
          <p:nvPr/>
        </p:nvSpPr>
        <p:spPr>
          <a:xfrm>
            <a:off x="838200" y="2802154"/>
            <a:ext cx="14478000" cy="4682692"/>
          </a:xfrm>
          <a:prstGeom prst="rect">
            <a:avLst/>
          </a:prstGeom>
          <a:noFill/>
        </p:spPr>
        <p:txBody>
          <a:bodyPr wrap="square" lIns="91440" tIns="45720" rIns="91440" bIns="45720" anchor="t">
            <a:spAutoFit/>
          </a:bodyPr>
          <a:lstStyle/>
          <a:p>
            <a:pPr algn="just"/>
            <a:r>
              <a:rPr lang="es-419" sz="2983" b="1" dirty="0">
                <a:solidFill>
                  <a:prstClr val="black"/>
                </a:solidFill>
                <a:latin typeface="Montserrat Ultra-Bold"/>
              </a:rPr>
              <a:t>1. La documentación de procesos es fundamental para garantizar la continuidad, eficiencia y mejora constante de cualquier actividad dentro de una organización. Al hacerlo, se establecen estándares claros que reducen errores, facilitan la capacitación de nuevos colaboradores y permiten evaluar y optimizar las prácticas existentes.</a:t>
            </a:r>
          </a:p>
          <a:p>
            <a:pPr algn="just"/>
            <a:endParaRPr lang="es-419" sz="2983" b="1" dirty="0">
              <a:solidFill>
                <a:prstClr val="black"/>
              </a:solidFill>
              <a:latin typeface="Montserrat Ultra-Bold"/>
            </a:endParaRPr>
          </a:p>
          <a:p>
            <a:pPr algn="just"/>
            <a:r>
              <a:rPr lang="es-419" sz="2950" b="1" dirty="0">
                <a:solidFill>
                  <a:prstClr val="black"/>
                </a:solidFill>
                <a:latin typeface="Montserrat Ultra-Bold"/>
              </a:rPr>
              <a:t>2. Mediante el análisis de la eficiencia de los procesos actuales de los formatos operacionales del SGA se determinaron cuellos de botella y oportunidades de mejora en la calidad del producto entregado en el 100% de los formatos analizados, habiendo mayor dificultad en completar apropiadamente los procesos del 55% de los formatos actuales, equivalentes a 5 de 9 procesos.</a:t>
            </a:r>
          </a:p>
        </p:txBody>
      </p:sp>
    </p:spTree>
    <p:extLst>
      <p:ext uri="{BB962C8B-B14F-4D97-AF65-F5344CB8AC3E}">
        <p14:creationId xmlns:p14="http://schemas.microsoft.com/office/powerpoint/2010/main" val="10841676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6057934D-F97D-3FEC-2230-1A8E49BD603A}"/>
            </a:ext>
          </a:extLst>
        </p:cNvPr>
        <p:cNvGrpSpPr/>
        <p:nvPr/>
      </p:nvGrpSpPr>
      <p:grpSpPr>
        <a:xfrm>
          <a:off x="0" y="0"/>
          <a:ext cx="0" cy="0"/>
          <a:chOff x="0" y="0"/>
          <a:chExt cx="0" cy="0"/>
        </a:xfrm>
      </p:grpSpPr>
      <p:sp>
        <p:nvSpPr>
          <p:cNvPr id="2" name="TextBox 9">
            <a:extLst>
              <a:ext uri="{FF2B5EF4-FFF2-40B4-BE49-F238E27FC236}">
                <a16:creationId xmlns:a16="http://schemas.microsoft.com/office/drawing/2014/main" id="{16258723-1075-EED2-7A5F-A692E2B28862}"/>
              </a:ext>
            </a:extLst>
          </p:cNvPr>
          <p:cNvSpPr txBox="1"/>
          <p:nvPr/>
        </p:nvSpPr>
        <p:spPr>
          <a:xfrm>
            <a:off x="533400" y="495300"/>
            <a:ext cx="10486998" cy="666849"/>
          </a:xfrm>
          <a:prstGeom prst="rect">
            <a:avLst/>
          </a:prstGeom>
        </p:spPr>
        <p:txBody>
          <a:bodyPr wrap="square" lIns="0" tIns="0" rIns="0" bIns="0" rtlCol="0" anchor="t">
            <a:spAutoFit/>
          </a:bodyPr>
          <a:lstStyle/>
          <a:p>
            <a:pPr marL="457200" marR="0" lvl="1" indent="0" algn="l" defTabSz="914400" rtl="0" eaLnBrk="1" fontAlgn="auto" latinLnBrk="0" hangingPunct="1">
              <a:lnSpc>
                <a:spcPts val="5239"/>
              </a:lnSpc>
              <a:spcBef>
                <a:spcPts val="0"/>
              </a:spcBef>
              <a:spcAft>
                <a:spcPts val="0"/>
              </a:spcAft>
              <a:buClrTx/>
              <a:buSzTx/>
              <a:buFontTx/>
              <a:buNone/>
              <a:tabLst/>
              <a:defRPr/>
            </a:pPr>
            <a:r>
              <a:rPr kumimoji="0" lang="en-US" sz="4802" b="1" i="0" u="none" strike="noStrike" kern="1200" cap="none" spc="0" normalizeH="0" baseline="0" noProof="0" dirty="0" err="1">
                <a:ln>
                  <a:noFill/>
                </a:ln>
                <a:solidFill>
                  <a:srgbClr val="06065C"/>
                </a:solidFill>
                <a:effectLst/>
                <a:uLnTx/>
                <a:uFillTx/>
                <a:latin typeface="Montserrat Ultra-Bold"/>
                <a:ea typeface="Montserrat Ultra-Bold"/>
                <a:cs typeface="Montserrat Ultra-Bold"/>
                <a:sym typeface="Montserrat Ultra-Bold"/>
              </a:rPr>
              <a:t>Conclusiones</a:t>
            </a:r>
            <a:endPar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endParaRPr>
          </a:p>
        </p:txBody>
      </p:sp>
      <p:sp>
        <p:nvSpPr>
          <p:cNvPr id="3" name="CuadroTexto 2">
            <a:extLst>
              <a:ext uri="{FF2B5EF4-FFF2-40B4-BE49-F238E27FC236}">
                <a16:creationId xmlns:a16="http://schemas.microsoft.com/office/drawing/2014/main" id="{8BB94969-843A-47B7-95BB-C336D3DB6164}"/>
              </a:ext>
            </a:extLst>
          </p:cNvPr>
          <p:cNvSpPr txBox="1"/>
          <p:nvPr/>
        </p:nvSpPr>
        <p:spPr>
          <a:xfrm>
            <a:off x="838200" y="2247900"/>
            <a:ext cx="9525000" cy="4682692"/>
          </a:xfrm>
          <a:prstGeom prst="rect">
            <a:avLst/>
          </a:prstGeom>
          <a:noFill/>
        </p:spPr>
        <p:txBody>
          <a:bodyPr wrap="square" lIns="91440" tIns="45720" rIns="91440" bIns="45720" anchor="t">
            <a:spAutoFit/>
          </a:bodyPr>
          <a:lstStyle/>
          <a:p>
            <a:pPr algn="just"/>
            <a:r>
              <a:rPr lang="es-419" sz="2983" b="1" dirty="0">
                <a:solidFill>
                  <a:prstClr val="black"/>
                </a:solidFill>
                <a:latin typeface="Montserrat Ultra-Bold"/>
              </a:rPr>
              <a:t>3. A través de la aplicación de herramientas ingenieriles, el 100% de las propuestas de mejora generan una reducción, unas más significativas que otras, tanto en tiempos como en costos asociados al control de los formatos operacionales analizados en este informe.</a:t>
            </a:r>
          </a:p>
          <a:p>
            <a:pPr algn="just"/>
            <a:endParaRPr lang="es-419" sz="2983" b="1" dirty="0">
              <a:solidFill>
                <a:prstClr val="black"/>
              </a:solidFill>
              <a:latin typeface="Montserrat Ultra-Bold"/>
            </a:endParaRPr>
          </a:p>
          <a:p>
            <a:pPr algn="just"/>
            <a:r>
              <a:rPr lang="es-419" sz="2950" b="1" dirty="0">
                <a:solidFill>
                  <a:prstClr val="black"/>
                </a:solidFill>
                <a:latin typeface="Montserrat Ultra-Bold"/>
              </a:rPr>
              <a:t>4. Debido a limitaciones temporales, el contraste real entre los procesos actuales y mejorados no se incluirá, puesto a que la implementación toma tiempo y aprobación burocrática dentro del BCIE.</a:t>
            </a:r>
          </a:p>
        </p:txBody>
      </p:sp>
    </p:spTree>
    <p:extLst>
      <p:ext uri="{BB962C8B-B14F-4D97-AF65-F5344CB8AC3E}">
        <p14:creationId xmlns:p14="http://schemas.microsoft.com/office/powerpoint/2010/main" val="1208268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003CC280-4211-09CA-C531-9B37658C0115}"/>
            </a:ext>
          </a:extLst>
        </p:cNvPr>
        <p:cNvGrpSpPr/>
        <p:nvPr/>
      </p:nvGrpSpPr>
      <p:grpSpPr>
        <a:xfrm>
          <a:off x="0" y="0"/>
          <a:ext cx="0" cy="0"/>
          <a:chOff x="0" y="0"/>
          <a:chExt cx="0" cy="0"/>
        </a:xfrm>
      </p:grpSpPr>
      <p:sp>
        <p:nvSpPr>
          <p:cNvPr id="2" name="TextBox 9">
            <a:extLst>
              <a:ext uri="{FF2B5EF4-FFF2-40B4-BE49-F238E27FC236}">
                <a16:creationId xmlns:a16="http://schemas.microsoft.com/office/drawing/2014/main" id="{78E57042-397C-1765-DD23-1F60DA1A2380}"/>
              </a:ext>
            </a:extLst>
          </p:cNvPr>
          <p:cNvSpPr txBox="1"/>
          <p:nvPr/>
        </p:nvSpPr>
        <p:spPr>
          <a:xfrm>
            <a:off x="533400" y="495300"/>
            <a:ext cx="10486998" cy="666849"/>
          </a:xfrm>
          <a:prstGeom prst="rect">
            <a:avLst/>
          </a:prstGeom>
        </p:spPr>
        <p:txBody>
          <a:bodyPr wrap="square" lIns="0" tIns="0" rIns="0" bIns="0" rtlCol="0" anchor="t">
            <a:spAutoFit/>
          </a:bodyPr>
          <a:lstStyle/>
          <a:p>
            <a:pPr marL="457200" marR="0" lvl="1" indent="0" algn="l" defTabSz="914400" rtl="0" eaLnBrk="1" fontAlgn="auto" latinLnBrk="0" hangingPunct="1">
              <a:lnSpc>
                <a:spcPts val="5239"/>
              </a:lnSpc>
              <a:spcBef>
                <a:spcPts val="0"/>
              </a:spcBef>
              <a:spcAft>
                <a:spcPts val="0"/>
              </a:spcAft>
              <a:buClrTx/>
              <a:buSzTx/>
              <a:buFontTx/>
              <a:buNone/>
              <a:tabLst/>
              <a:defRPr/>
            </a:pPr>
            <a:r>
              <a:rPr kumimoji="0" lang="en-US" sz="4802" b="1" i="0" u="none" strike="noStrike" kern="1200" cap="none" spc="0" normalizeH="0" baseline="0" noProof="0" dirty="0" err="1">
                <a:ln>
                  <a:noFill/>
                </a:ln>
                <a:solidFill>
                  <a:srgbClr val="06065C"/>
                </a:solidFill>
                <a:effectLst/>
                <a:uLnTx/>
                <a:uFillTx/>
                <a:latin typeface="Montserrat Ultra-Bold"/>
                <a:ea typeface="Montserrat Ultra-Bold"/>
                <a:cs typeface="Montserrat Ultra-Bold"/>
                <a:sym typeface="Montserrat Ultra-Bold"/>
              </a:rPr>
              <a:t>Conclusión</a:t>
            </a:r>
            <a:r>
              <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rPr>
              <a:t> General</a:t>
            </a:r>
          </a:p>
        </p:txBody>
      </p:sp>
      <p:sp>
        <p:nvSpPr>
          <p:cNvPr id="3" name="CuadroTexto 2">
            <a:extLst>
              <a:ext uri="{FF2B5EF4-FFF2-40B4-BE49-F238E27FC236}">
                <a16:creationId xmlns:a16="http://schemas.microsoft.com/office/drawing/2014/main" id="{9A05FBC2-DE6D-1064-1181-FD8E9628DCC2}"/>
              </a:ext>
            </a:extLst>
          </p:cNvPr>
          <p:cNvSpPr txBox="1"/>
          <p:nvPr/>
        </p:nvSpPr>
        <p:spPr>
          <a:xfrm>
            <a:off x="560614" y="2247900"/>
            <a:ext cx="9982200" cy="4844468"/>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419" sz="2983" b="1" i="0" u="none" strike="noStrike" kern="1200" cap="none" spc="0" normalizeH="0" baseline="0" noProof="0" dirty="0">
                <a:ln>
                  <a:noFill/>
                </a:ln>
                <a:solidFill>
                  <a:prstClr val="black"/>
                </a:solidFill>
                <a:effectLst/>
                <a:uLnTx/>
                <a:uFillTx/>
                <a:latin typeface="Montserrat Ultra-Bold"/>
                <a:ea typeface="+mn-ea"/>
                <a:cs typeface="+mn-cs"/>
              </a:rPr>
              <a:t>Teóricamente, hay una disminución total de 229 minutos en las propuestas de mejora de los 9 procesos analizados, equivalente a una reducción del 20% del tiempo que toma realizar dichos procesos en la actualidad. Asimismo, dicha reducción temporal es equivalente a una aminoración de mínimo* 24% de los costos asociados a la gestión de los controles analizados.</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s-419" sz="2000" b="1" dirty="0">
              <a:solidFill>
                <a:prstClr val="black"/>
              </a:solidFill>
              <a:latin typeface="Montserrat Ultra-Bold"/>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419" sz="2000" b="1" i="0" u="none" strike="noStrike" kern="1200" cap="none" spc="0" normalizeH="0" baseline="0" noProof="0" dirty="0">
                <a:ln>
                  <a:noFill/>
                </a:ln>
                <a:solidFill>
                  <a:prstClr val="black"/>
                </a:solidFill>
                <a:effectLst/>
                <a:uLnTx/>
                <a:uFillTx/>
                <a:latin typeface="Montserrat Ultra-Bold"/>
                <a:ea typeface="+mn-ea"/>
                <a:cs typeface="+mn-cs"/>
              </a:rPr>
              <a:t>*Nota: Los costos asociados son un mínimo ya que solamente se calcularon con el salario de los técnicos tercerizados, por lo que no se contempla todo el personal involucrado en los procesos levantados. De analizarse con todo el personal el porcentaje de decrecimiento en los costos asociados reportados sería mayor.</a:t>
            </a:r>
          </a:p>
        </p:txBody>
      </p:sp>
    </p:spTree>
    <p:extLst>
      <p:ext uri="{BB962C8B-B14F-4D97-AF65-F5344CB8AC3E}">
        <p14:creationId xmlns:p14="http://schemas.microsoft.com/office/powerpoint/2010/main" val="1986838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0AECF94-C607-0599-747F-166299890189}"/>
              </a:ext>
            </a:extLst>
          </p:cNvPr>
          <p:cNvSpPr/>
          <p:nvPr/>
        </p:nvSpPr>
        <p:spPr>
          <a:xfrm>
            <a:off x="0" y="0"/>
            <a:ext cx="18288000" cy="1028700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CR"/>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lgn="ctr"/>
            <a:endParaRPr lang="en-CR" sz="4050"/>
          </a:p>
        </p:txBody>
      </p:sp>
      <p:sp>
        <p:nvSpPr>
          <p:cNvPr id="5" name="Freeform 4">
            <a:extLst>
              <a:ext uri="{FF2B5EF4-FFF2-40B4-BE49-F238E27FC236}">
                <a16:creationId xmlns:a16="http://schemas.microsoft.com/office/drawing/2014/main" id="{6716473E-A956-6171-4D57-F26A7FE0843A}"/>
              </a:ext>
            </a:extLst>
          </p:cNvPr>
          <p:cNvSpPr/>
          <p:nvPr/>
        </p:nvSpPr>
        <p:spPr>
          <a:xfrm>
            <a:off x="649256" y="896922"/>
            <a:ext cx="16989489" cy="8493150"/>
          </a:xfrm>
          <a:custGeom>
            <a:avLst/>
            <a:gdLst/>
            <a:ahLst/>
            <a:cxnLst>
              <a:cxn ang="3cd4">
                <a:pos x="hc" y="t"/>
              </a:cxn>
              <a:cxn ang="cd2">
                <a:pos x="l" y="vc"/>
              </a:cxn>
              <a:cxn ang="cd4">
                <a:pos x="hc" y="b"/>
              </a:cxn>
              <a:cxn ang="0">
                <a:pos x="r" y="vc"/>
              </a:cxn>
            </a:cxnLst>
            <a:rect l="l" t="t" r="r" b="b"/>
            <a:pathLst>
              <a:path w="26422" h="13211">
                <a:moveTo>
                  <a:pt x="6731" y="5710"/>
                </a:moveTo>
                <a:lnTo>
                  <a:pt x="6723" y="5710"/>
                </a:lnTo>
                <a:close/>
                <a:moveTo>
                  <a:pt x="6634" y="6715"/>
                </a:moveTo>
                <a:lnTo>
                  <a:pt x="6643" y="6724"/>
                </a:lnTo>
                <a:lnTo>
                  <a:pt x="6652" y="6724"/>
                </a:lnTo>
                <a:lnTo>
                  <a:pt x="6652" y="6715"/>
                </a:lnTo>
                <a:lnTo>
                  <a:pt x="6643" y="6715"/>
                </a:lnTo>
                <a:lnTo>
                  <a:pt x="6634" y="6706"/>
                </a:lnTo>
                <a:close/>
                <a:moveTo>
                  <a:pt x="6714" y="6443"/>
                </a:moveTo>
                <a:lnTo>
                  <a:pt x="6714" y="6452"/>
                </a:lnTo>
                <a:lnTo>
                  <a:pt x="6723" y="6452"/>
                </a:lnTo>
                <a:lnTo>
                  <a:pt x="6731" y="6460"/>
                </a:lnTo>
                <a:lnTo>
                  <a:pt x="6740" y="6460"/>
                </a:lnTo>
                <a:lnTo>
                  <a:pt x="6749" y="6469"/>
                </a:lnTo>
                <a:lnTo>
                  <a:pt x="6758" y="6478"/>
                </a:lnTo>
                <a:lnTo>
                  <a:pt x="6758" y="6487"/>
                </a:lnTo>
                <a:lnTo>
                  <a:pt x="6758" y="6496"/>
                </a:lnTo>
                <a:lnTo>
                  <a:pt x="6758" y="6505"/>
                </a:lnTo>
                <a:lnTo>
                  <a:pt x="6749" y="6505"/>
                </a:lnTo>
                <a:lnTo>
                  <a:pt x="6758" y="6513"/>
                </a:lnTo>
                <a:lnTo>
                  <a:pt x="6758" y="6505"/>
                </a:lnTo>
                <a:lnTo>
                  <a:pt x="6758" y="6496"/>
                </a:lnTo>
                <a:lnTo>
                  <a:pt x="6767" y="6478"/>
                </a:lnTo>
                <a:lnTo>
                  <a:pt x="6758" y="6478"/>
                </a:lnTo>
                <a:lnTo>
                  <a:pt x="6758" y="6469"/>
                </a:lnTo>
                <a:lnTo>
                  <a:pt x="6749" y="6460"/>
                </a:lnTo>
                <a:lnTo>
                  <a:pt x="6731" y="6460"/>
                </a:lnTo>
                <a:lnTo>
                  <a:pt x="6723" y="6452"/>
                </a:lnTo>
                <a:lnTo>
                  <a:pt x="6723" y="6443"/>
                </a:lnTo>
                <a:close/>
                <a:moveTo>
                  <a:pt x="6758" y="5693"/>
                </a:moveTo>
                <a:lnTo>
                  <a:pt x="6749" y="5693"/>
                </a:lnTo>
                <a:lnTo>
                  <a:pt x="6740" y="5701"/>
                </a:lnTo>
                <a:lnTo>
                  <a:pt x="6731" y="5719"/>
                </a:lnTo>
                <a:lnTo>
                  <a:pt x="6731" y="5710"/>
                </a:lnTo>
                <a:lnTo>
                  <a:pt x="6749" y="5701"/>
                </a:lnTo>
                <a:close/>
                <a:moveTo>
                  <a:pt x="6767" y="6593"/>
                </a:moveTo>
                <a:lnTo>
                  <a:pt x="6776" y="6593"/>
                </a:lnTo>
                <a:lnTo>
                  <a:pt x="6784" y="6602"/>
                </a:lnTo>
                <a:lnTo>
                  <a:pt x="6793" y="6609"/>
                </a:lnTo>
                <a:lnTo>
                  <a:pt x="6793" y="6602"/>
                </a:lnTo>
                <a:lnTo>
                  <a:pt x="6784" y="6602"/>
                </a:lnTo>
                <a:lnTo>
                  <a:pt x="6776" y="6593"/>
                </a:lnTo>
                <a:close/>
                <a:moveTo>
                  <a:pt x="6661" y="6575"/>
                </a:moveTo>
                <a:lnTo>
                  <a:pt x="6661" y="6566"/>
                </a:lnTo>
                <a:lnTo>
                  <a:pt x="6652" y="6557"/>
                </a:lnTo>
                <a:lnTo>
                  <a:pt x="6652" y="6549"/>
                </a:lnTo>
                <a:lnTo>
                  <a:pt x="6643" y="6557"/>
                </a:lnTo>
                <a:lnTo>
                  <a:pt x="6643" y="6549"/>
                </a:lnTo>
                <a:lnTo>
                  <a:pt x="6652" y="6549"/>
                </a:lnTo>
                <a:lnTo>
                  <a:pt x="6643" y="6540"/>
                </a:lnTo>
                <a:lnTo>
                  <a:pt x="6634" y="6549"/>
                </a:lnTo>
                <a:lnTo>
                  <a:pt x="6626" y="6549"/>
                </a:lnTo>
                <a:lnTo>
                  <a:pt x="6634" y="6557"/>
                </a:lnTo>
                <a:lnTo>
                  <a:pt x="6634" y="6575"/>
                </a:lnTo>
                <a:lnTo>
                  <a:pt x="6643" y="6575"/>
                </a:lnTo>
                <a:lnTo>
                  <a:pt x="6643" y="6584"/>
                </a:lnTo>
                <a:lnTo>
                  <a:pt x="6652" y="6584"/>
                </a:lnTo>
                <a:close/>
                <a:moveTo>
                  <a:pt x="6670" y="6487"/>
                </a:moveTo>
                <a:lnTo>
                  <a:pt x="6679" y="6487"/>
                </a:lnTo>
                <a:lnTo>
                  <a:pt x="6679" y="6478"/>
                </a:lnTo>
                <a:lnTo>
                  <a:pt x="6670" y="6478"/>
                </a:lnTo>
                <a:lnTo>
                  <a:pt x="6661" y="6478"/>
                </a:lnTo>
                <a:lnTo>
                  <a:pt x="6652" y="6487"/>
                </a:lnTo>
                <a:lnTo>
                  <a:pt x="6661" y="6487"/>
                </a:lnTo>
                <a:close/>
                <a:moveTo>
                  <a:pt x="6793" y="5604"/>
                </a:moveTo>
                <a:lnTo>
                  <a:pt x="6793" y="5613"/>
                </a:lnTo>
                <a:lnTo>
                  <a:pt x="6802" y="5613"/>
                </a:lnTo>
                <a:close/>
                <a:moveTo>
                  <a:pt x="6829" y="6627"/>
                </a:moveTo>
                <a:lnTo>
                  <a:pt x="6837" y="6636"/>
                </a:lnTo>
                <a:lnTo>
                  <a:pt x="6846" y="6636"/>
                </a:lnTo>
                <a:lnTo>
                  <a:pt x="6855" y="6654"/>
                </a:lnTo>
                <a:lnTo>
                  <a:pt x="6855" y="6645"/>
                </a:lnTo>
                <a:lnTo>
                  <a:pt x="6846" y="6636"/>
                </a:lnTo>
                <a:lnTo>
                  <a:pt x="6837" y="6627"/>
                </a:lnTo>
                <a:lnTo>
                  <a:pt x="6837" y="6618"/>
                </a:lnTo>
                <a:lnTo>
                  <a:pt x="6829" y="6609"/>
                </a:lnTo>
                <a:lnTo>
                  <a:pt x="6829" y="6602"/>
                </a:lnTo>
                <a:lnTo>
                  <a:pt x="6820" y="6593"/>
                </a:lnTo>
                <a:lnTo>
                  <a:pt x="6820" y="6602"/>
                </a:lnTo>
                <a:lnTo>
                  <a:pt x="6829" y="6602"/>
                </a:lnTo>
                <a:lnTo>
                  <a:pt x="6837" y="6618"/>
                </a:lnTo>
                <a:lnTo>
                  <a:pt x="6837" y="6627"/>
                </a:lnTo>
                <a:close/>
                <a:moveTo>
                  <a:pt x="6829" y="5428"/>
                </a:moveTo>
                <a:lnTo>
                  <a:pt x="6820" y="5445"/>
                </a:lnTo>
                <a:lnTo>
                  <a:pt x="6829" y="5428"/>
                </a:lnTo>
                <a:lnTo>
                  <a:pt x="6837" y="5419"/>
                </a:lnTo>
                <a:lnTo>
                  <a:pt x="6837" y="5410"/>
                </a:lnTo>
                <a:close/>
                <a:moveTo>
                  <a:pt x="6890" y="6557"/>
                </a:moveTo>
                <a:lnTo>
                  <a:pt x="6881" y="6557"/>
                </a:lnTo>
                <a:lnTo>
                  <a:pt x="6881" y="6566"/>
                </a:lnTo>
                <a:close/>
                <a:moveTo>
                  <a:pt x="6899" y="6654"/>
                </a:moveTo>
                <a:lnTo>
                  <a:pt x="6899" y="6662"/>
                </a:lnTo>
                <a:lnTo>
                  <a:pt x="6908" y="6662"/>
                </a:lnTo>
                <a:lnTo>
                  <a:pt x="6917" y="6662"/>
                </a:lnTo>
                <a:lnTo>
                  <a:pt x="6908" y="6662"/>
                </a:lnTo>
                <a:close/>
                <a:moveTo>
                  <a:pt x="6793" y="6513"/>
                </a:moveTo>
                <a:lnTo>
                  <a:pt x="6793" y="6522"/>
                </a:lnTo>
                <a:lnTo>
                  <a:pt x="6802" y="6522"/>
                </a:lnTo>
                <a:lnTo>
                  <a:pt x="6811" y="6540"/>
                </a:lnTo>
                <a:lnTo>
                  <a:pt x="6811" y="6549"/>
                </a:lnTo>
                <a:lnTo>
                  <a:pt x="6811" y="6557"/>
                </a:lnTo>
                <a:lnTo>
                  <a:pt x="6820" y="6549"/>
                </a:lnTo>
                <a:lnTo>
                  <a:pt x="6811" y="6531"/>
                </a:lnTo>
                <a:lnTo>
                  <a:pt x="6802" y="6531"/>
                </a:lnTo>
                <a:close/>
                <a:moveTo>
                  <a:pt x="6784" y="5666"/>
                </a:moveTo>
                <a:lnTo>
                  <a:pt x="6776" y="5675"/>
                </a:lnTo>
                <a:close/>
                <a:moveTo>
                  <a:pt x="6802" y="5657"/>
                </a:moveTo>
                <a:lnTo>
                  <a:pt x="6793" y="5666"/>
                </a:lnTo>
                <a:lnTo>
                  <a:pt x="6802" y="5666"/>
                </a:lnTo>
                <a:lnTo>
                  <a:pt x="6811" y="5657"/>
                </a:lnTo>
                <a:lnTo>
                  <a:pt x="6811" y="5648"/>
                </a:lnTo>
                <a:lnTo>
                  <a:pt x="6811" y="5640"/>
                </a:lnTo>
                <a:lnTo>
                  <a:pt x="6811" y="5622"/>
                </a:lnTo>
                <a:lnTo>
                  <a:pt x="6811" y="5640"/>
                </a:lnTo>
                <a:lnTo>
                  <a:pt x="6811" y="5648"/>
                </a:lnTo>
                <a:close/>
                <a:moveTo>
                  <a:pt x="6634" y="6706"/>
                </a:moveTo>
                <a:lnTo>
                  <a:pt x="6634" y="6698"/>
                </a:lnTo>
                <a:lnTo>
                  <a:pt x="6626" y="6698"/>
                </a:lnTo>
                <a:lnTo>
                  <a:pt x="6617" y="6706"/>
                </a:lnTo>
                <a:lnTo>
                  <a:pt x="6626" y="6706"/>
                </a:lnTo>
                <a:close/>
                <a:moveTo>
                  <a:pt x="6908" y="5287"/>
                </a:moveTo>
                <a:lnTo>
                  <a:pt x="6899" y="5295"/>
                </a:lnTo>
                <a:lnTo>
                  <a:pt x="6899" y="5304"/>
                </a:lnTo>
                <a:close/>
                <a:moveTo>
                  <a:pt x="6361" y="6513"/>
                </a:moveTo>
                <a:lnTo>
                  <a:pt x="6361" y="6522"/>
                </a:lnTo>
                <a:close/>
                <a:moveTo>
                  <a:pt x="6608" y="6689"/>
                </a:moveTo>
                <a:lnTo>
                  <a:pt x="6617" y="6698"/>
                </a:lnTo>
                <a:lnTo>
                  <a:pt x="6626" y="6698"/>
                </a:lnTo>
                <a:lnTo>
                  <a:pt x="6617" y="6698"/>
                </a:lnTo>
                <a:lnTo>
                  <a:pt x="6617" y="6689"/>
                </a:lnTo>
                <a:lnTo>
                  <a:pt x="6608" y="6680"/>
                </a:lnTo>
                <a:close/>
                <a:moveTo>
                  <a:pt x="6405" y="6505"/>
                </a:moveTo>
                <a:lnTo>
                  <a:pt x="6396" y="6505"/>
                </a:lnTo>
                <a:lnTo>
                  <a:pt x="6396" y="6513"/>
                </a:lnTo>
                <a:lnTo>
                  <a:pt x="6396" y="6505"/>
                </a:lnTo>
                <a:close/>
                <a:moveTo>
                  <a:pt x="6379" y="6513"/>
                </a:moveTo>
                <a:lnTo>
                  <a:pt x="6370" y="6505"/>
                </a:lnTo>
                <a:close/>
                <a:moveTo>
                  <a:pt x="6326" y="6372"/>
                </a:moveTo>
                <a:lnTo>
                  <a:pt x="6326" y="6363"/>
                </a:lnTo>
                <a:lnTo>
                  <a:pt x="6317" y="6354"/>
                </a:lnTo>
                <a:lnTo>
                  <a:pt x="6317" y="6363"/>
                </a:lnTo>
                <a:close/>
                <a:moveTo>
                  <a:pt x="6255" y="6751"/>
                </a:moveTo>
                <a:lnTo>
                  <a:pt x="6246" y="6751"/>
                </a:lnTo>
                <a:lnTo>
                  <a:pt x="6255" y="6759"/>
                </a:lnTo>
                <a:lnTo>
                  <a:pt x="6264" y="6759"/>
                </a:lnTo>
                <a:lnTo>
                  <a:pt x="6282" y="6751"/>
                </a:lnTo>
                <a:lnTo>
                  <a:pt x="6290" y="6751"/>
                </a:lnTo>
                <a:lnTo>
                  <a:pt x="6282" y="6733"/>
                </a:lnTo>
                <a:lnTo>
                  <a:pt x="6282" y="6724"/>
                </a:lnTo>
                <a:lnTo>
                  <a:pt x="6273" y="6724"/>
                </a:lnTo>
                <a:lnTo>
                  <a:pt x="6255" y="6724"/>
                </a:lnTo>
                <a:lnTo>
                  <a:pt x="6255" y="6733"/>
                </a:lnTo>
                <a:lnTo>
                  <a:pt x="6246" y="6733"/>
                </a:lnTo>
                <a:close/>
                <a:moveTo>
                  <a:pt x="6123" y="6116"/>
                </a:moveTo>
                <a:lnTo>
                  <a:pt x="6105" y="6125"/>
                </a:lnTo>
                <a:lnTo>
                  <a:pt x="6114" y="6116"/>
                </a:lnTo>
                <a:lnTo>
                  <a:pt x="6132" y="6116"/>
                </a:lnTo>
                <a:close/>
                <a:moveTo>
                  <a:pt x="6317" y="6372"/>
                </a:moveTo>
                <a:lnTo>
                  <a:pt x="6326" y="6372"/>
                </a:lnTo>
                <a:lnTo>
                  <a:pt x="6317" y="6372"/>
                </a:lnTo>
                <a:lnTo>
                  <a:pt x="6317" y="6363"/>
                </a:lnTo>
                <a:close/>
                <a:moveTo>
                  <a:pt x="6352" y="6522"/>
                </a:moveTo>
                <a:lnTo>
                  <a:pt x="6343" y="6522"/>
                </a:lnTo>
                <a:close/>
                <a:moveTo>
                  <a:pt x="6679" y="6354"/>
                </a:moveTo>
                <a:lnTo>
                  <a:pt x="6670" y="6346"/>
                </a:lnTo>
                <a:lnTo>
                  <a:pt x="6661" y="6346"/>
                </a:lnTo>
                <a:lnTo>
                  <a:pt x="6661" y="6337"/>
                </a:lnTo>
                <a:lnTo>
                  <a:pt x="6652" y="6337"/>
                </a:lnTo>
                <a:lnTo>
                  <a:pt x="6643" y="6337"/>
                </a:lnTo>
                <a:lnTo>
                  <a:pt x="6634" y="6337"/>
                </a:lnTo>
                <a:lnTo>
                  <a:pt x="6626" y="6337"/>
                </a:lnTo>
                <a:lnTo>
                  <a:pt x="6643" y="6337"/>
                </a:lnTo>
                <a:lnTo>
                  <a:pt x="6661" y="6346"/>
                </a:lnTo>
                <a:lnTo>
                  <a:pt x="6670" y="6363"/>
                </a:lnTo>
                <a:lnTo>
                  <a:pt x="6679" y="6363"/>
                </a:lnTo>
                <a:lnTo>
                  <a:pt x="6679" y="6372"/>
                </a:lnTo>
                <a:lnTo>
                  <a:pt x="6679" y="6381"/>
                </a:lnTo>
                <a:lnTo>
                  <a:pt x="6679" y="6390"/>
                </a:lnTo>
                <a:lnTo>
                  <a:pt x="6679" y="6399"/>
                </a:lnTo>
                <a:lnTo>
                  <a:pt x="6670" y="6407"/>
                </a:lnTo>
                <a:lnTo>
                  <a:pt x="6679" y="6416"/>
                </a:lnTo>
                <a:lnTo>
                  <a:pt x="6687" y="6416"/>
                </a:lnTo>
                <a:lnTo>
                  <a:pt x="6687" y="6390"/>
                </a:lnTo>
                <a:lnTo>
                  <a:pt x="6696" y="6381"/>
                </a:lnTo>
                <a:lnTo>
                  <a:pt x="6696" y="6363"/>
                </a:lnTo>
                <a:lnTo>
                  <a:pt x="6687" y="6363"/>
                </a:lnTo>
                <a:close/>
                <a:moveTo>
                  <a:pt x="6608" y="6531"/>
                </a:moveTo>
                <a:lnTo>
                  <a:pt x="6617" y="6522"/>
                </a:lnTo>
                <a:lnTo>
                  <a:pt x="6617" y="6531"/>
                </a:lnTo>
                <a:lnTo>
                  <a:pt x="6617" y="6540"/>
                </a:lnTo>
                <a:lnTo>
                  <a:pt x="6626" y="6540"/>
                </a:lnTo>
                <a:lnTo>
                  <a:pt x="6634" y="6540"/>
                </a:lnTo>
                <a:lnTo>
                  <a:pt x="6634" y="6531"/>
                </a:lnTo>
                <a:lnTo>
                  <a:pt x="6643" y="6531"/>
                </a:lnTo>
                <a:lnTo>
                  <a:pt x="6643" y="6522"/>
                </a:lnTo>
                <a:lnTo>
                  <a:pt x="6643" y="6513"/>
                </a:lnTo>
                <a:lnTo>
                  <a:pt x="6634" y="6505"/>
                </a:lnTo>
                <a:lnTo>
                  <a:pt x="6626" y="6487"/>
                </a:lnTo>
                <a:lnTo>
                  <a:pt x="6626" y="6478"/>
                </a:lnTo>
                <a:lnTo>
                  <a:pt x="6608" y="6469"/>
                </a:lnTo>
                <a:lnTo>
                  <a:pt x="6608" y="6487"/>
                </a:lnTo>
                <a:lnTo>
                  <a:pt x="6608" y="6496"/>
                </a:lnTo>
                <a:lnTo>
                  <a:pt x="6599" y="6505"/>
                </a:lnTo>
                <a:lnTo>
                  <a:pt x="6608" y="6513"/>
                </a:lnTo>
                <a:lnTo>
                  <a:pt x="6599" y="6522"/>
                </a:lnTo>
                <a:lnTo>
                  <a:pt x="6599" y="6513"/>
                </a:lnTo>
                <a:lnTo>
                  <a:pt x="6590" y="6513"/>
                </a:lnTo>
                <a:lnTo>
                  <a:pt x="6599" y="6522"/>
                </a:lnTo>
                <a:close/>
                <a:moveTo>
                  <a:pt x="6573" y="6363"/>
                </a:moveTo>
                <a:lnTo>
                  <a:pt x="6564" y="6363"/>
                </a:lnTo>
                <a:lnTo>
                  <a:pt x="6555" y="6354"/>
                </a:lnTo>
                <a:lnTo>
                  <a:pt x="6564" y="6363"/>
                </a:lnTo>
                <a:lnTo>
                  <a:pt x="6573" y="6372"/>
                </a:lnTo>
                <a:lnTo>
                  <a:pt x="6590" y="6363"/>
                </a:lnTo>
                <a:lnTo>
                  <a:pt x="6608" y="6354"/>
                </a:lnTo>
                <a:lnTo>
                  <a:pt x="6626" y="6354"/>
                </a:lnTo>
                <a:lnTo>
                  <a:pt x="6617" y="6354"/>
                </a:lnTo>
                <a:lnTo>
                  <a:pt x="6608" y="6354"/>
                </a:lnTo>
                <a:lnTo>
                  <a:pt x="6599" y="6354"/>
                </a:lnTo>
                <a:lnTo>
                  <a:pt x="6590" y="6354"/>
                </a:lnTo>
                <a:lnTo>
                  <a:pt x="6581" y="6346"/>
                </a:lnTo>
                <a:lnTo>
                  <a:pt x="6581" y="6354"/>
                </a:lnTo>
                <a:close/>
                <a:moveTo>
                  <a:pt x="6423" y="6496"/>
                </a:moveTo>
                <a:lnTo>
                  <a:pt x="6414" y="6496"/>
                </a:lnTo>
                <a:lnTo>
                  <a:pt x="6414" y="6505"/>
                </a:lnTo>
                <a:lnTo>
                  <a:pt x="6423" y="6505"/>
                </a:lnTo>
                <a:close/>
                <a:moveTo>
                  <a:pt x="19999" y="8269"/>
                </a:moveTo>
                <a:lnTo>
                  <a:pt x="19999" y="8277"/>
                </a:lnTo>
                <a:lnTo>
                  <a:pt x="20008" y="8277"/>
                </a:lnTo>
                <a:lnTo>
                  <a:pt x="20008" y="8269"/>
                </a:lnTo>
                <a:close/>
                <a:moveTo>
                  <a:pt x="6432" y="6496"/>
                </a:moveTo>
                <a:close/>
                <a:moveTo>
                  <a:pt x="6458" y="6460"/>
                </a:moveTo>
                <a:lnTo>
                  <a:pt x="6449" y="6460"/>
                </a:lnTo>
                <a:lnTo>
                  <a:pt x="6449" y="6469"/>
                </a:lnTo>
                <a:lnTo>
                  <a:pt x="6440" y="6478"/>
                </a:lnTo>
                <a:lnTo>
                  <a:pt x="6440" y="6487"/>
                </a:lnTo>
                <a:lnTo>
                  <a:pt x="6432" y="6487"/>
                </a:lnTo>
                <a:lnTo>
                  <a:pt x="6449" y="6478"/>
                </a:lnTo>
                <a:close/>
                <a:moveTo>
                  <a:pt x="5214" y="6266"/>
                </a:moveTo>
                <a:lnTo>
                  <a:pt x="5205" y="6293"/>
                </a:lnTo>
                <a:lnTo>
                  <a:pt x="5196" y="6302"/>
                </a:lnTo>
                <a:lnTo>
                  <a:pt x="5196" y="6310"/>
                </a:lnTo>
                <a:lnTo>
                  <a:pt x="5205" y="6310"/>
                </a:lnTo>
                <a:lnTo>
                  <a:pt x="5205" y="6284"/>
                </a:lnTo>
                <a:lnTo>
                  <a:pt x="5223" y="6266"/>
                </a:lnTo>
                <a:close/>
                <a:moveTo>
                  <a:pt x="6996" y="6689"/>
                </a:moveTo>
                <a:lnTo>
                  <a:pt x="7005" y="6698"/>
                </a:lnTo>
                <a:lnTo>
                  <a:pt x="7014" y="6689"/>
                </a:lnTo>
                <a:lnTo>
                  <a:pt x="7005" y="6689"/>
                </a:lnTo>
                <a:lnTo>
                  <a:pt x="6996" y="6689"/>
                </a:lnTo>
                <a:lnTo>
                  <a:pt x="6987" y="6689"/>
                </a:lnTo>
                <a:lnTo>
                  <a:pt x="6978" y="6680"/>
                </a:lnTo>
                <a:lnTo>
                  <a:pt x="6978" y="6689"/>
                </a:lnTo>
                <a:lnTo>
                  <a:pt x="6987" y="6689"/>
                </a:lnTo>
                <a:close/>
                <a:moveTo>
                  <a:pt x="5999" y="7148"/>
                </a:moveTo>
                <a:lnTo>
                  <a:pt x="5990" y="7148"/>
                </a:lnTo>
                <a:lnTo>
                  <a:pt x="6008" y="7148"/>
                </a:lnTo>
                <a:lnTo>
                  <a:pt x="6017" y="7139"/>
                </a:lnTo>
                <a:lnTo>
                  <a:pt x="6008" y="7139"/>
                </a:lnTo>
                <a:close/>
                <a:moveTo>
                  <a:pt x="5840" y="6072"/>
                </a:moveTo>
                <a:lnTo>
                  <a:pt x="5849" y="6072"/>
                </a:lnTo>
                <a:lnTo>
                  <a:pt x="5832" y="6072"/>
                </a:lnTo>
                <a:close/>
                <a:moveTo>
                  <a:pt x="5964" y="6830"/>
                </a:moveTo>
                <a:lnTo>
                  <a:pt x="5964" y="6839"/>
                </a:lnTo>
                <a:lnTo>
                  <a:pt x="5964" y="6848"/>
                </a:lnTo>
                <a:lnTo>
                  <a:pt x="5973" y="6839"/>
                </a:lnTo>
                <a:lnTo>
                  <a:pt x="5982" y="6830"/>
                </a:lnTo>
                <a:lnTo>
                  <a:pt x="5973" y="6830"/>
                </a:lnTo>
                <a:close/>
                <a:moveTo>
                  <a:pt x="5867" y="6072"/>
                </a:moveTo>
                <a:lnTo>
                  <a:pt x="5876" y="6072"/>
                </a:lnTo>
                <a:lnTo>
                  <a:pt x="5885" y="6072"/>
                </a:lnTo>
                <a:close/>
                <a:moveTo>
                  <a:pt x="5982" y="6777"/>
                </a:moveTo>
                <a:close/>
                <a:moveTo>
                  <a:pt x="6043" y="7139"/>
                </a:moveTo>
                <a:lnTo>
                  <a:pt x="6035" y="7139"/>
                </a:lnTo>
                <a:lnTo>
                  <a:pt x="6043" y="7139"/>
                </a:lnTo>
                <a:lnTo>
                  <a:pt x="6052" y="7130"/>
                </a:lnTo>
                <a:lnTo>
                  <a:pt x="6043" y="7130"/>
                </a:lnTo>
                <a:close/>
                <a:moveTo>
                  <a:pt x="6449" y="6275"/>
                </a:moveTo>
                <a:lnTo>
                  <a:pt x="6449" y="6266"/>
                </a:lnTo>
                <a:lnTo>
                  <a:pt x="6449" y="6284"/>
                </a:lnTo>
                <a:lnTo>
                  <a:pt x="6458" y="6302"/>
                </a:lnTo>
                <a:lnTo>
                  <a:pt x="6467" y="6310"/>
                </a:lnTo>
                <a:close/>
                <a:moveTo>
                  <a:pt x="6370" y="6019"/>
                </a:moveTo>
                <a:lnTo>
                  <a:pt x="6370" y="6028"/>
                </a:lnTo>
                <a:lnTo>
                  <a:pt x="6370" y="6037"/>
                </a:lnTo>
                <a:lnTo>
                  <a:pt x="6370" y="6010"/>
                </a:lnTo>
                <a:close/>
                <a:moveTo>
                  <a:pt x="5805" y="6081"/>
                </a:moveTo>
                <a:lnTo>
                  <a:pt x="5796" y="6081"/>
                </a:lnTo>
                <a:lnTo>
                  <a:pt x="5796" y="6090"/>
                </a:lnTo>
                <a:lnTo>
                  <a:pt x="5787" y="6090"/>
                </a:lnTo>
                <a:lnTo>
                  <a:pt x="5796" y="6090"/>
                </a:lnTo>
                <a:lnTo>
                  <a:pt x="5796" y="6081"/>
                </a:lnTo>
                <a:close/>
                <a:moveTo>
                  <a:pt x="5382" y="6151"/>
                </a:moveTo>
                <a:lnTo>
                  <a:pt x="5364" y="6160"/>
                </a:lnTo>
                <a:lnTo>
                  <a:pt x="5373" y="6160"/>
                </a:lnTo>
                <a:lnTo>
                  <a:pt x="5382" y="6151"/>
                </a:lnTo>
                <a:lnTo>
                  <a:pt x="5390" y="6143"/>
                </a:lnTo>
                <a:close/>
                <a:moveTo>
                  <a:pt x="5267" y="6222"/>
                </a:moveTo>
                <a:lnTo>
                  <a:pt x="5249" y="6231"/>
                </a:lnTo>
                <a:lnTo>
                  <a:pt x="5240" y="6240"/>
                </a:lnTo>
                <a:lnTo>
                  <a:pt x="5258" y="6231"/>
                </a:lnTo>
                <a:close/>
                <a:moveTo>
                  <a:pt x="5611" y="6125"/>
                </a:moveTo>
                <a:lnTo>
                  <a:pt x="5602" y="6125"/>
                </a:lnTo>
                <a:lnTo>
                  <a:pt x="5602" y="6116"/>
                </a:lnTo>
                <a:lnTo>
                  <a:pt x="5593" y="6125"/>
                </a:lnTo>
                <a:lnTo>
                  <a:pt x="5611" y="6134"/>
                </a:lnTo>
                <a:close/>
                <a:moveTo>
                  <a:pt x="5832" y="6107"/>
                </a:moveTo>
                <a:lnTo>
                  <a:pt x="5832" y="6099"/>
                </a:lnTo>
                <a:lnTo>
                  <a:pt x="5832" y="6090"/>
                </a:lnTo>
                <a:lnTo>
                  <a:pt x="5823" y="6090"/>
                </a:lnTo>
                <a:lnTo>
                  <a:pt x="5832" y="6099"/>
                </a:lnTo>
                <a:lnTo>
                  <a:pt x="5823" y="6107"/>
                </a:lnTo>
                <a:close/>
                <a:moveTo>
                  <a:pt x="5232" y="6249"/>
                </a:moveTo>
                <a:lnTo>
                  <a:pt x="5223" y="6257"/>
                </a:lnTo>
                <a:lnTo>
                  <a:pt x="5232" y="6249"/>
                </a:lnTo>
                <a:lnTo>
                  <a:pt x="5240" y="6249"/>
                </a:lnTo>
                <a:lnTo>
                  <a:pt x="5240" y="6240"/>
                </a:lnTo>
                <a:lnTo>
                  <a:pt x="5232" y="6240"/>
                </a:lnTo>
                <a:close/>
                <a:moveTo>
                  <a:pt x="5823" y="6116"/>
                </a:moveTo>
                <a:lnTo>
                  <a:pt x="5823" y="6107"/>
                </a:lnTo>
                <a:close/>
                <a:moveTo>
                  <a:pt x="6908" y="5207"/>
                </a:moveTo>
                <a:lnTo>
                  <a:pt x="6899" y="5216"/>
                </a:lnTo>
                <a:lnTo>
                  <a:pt x="6908" y="5216"/>
                </a:lnTo>
                <a:lnTo>
                  <a:pt x="6908" y="5207"/>
                </a:lnTo>
                <a:lnTo>
                  <a:pt x="6917" y="5207"/>
                </a:lnTo>
                <a:close/>
                <a:moveTo>
                  <a:pt x="5620" y="6971"/>
                </a:moveTo>
                <a:lnTo>
                  <a:pt x="5629" y="6962"/>
                </a:lnTo>
                <a:lnTo>
                  <a:pt x="5611" y="6971"/>
                </a:lnTo>
                <a:close/>
                <a:moveTo>
                  <a:pt x="6943" y="6795"/>
                </a:moveTo>
                <a:lnTo>
                  <a:pt x="6961" y="6795"/>
                </a:lnTo>
                <a:lnTo>
                  <a:pt x="6978" y="6795"/>
                </a:lnTo>
                <a:lnTo>
                  <a:pt x="6987" y="6786"/>
                </a:lnTo>
                <a:lnTo>
                  <a:pt x="6987" y="6777"/>
                </a:lnTo>
                <a:lnTo>
                  <a:pt x="6987" y="6768"/>
                </a:lnTo>
                <a:lnTo>
                  <a:pt x="6978" y="6777"/>
                </a:lnTo>
                <a:lnTo>
                  <a:pt x="6978" y="6786"/>
                </a:lnTo>
                <a:lnTo>
                  <a:pt x="6970" y="6786"/>
                </a:lnTo>
                <a:lnTo>
                  <a:pt x="6961" y="6777"/>
                </a:lnTo>
                <a:lnTo>
                  <a:pt x="6952" y="6777"/>
                </a:lnTo>
                <a:lnTo>
                  <a:pt x="6952" y="6786"/>
                </a:lnTo>
                <a:lnTo>
                  <a:pt x="6943" y="6786"/>
                </a:lnTo>
                <a:close/>
                <a:moveTo>
                  <a:pt x="6996" y="6751"/>
                </a:moveTo>
                <a:lnTo>
                  <a:pt x="6987" y="6751"/>
                </a:lnTo>
                <a:lnTo>
                  <a:pt x="6987" y="6759"/>
                </a:lnTo>
                <a:lnTo>
                  <a:pt x="6996" y="6759"/>
                </a:lnTo>
                <a:close/>
                <a:moveTo>
                  <a:pt x="7005" y="6962"/>
                </a:moveTo>
                <a:lnTo>
                  <a:pt x="6996" y="6954"/>
                </a:lnTo>
                <a:lnTo>
                  <a:pt x="6987" y="6954"/>
                </a:lnTo>
                <a:lnTo>
                  <a:pt x="6978" y="6945"/>
                </a:lnTo>
                <a:lnTo>
                  <a:pt x="6970" y="6954"/>
                </a:lnTo>
                <a:lnTo>
                  <a:pt x="6987" y="6962"/>
                </a:lnTo>
                <a:lnTo>
                  <a:pt x="7005" y="6971"/>
                </a:lnTo>
                <a:close/>
                <a:moveTo>
                  <a:pt x="6996" y="6865"/>
                </a:moveTo>
                <a:lnTo>
                  <a:pt x="7005" y="6865"/>
                </a:lnTo>
                <a:lnTo>
                  <a:pt x="7014" y="6874"/>
                </a:lnTo>
                <a:lnTo>
                  <a:pt x="7023" y="6865"/>
                </a:lnTo>
                <a:lnTo>
                  <a:pt x="7014" y="6865"/>
                </a:lnTo>
                <a:lnTo>
                  <a:pt x="7005" y="6865"/>
                </a:lnTo>
                <a:close/>
                <a:moveTo>
                  <a:pt x="7349" y="4872"/>
                </a:moveTo>
                <a:lnTo>
                  <a:pt x="7340" y="4872"/>
                </a:lnTo>
                <a:lnTo>
                  <a:pt x="7331" y="4872"/>
                </a:lnTo>
                <a:lnTo>
                  <a:pt x="7331" y="4881"/>
                </a:lnTo>
                <a:lnTo>
                  <a:pt x="7340" y="4889"/>
                </a:lnTo>
                <a:lnTo>
                  <a:pt x="7340" y="4881"/>
                </a:lnTo>
                <a:lnTo>
                  <a:pt x="7349" y="4881"/>
                </a:lnTo>
                <a:close/>
                <a:moveTo>
                  <a:pt x="6308" y="7660"/>
                </a:moveTo>
                <a:lnTo>
                  <a:pt x="6308" y="7668"/>
                </a:lnTo>
                <a:lnTo>
                  <a:pt x="6317" y="7660"/>
                </a:lnTo>
                <a:close/>
                <a:moveTo>
                  <a:pt x="7031" y="5172"/>
                </a:moveTo>
                <a:lnTo>
                  <a:pt x="7049" y="5163"/>
                </a:lnTo>
                <a:lnTo>
                  <a:pt x="7040" y="5163"/>
                </a:lnTo>
                <a:lnTo>
                  <a:pt x="7023" y="5172"/>
                </a:lnTo>
                <a:lnTo>
                  <a:pt x="7005" y="5181"/>
                </a:lnTo>
                <a:lnTo>
                  <a:pt x="6987" y="5181"/>
                </a:lnTo>
                <a:lnTo>
                  <a:pt x="6978" y="5181"/>
                </a:lnTo>
                <a:lnTo>
                  <a:pt x="6970" y="5181"/>
                </a:lnTo>
                <a:lnTo>
                  <a:pt x="6961" y="5181"/>
                </a:lnTo>
                <a:lnTo>
                  <a:pt x="6952" y="5181"/>
                </a:lnTo>
                <a:lnTo>
                  <a:pt x="6943" y="5181"/>
                </a:lnTo>
                <a:lnTo>
                  <a:pt x="6943" y="5189"/>
                </a:lnTo>
                <a:lnTo>
                  <a:pt x="6934" y="5189"/>
                </a:lnTo>
                <a:lnTo>
                  <a:pt x="6926" y="5189"/>
                </a:lnTo>
                <a:lnTo>
                  <a:pt x="6917" y="5198"/>
                </a:lnTo>
                <a:lnTo>
                  <a:pt x="6917" y="5207"/>
                </a:lnTo>
                <a:lnTo>
                  <a:pt x="6926" y="5207"/>
                </a:lnTo>
                <a:lnTo>
                  <a:pt x="6934" y="5207"/>
                </a:lnTo>
                <a:lnTo>
                  <a:pt x="6926" y="5216"/>
                </a:lnTo>
                <a:lnTo>
                  <a:pt x="6934" y="5207"/>
                </a:lnTo>
                <a:lnTo>
                  <a:pt x="6943" y="5207"/>
                </a:lnTo>
                <a:lnTo>
                  <a:pt x="6970" y="5207"/>
                </a:lnTo>
                <a:lnTo>
                  <a:pt x="6978" y="5207"/>
                </a:lnTo>
                <a:lnTo>
                  <a:pt x="7005" y="5189"/>
                </a:lnTo>
                <a:lnTo>
                  <a:pt x="7014" y="5189"/>
                </a:lnTo>
                <a:lnTo>
                  <a:pt x="7023" y="5189"/>
                </a:lnTo>
                <a:lnTo>
                  <a:pt x="7031" y="5189"/>
                </a:lnTo>
                <a:lnTo>
                  <a:pt x="7040" y="5181"/>
                </a:lnTo>
                <a:lnTo>
                  <a:pt x="7076" y="5172"/>
                </a:lnTo>
                <a:lnTo>
                  <a:pt x="7067" y="5172"/>
                </a:lnTo>
                <a:lnTo>
                  <a:pt x="7058" y="5172"/>
                </a:lnTo>
                <a:lnTo>
                  <a:pt x="7049" y="5172"/>
                </a:lnTo>
                <a:lnTo>
                  <a:pt x="7040" y="5172"/>
                </a:lnTo>
                <a:lnTo>
                  <a:pt x="7031" y="5181"/>
                </a:lnTo>
                <a:lnTo>
                  <a:pt x="7023" y="5181"/>
                </a:lnTo>
                <a:close/>
                <a:moveTo>
                  <a:pt x="7067" y="6724"/>
                </a:moveTo>
                <a:lnTo>
                  <a:pt x="7076" y="6733"/>
                </a:lnTo>
                <a:lnTo>
                  <a:pt x="7076" y="6724"/>
                </a:lnTo>
                <a:close/>
                <a:moveTo>
                  <a:pt x="7040" y="6733"/>
                </a:moveTo>
                <a:lnTo>
                  <a:pt x="7049" y="6733"/>
                </a:lnTo>
                <a:lnTo>
                  <a:pt x="7058" y="6733"/>
                </a:lnTo>
                <a:lnTo>
                  <a:pt x="7049" y="6733"/>
                </a:lnTo>
                <a:close/>
                <a:moveTo>
                  <a:pt x="6917" y="6680"/>
                </a:moveTo>
                <a:lnTo>
                  <a:pt x="6917" y="6689"/>
                </a:lnTo>
                <a:lnTo>
                  <a:pt x="6908" y="6689"/>
                </a:lnTo>
                <a:lnTo>
                  <a:pt x="6899" y="6698"/>
                </a:lnTo>
                <a:lnTo>
                  <a:pt x="6899" y="6706"/>
                </a:lnTo>
                <a:lnTo>
                  <a:pt x="6899" y="6698"/>
                </a:lnTo>
                <a:lnTo>
                  <a:pt x="6908" y="6698"/>
                </a:lnTo>
                <a:lnTo>
                  <a:pt x="6917" y="6689"/>
                </a:lnTo>
                <a:lnTo>
                  <a:pt x="6934" y="6680"/>
                </a:lnTo>
                <a:lnTo>
                  <a:pt x="6926" y="6662"/>
                </a:lnTo>
                <a:lnTo>
                  <a:pt x="6917" y="6662"/>
                </a:lnTo>
                <a:lnTo>
                  <a:pt x="6917" y="6671"/>
                </a:lnTo>
                <a:lnTo>
                  <a:pt x="6926" y="6671"/>
                </a:lnTo>
                <a:lnTo>
                  <a:pt x="6926" y="6680"/>
                </a:lnTo>
                <a:close/>
                <a:moveTo>
                  <a:pt x="7314" y="4889"/>
                </a:moveTo>
                <a:lnTo>
                  <a:pt x="7305" y="4889"/>
                </a:lnTo>
                <a:close/>
                <a:moveTo>
                  <a:pt x="7340" y="7457"/>
                </a:moveTo>
                <a:lnTo>
                  <a:pt x="7340" y="7466"/>
                </a:lnTo>
                <a:lnTo>
                  <a:pt x="7340" y="7457"/>
                </a:lnTo>
                <a:lnTo>
                  <a:pt x="7331" y="7448"/>
                </a:lnTo>
                <a:lnTo>
                  <a:pt x="7331" y="7457"/>
                </a:lnTo>
                <a:close/>
                <a:moveTo>
                  <a:pt x="7217" y="5154"/>
                </a:moveTo>
                <a:lnTo>
                  <a:pt x="7217" y="5145"/>
                </a:lnTo>
                <a:lnTo>
                  <a:pt x="7208" y="5137"/>
                </a:lnTo>
                <a:lnTo>
                  <a:pt x="7208" y="5145"/>
                </a:lnTo>
                <a:lnTo>
                  <a:pt x="7199" y="5145"/>
                </a:lnTo>
                <a:lnTo>
                  <a:pt x="7208" y="5154"/>
                </a:lnTo>
                <a:close/>
                <a:moveTo>
                  <a:pt x="7084" y="6733"/>
                </a:moveTo>
                <a:lnTo>
                  <a:pt x="7093" y="6733"/>
                </a:lnTo>
                <a:lnTo>
                  <a:pt x="7076" y="6733"/>
                </a:lnTo>
                <a:close/>
                <a:moveTo>
                  <a:pt x="7173" y="5137"/>
                </a:moveTo>
                <a:lnTo>
                  <a:pt x="7164" y="5137"/>
                </a:lnTo>
                <a:lnTo>
                  <a:pt x="7155" y="5145"/>
                </a:lnTo>
                <a:lnTo>
                  <a:pt x="7173" y="5145"/>
                </a:lnTo>
                <a:close/>
                <a:moveTo>
                  <a:pt x="7111" y="5128"/>
                </a:moveTo>
                <a:lnTo>
                  <a:pt x="7111" y="5137"/>
                </a:lnTo>
                <a:close/>
                <a:moveTo>
                  <a:pt x="7120" y="5119"/>
                </a:moveTo>
                <a:lnTo>
                  <a:pt x="7120" y="5128"/>
                </a:lnTo>
                <a:lnTo>
                  <a:pt x="7111" y="5128"/>
                </a:lnTo>
                <a:lnTo>
                  <a:pt x="7111" y="5137"/>
                </a:lnTo>
                <a:lnTo>
                  <a:pt x="7120" y="5137"/>
                </a:lnTo>
                <a:lnTo>
                  <a:pt x="7120" y="5128"/>
                </a:lnTo>
                <a:close/>
                <a:moveTo>
                  <a:pt x="6529" y="6671"/>
                </a:moveTo>
                <a:lnTo>
                  <a:pt x="6529" y="6662"/>
                </a:lnTo>
                <a:lnTo>
                  <a:pt x="6520" y="6662"/>
                </a:lnTo>
                <a:lnTo>
                  <a:pt x="6511" y="6654"/>
                </a:lnTo>
                <a:lnTo>
                  <a:pt x="6502" y="6654"/>
                </a:lnTo>
                <a:lnTo>
                  <a:pt x="6511" y="6654"/>
                </a:lnTo>
                <a:lnTo>
                  <a:pt x="6511" y="6662"/>
                </a:lnTo>
                <a:close/>
                <a:moveTo>
                  <a:pt x="7975" y="7377"/>
                </a:moveTo>
                <a:lnTo>
                  <a:pt x="7975" y="7386"/>
                </a:lnTo>
                <a:lnTo>
                  <a:pt x="7984" y="7395"/>
                </a:lnTo>
                <a:lnTo>
                  <a:pt x="7984" y="7386"/>
                </a:lnTo>
                <a:lnTo>
                  <a:pt x="7993" y="7386"/>
                </a:lnTo>
                <a:lnTo>
                  <a:pt x="7984" y="7377"/>
                </a:lnTo>
                <a:lnTo>
                  <a:pt x="7975" y="7368"/>
                </a:lnTo>
                <a:close/>
                <a:moveTo>
                  <a:pt x="7931" y="4748"/>
                </a:moveTo>
                <a:lnTo>
                  <a:pt x="7940" y="4748"/>
                </a:lnTo>
                <a:lnTo>
                  <a:pt x="7949" y="4739"/>
                </a:lnTo>
                <a:lnTo>
                  <a:pt x="7958" y="4731"/>
                </a:lnTo>
                <a:lnTo>
                  <a:pt x="7949" y="4722"/>
                </a:lnTo>
                <a:lnTo>
                  <a:pt x="7958" y="4722"/>
                </a:lnTo>
                <a:lnTo>
                  <a:pt x="7958" y="4713"/>
                </a:lnTo>
                <a:lnTo>
                  <a:pt x="7949" y="4713"/>
                </a:lnTo>
                <a:lnTo>
                  <a:pt x="7940" y="4704"/>
                </a:lnTo>
                <a:lnTo>
                  <a:pt x="7931" y="4713"/>
                </a:lnTo>
                <a:lnTo>
                  <a:pt x="7931" y="4704"/>
                </a:lnTo>
                <a:lnTo>
                  <a:pt x="7922" y="4695"/>
                </a:lnTo>
                <a:lnTo>
                  <a:pt x="7922" y="4704"/>
                </a:lnTo>
                <a:lnTo>
                  <a:pt x="7914" y="4704"/>
                </a:lnTo>
                <a:lnTo>
                  <a:pt x="7914" y="4713"/>
                </a:lnTo>
                <a:lnTo>
                  <a:pt x="7905" y="4713"/>
                </a:lnTo>
                <a:lnTo>
                  <a:pt x="7905" y="4722"/>
                </a:lnTo>
                <a:lnTo>
                  <a:pt x="7896" y="4731"/>
                </a:lnTo>
                <a:lnTo>
                  <a:pt x="7914" y="4731"/>
                </a:lnTo>
                <a:lnTo>
                  <a:pt x="7896" y="4748"/>
                </a:lnTo>
                <a:lnTo>
                  <a:pt x="7887" y="4748"/>
                </a:lnTo>
                <a:lnTo>
                  <a:pt x="7878" y="4748"/>
                </a:lnTo>
                <a:lnTo>
                  <a:pt x="7870" y="4757"/>
                </a:lnTo>
                <a:lnTo>
                  <a:pt x="7870" y="4748"/>
                </a:lnTo>
                <a:lnTo>
                  <a:pt x="7878" y="4739"/>
                </a:lnTo>
                <a:lnTo>
                  <a:pt x="7870" y="4739"/>
                </a:lnTo>
                <a:lnTo>
                  <a:pt x="7878" y="4739"/>
                </a:lnTo>
                <a:lnTo>
                  <a:pt x="7887" y="4731"/>
                </a:lnTo>
                <a:lnTo>
                  <a:pt x="7878" y="4731"/>
                </a:lnTo>
                <a:lnTo>
                  <a:pt x="7870" y="4731"/>
                </a:lnTo>
                <a:lnTo>
                  <a:pt x="7878" y="4722"/>
                </a:lnTo>
                <a:lnTo>
                  <a:pt x="7887" y="4722"/>
                </a:lnTo>
                <a:lnTo>
                  <a:pt x="7896" y="4722"/>
                </a:lnTo>
                <a:lnTo>
                  <a:pt x="7905" y="4713"/>
                </a:lnTo>
                <a:lnTo>
                  <a:pt x="7905" y="4704"/>
                </a:lnTo>
                <a:lnTo>
                  <a:pt x="7914" y="4704"/>
                </a:lnTo>
                <a:lnTo>
                  <a:pt x="7914" y="4695"/>
                </a:lnTo>
                <a:lnTo>
                  <a:pt x="7914" y="4686"/>
                </a:lnTo>
                <a:lnTo>
                  <a:pt x="7922" y="4669"/>
                </a:lnTo>
                <a:lnTo>
                  <a:pt x="7922" y="4660"/>
                </a:lnTo>
                <a:lnTo>
                  <a:pt x="7914" y="4642"/>
                </a:lnTo>
                <a:lnTo>
                  <a:pt x="7914" y="4633"/>
                </a:lnTo>
                <a:lnTo>
                  <a:pt x="7905" y="4633"/>
                </a:lnTo>
                <a:lnTo>
                  <a:pt x="7887" y="4651"/>
                </a:lnTo>
                <a:lnTo>
                  <a:pt x="7878" y="4660"/>
                </a:lnTo>
                <a:lnTo>
                  <a:pt x="7878" y="4669"/>
                </a:lnTo>
                <a:lnTo>
                  <a:pt x="7852" y="4695"/>
                </a:lnTo>
                <a:lnTo>
                  <a:pt x="7852" y="4704"/>
                </a:lnTo>
                <a:lnTo>
                  <a:pt x="7843" y="4713"/>
                </a:lnTo>
                <a:lnTo>
                  <a:pt x="7834" y="4722"/>
                </a:lnTo>
                <a:lnTo>
                  <a:pt x="7834" y="4731"/>
                </a:lnTo>
                <a:lnTo>
                  <a:pt x="7843" y="4757"/>
                </a:lnTo>
                <a:lnTo>
                  <a:pt x="7852" y="4766"/>
                </a:lnTo>
                <a:lnTo>
                  <a:pt x="7861" y="4766"/>
                </a:lnTo>
                <a:lnTo>
                  <a:pt x="7870" y="4766"/>
                </a:lnTo>
                <a:lnTo>
                  <a:pt x="7878" y="4766"/>
                </a:lnTo>
                <a:lnTo>
                  <a:pt x="7887" y="4766"/>
                </a:lnTo>
                <a:lnTo>
                  <a:pt x="7896" y="4766"/>
                </a:lnTo>
                <a:lnTo>
                  <a:pt x="7922" y="4757"/>
                </a:lnTo>
                <a:close/>
                <a:moveTo>
                  <a:pt x="7878" y="7686"/>
                </a:moveTo>
                <a:lnTo>
                  <a:pt x="7870" y="7695"/>
                </a:lnTo>
                <a:lnTo>
                  <a:pt x="7870" y="7704"/>
                </a:lnTo>
                <a:lnTo>
                  <a:pt x="7878" y="7704"/>
                </a:lnTo>
                <a:lnTo>
                  <a:pt x="7887" y="7695"/>
                </a:lnTo>
                <a:close/>
                <a:moveTo>
                  <a:pt x="7905" y="7518"/>
                </a:moveTo>
                <a:lnTo>
                  <a:pt x="7896" y="7527"/>
                </a:lnTo>
                <a:lnTo>
                  <a:pt x="7887" y="7527"/>
                </a:lnTo>
                <a:lnTo>
                  <a:pt x="7887" y="7536"/>
                </a:lnTo>
                <a:lnTo>
                  <a:pt x="7896" y="7527"/>
                </a:lnTo>
                <a:lnTo>
                  <a:pt x="7905" y="7527"/>
                </a:lnTo>
                <a:close/>
                <a:moveTo>
                  <a:pt x="8337" y="4395"/>
                </a:moveTo>
                <a:lnTo>
                  <a:pt x="8328" y="4395"/>
                </a:lnTo>
                <a:lnTo>
                  <a:pt x="8328" y="4386"/>
                </a:lnTo>
                <a:lnTo>
                  <a:pt x="8328" y="4395"/>
                </a:lnTo>
                <a:lnTo>
                  <a:pt x="8328" y="4404"/>
                </a:lnTo>
                <a:lnTo>
                  <a:pt x="8337" y="4395"/>
                </a:lnTo>
                <a:lnTo>
                  <a:pt x="8346" y="4395"/>
                </a:lnTo>
                <a:lnTo>
                  <a:pt x="8346" y="4386"/>
                </a:lnTo>
                <a:close/>
                <a:moveTo>
                  <a:pt x="8214" y="4651"/>
                </a:moveTo>
                <a:lnTo>
                  <a:pt x="8222" y="4651"/>
                </a:lnTo>
                <a:lnTo>
                  <a:pt x="8222" y="4642"/>
                </a:lnTo>
                <a:lnTo>
                  <a:pt x="8222" y="4633"/>
                </a:lnTo>
                <a:lnTo>
                  <a:pt x="8222" y="4625"/>
                </a:lnTo>
                <a:lnTo>
                  <a:pt x="8214" y="4625"/>
                </a:lnTo>
                <a:lnTo>
                  <a:pt x="8214" y="4642"/>
                </a:lnTo>
                <a:close/>
                <a:moveTo>
                  <a:pt x="8381" y="4572"/>
                </a:moveTo>
                <a:lnTo>
                  <a:pt x="8372" y="4581"/>
                </a:lnTo>
                <a:lnTo>
                  <a:pt x="8372" y="4589"/>
                </a:lnTo>
                <a:lnTo>
                  <a:pt x="8364" y="4598"/>
                </a:lnTo>
                <a:lnTo>
                  <a:pt x="8372" y="4598"/>
                </a:lnTo>
                <a:lnTo>
                  <a:pt x="8381" y="4581"/>
                </a:lnTo>
                <a:close/>
                <a:moveTo>
                  <a:pt x="8231" y="4651"/>
                </a:moveTo>
                <a:lnTo>
                  <a:pt x="8222" y="4651"/>
                </a:lnTo>
                <a:lnTo>
                  <a:pt x="8222" y="4660"/>
                </a:lnTo>
                <a:lnTo>
                  <a:pt x="8231" y="4660"/>
                </a:lnTo>
                <a:close/>
                <a:moveTo>
                  <a:pt x="7887" y="7677"/>
                </a:moveTo>
                <a:lnTo>
                  <a:pt x="7896" y="7677"/>
                </a:lnTo>
                <a:lnTo>
                  <a:pt x="7887" y="7677"/>
                </a:lnTo>
                <a:lnTo>
                  <a:pt x="7878" y="7677"/>
                </a:lnTo>
                <a:lnTo>
                  <a:pt x="7878" y="7686"/>
                </a:lnTo>
                <a:lnTo>
                  <a:pt x="7887" y="7686"/>
                </a:lnTo>
                <a:close/>
                <a:moveTo>
                  <a:pt x="7817" y="7466"/>
                </a:moveTo>
                <a:lnTo>
                  <a:pt x="7825" y="7466"/>
                </a:lnTo>
                <a:lnTo>
                  <a:pt x="7825" y="7457"/>
                </a:lnTo>
                <a:close/>
                <a:moveTo>
                  <a:pt x="7878" y="7554"/>
                </a:moveTo>
                <a:lnTo>
                  <a:pt x="7870" y="7554"/>
                </a:lnTo>
                <a:lnTo>
                  <a:pt x="7861" y="7563"/>
                </a:lnTo>
                <a:lnTo>
                  <a:pt x="7843" y="7563"/>
                </a:lnTo>
                <a:lnTo>
                  <a:pt x="7834" y="7563"/>
                </a:lnTo>
                <a:lnTo>
                  <a:pt x="7825" y="7563"/>
                </a:lnTo>
                <a:lnTo>
                  <a:pt x="7834" y="7571"/>
                </a:lnTo>
                <a:lnTo>
                  <a:pt x="7843" y="7580"/>
                </a:lnTo>
                <a:lnTo>
                  <a:pt x="7834" y="7598"/>
                </a:lnTo>
                <a:lnTo>
                  <a:pt x="7825" y="7598"/>
                </a:lnTo>
                <a:lnTo>
                  <a:pt x="7825" y="7607"/>
                </a:lnTo>
                <a:lnTo>
                  <a:pt x="7808" y="7616"/>
                </a:lnTo>
                <a:lnTo>
                  <a:pt x="7817" y="7616"/>
                </a:lnTo>
                <a:lnTo>
                  <a:pt x="7825" y="7616"/>
                </a:lnTo>
                <a:lnTo>
                  <a:pt x="7861" y="7616"/>
                </a:lnTo>
                <a:lnTo>
                  <a:pt x="7870" y="7607"/>
                </a:lnTo>
                <a:lnTo>
                  <a:pt x="7870" y="7598"/>
                </a:lnTo>
                <a:lnTo>
                  <a:pt x="7878" y="7598"/>
                </a:lnTo>
                <a:lnTo>
                  <a:pt x="7870" y="7589"/>
                </a:lnTo>
                <a:lnTo>
                  <a:pt x="7870" y="7580"/>
                </a:lnTo>
                <a:lnTo>
                  <a:pt x="7870" y="7571"/>
                </a:lnTo>
                <a:lnTo>
                  <a:pt x="7870" y="7563"/>
                </a:lnTo>
                <a:close/>
                <a:moveTo>
                  <a:pt x="7861" y="7386"/>
                </a:moveTo>
                <a:lnTo>
                  <a:pt x="7861" y="7377"/>
                </a:lnTo>
                <a:lnTo>
                  <a:pt x="7861" y="7368"/>
                </a:lnTo>
                <a:lnTo>
                  <a:pt x="7852" y="7377"/>
                </a:lnTo>
                <a:close/>
                <a:moveTo>
                  <a:pt x="7852" y="7210"/>
                </a:moveTo>
                <a:lnTo>
                  <a:pt x="7852" y="7201"/>
                </a:lnTo>
                <a:lnTo>
                  <a:pt x="7843" y="7201"/>
                </a:lnTo>
                <a:lnTo>
                  <a:pt x="7834" y="7210"/>
                </a:lnTo>
                <a:lnTo>
                  <a:pt x="7843" y="7218"/>
                </a:lnTo>
                <a:lnTo>
                  <a:pt x="7843" y="7227"/>
                </a:lnTo>
                <a:lnTo>
                  <a:pt x="7852" y="7227"/>
                </a:lnTo>
                <a:lnTo>
                  <a:pt x="7852" y="7218"/>
                </a:lnTo>
                <a:close/>
                <a:moveTo>
                  <a:pt x="7834" y="7157"/>
                </a:moveTo>
                <a:lnTo>
                  <a:pt x="7843" y="7157"/>
                </a:lnTo>
                <a:lnTo>
                  <a:pt x="7852" y="7157"/>
                </a:lnTo>
                <a:lnTo>
                  <a:pt x="7861" y="7157"/>
                </a:lnTo>
                <a:lnTo>
                  <a:pt x="7852" y="7148"/>
                </a:lnTo>
                <a:lnTo>
                  <a:pt x="7843" y="7139"/>
                </a:lnTo>
                <a:lnTo>
                  <a:pt x="7843" y="7130"/>
                </a:lnTo>
                <a:lnTo>
                  <a:pt x="7834" y="7139"/>
                </a:lnTo>
                <a:lnTo>
                  <a:pt x="7834" y="7148"/>
                </a:lnTo>
                <a:close/>
                <a:moveTo>
                  <a:pt x="7808" y="7095"/>
                </a:moveTo>
                <a:lnTo>
                  <a:pt x="7817" y="7095"/>
                </a:lnTo>
                <a:lnTo>
                  <a:pt x="7825" y="7095"/>
                </a:lnTo>
                <a:lnTo>
                  <a:pt x="7825" y="7086"/>
                </a:lnTo>
                <a:lnTo>
                  <a:pt x="7817" y="7086"/>
                </a:lnTo>
                <a:lnTo>
                  <a:pt x="7808" y="7086"/>
                </a:lnTo>
                <a:close/>
                <a:moveTo>
                  <a:pt x="7817" y="7051"/>
                </a:moveTo>
                <a:lnTo>
                  <a:pt x="7817" y="7042"/>
                </a:lnTo>
                <a:lnTo>
                  <a:pt x="7808" y="7042"/>
                </a:lnTo>
                <a:lnTo>
                  <a:pt x="7808" y="7051"/>
                </a:lnTo>
                <a:lnTo>
                  <a:pt x="7817" y="7060"/>
                </a:lnTo>
                <a:close/>
                <a:moveTo>
                  <a:pt x="7825" y="7148"/>
                </a:moveTo>
                <a:lnTo>
                  <a:pt x="7817" y="7148"/>
                </a:lnTo>
                <a:lnTo>
                  <a:pt x="7817" y="7165"/>
                </a:lnTo>
                <a:lnTo>
                  <a:pt x="7825" y="7174"/>
                </a:lnTo>
                <a:lnTo>
                  <a:pt x="7834" y="7174"/>
                </a:lnTo>
                <a:lnTo>
                  <a:pt x="7834" y="7165"/>
                </a:lnTo>
                <a:lnTo>
                  <a:pt x="7834" y="7157"/>
                </a:lnTo>
                <a:lnTo>
                  <a:pt x="7834" y="7148"/>
                </a:lnTo>
                <a:close/>
                <a:moveTo>
                  <a:pt x="529" y="3486"/>
                </a:moveTo>
                <a:lnTo>
                  <a:pt x="547" y="3460"/>
                </a:lnTo>
                <a:lnTo>
                  <a:pt x="538" y="3460"/>
                </a:lnTo>
                <a:lnTo>
                  <a:pt x="521" y="3468"/>
                </a:lnTo>
                <a:lnTo>
                  <a:pt x="512" y="3468"/>
                </a:lnTo>
                <a:lnTo>
                  <a:pt x="521" y="3486"/>
                </a:lnTo>
                <a:close/>
                <a:moveTo>
                  <a:pt x="3353" y="4581"/>
                </a:moveTo>
                <a:lnTo>
                  <a:pt x="3353" y="4572"/>
                </a:lnTo>
                <a:lnTo>
                  <a:pt x="3344" y="4572"/>
                </a:lnTo>
                <a:lnTo>
                  <a:pt x="3344" y="4581"/>
                </a:lnTo>
                <a:close/>
                <a:moveTo>
                  <a:pt x="7861" y="7174"/>
                </a:moveTo>
                <a:lnTo>
                  <a:pt x="7852" y="7174"/>
                </a:lnTo>
                <a:lnTo>
                  <a:pt x="7852" y="7183"/>
                </a:lnTo>
                <a:lnTo>
                  <a:pt x="7861" y="7183"/>
                </a:lnTo>
                <a:close/>
                <a:moveTo>
                  <a:pt x="4411" y="2454"/>
                </a:moveTo>
                <a:lnTo>
                  <a:pt x="4411" y="2462"/>
                </a:lnTo>
                <a:lnTo>
                  <a:pt x="4420" y="2462"/>
                </a:lnTo>
                <a:lnTo>
                  <a:pt x="4420" y="2471"/>
                </a:lnTo>
                <a:lnTo>
                  <a:pt x="4429" y="2462"/>
                </a:lnTo>
                <a:lnTo>
                  <a:pt x="4429" y="2454"/>
                </a:lnTo>
                <a:lnTo>
                  <a:pt x="4420" y="2454"/>
                </a:lnTo>
                <a:lnTo>
                  <a:pt x="4420" y="2445"/>
                </a:lnTo>
                <a:lnTo>
                  <a:pt x="4420" y="2436"/>
                </a:lnTo>
                <a:lnTo>
                  <a:pt x="4411" y="2427"/>
                </a:lnTo>
                <a:lnTo>
                  <a:pt x="4411" y="2436"/>
                </a:lnTo>
                <a:lnTo>
                  <a:pt x="4411" y="2445"/>
                </a:lnTo>
                <a:close/>
                <a:moveTo>
                  <a:pt x="168" y="2595"/>
                </a:moveTo>
                <a:lnTo>
                  <a:pt x="150" y="2604"/>
                </a:lnTo>
                <a:lnTo>
                  <a:pt x="141" y="2604"/>
                </a:lnTo>
                <a:lnTo>
                  <a:pt x="150" y="2604"/>
                </a:lnTo>
                <a:lnTo>
                  <a:pt x="159" y="2604"/>
                </a:lnTo>
                <a:close/>
                <a:moveTo>
                  <a:pt x="3326" y="4616"/>
                </a:moveTo>
                <a:lnTo>
                  <a:pt x="3326" y="4607"/>
                </a:lnTo>
                <a:close/>
                <a:moveTo>
                  <a:pt x="3317" y="4492"/>
                </a:moveTo>
                <a:lnTo>
                  <a:pt x="3308" y="4483"/>
                </a:lnTo>
                <a:lnTo>
                  <a:pt x="3300" y="4483"/>
                </a:lnTo>
                <a:lnTo>
                  <a:pt x="3308" y="4492"/>
                </a:lnTo>
                <a:lnTo>
                  <a:pt x="3317" y="4501"/>
                </a:lnTo>
                <a:close/>
                <a:moveTo>
                  <a:pt x="3353" y="4519"/>
                </a:moveTo>
                <a:lnTo>
                  <a:pt x="3353" y="4510"/>
                </a:lnTo>
                <a:lnTo>
                  <a:pt x="3344" y="4510"/>
                </a:lnTo>
                <a:lnTo>
                  <a:pt x="3335" y="4519"/>
                </a:lnTo>
                <a:lnTo>
                  <a:pt x="3335" y="4528"/>
                </a:lnTo>
                <a:lnTo>
                  <a:pt x="3344" y="4528"/>
                </a:lnTo>
                <a:lnTo>
                  <a:pt x="3344" y="4536"/>
                </a:lnTo>
                <a:lnTo>
                  <a:pt x="3353" y="4545"/>
                </a:lnTo>
                <a:lnTo>
                  <a:pt x="3361" y="4545"/>
                </a:lnTo>
                <a:lnTo>
                  <a:pt x="3361" y="4554"/>
                </a:lnTo>
                <a:lnTo>
                  <a:pt x="3361" y="4545"/>
                </a:lnTo>
                <a:lnTo>
                  <a:pt x="3353" y="4536"/>
                </a:lnTo>
                <a:lnTo>
                  <a:pt x="3344" y="4528"/>
                </a:lnTo>
                <a:lnTo>
                  <a:pt x="3344" y="4519"/>
                </a:lnTo>
                <a:lnTo>
                  <a:pt x="3335" y="4519"/>
                </a:lnTo>
                <a:close/>
                <a:moveTo>
                  <a:pt x="3353" y="4598"/>
                </a:moveTo>
                <a:lnTo>
                  <a:pt x="3361" y="4598"/>
                </a:lnTo>
                <a:lnTo>
                  <a:pt x="3361" y="4589"/>
                </a:lnTo>
                <a:lnTo>
                  <a:pt x="3353" y="4589"/>
                </a:lnTo>
                <a:close/>
                <a:moveTo>
                  <a:pt x="8381" y="4378"/>
                </a:moveTo>
                <a:lnTo>
                  <a:pt x="8372" y="4386"/>
                </a:lnTo>
                <a:lnTo>
                  <a:pt x="8372" y="4378"/>
                </a:lnTo>
                <a:lnTo>
                  <a:pt x="8364" y="4378"/>
                </a:lnTo>
                <a:lnTo>
                  <a:pt x="8364" y="4386"/>
                </a:lnTo>
                <a:lnTo>
                  <a:pt x="8364" y="4395"/>
                </a:lnTo>
                <a:lnTo>
                  <a:pt x="8372" y="4395"/>
                </a:lnTo>
                <a:lnTo>
                  <a:pt x="8390" y="4386"/>
                </a:lnTo>
                <a:close/>
                <a:moveTo>
                  <a:pt x="8284" y="4201"/>
                </a:moveTo>
                <a:lnTo>
                  <a:pt x="8275" y="4201"/>
                </a:lnTo>
                <a:lnTo>
                  <a:pt x="8267" y="4201"/>
                </a:lnTo>
                <a:lnTo>
                  <a:pt x="8267" y="4210"/>
                </a:lnTo>
                <a:lnTo>
                  <a:pt x="8249" y="4210"/>
                </a:lnTo>
                <a:lnTo>
                  <a:pt x="8249" y="4201"/>
                </a:lnTo>
                <a:lnTo>
                  <a:pt x="8240" y="4201"/>
                </a:lnTo>
                <a:lnTo>
                  <a:pt x="8222" y="4210"/>
                </a:lnTo>
                <a:lnTo>
                  <a:pt x="8205" y="4219"/>
                </a:lnTo>
                <a:lnTo>
                  <a:pt x="8196" y="4219"/>
                </a:lnTo>
                <a:lnTo>
                  <a:pt x="8187" y="4227"/>
                </a:lnTo>
                <a:lnTo>
                  <a:pt x="8178" y="4245"/>
                </a:lnTo>
                <a:lnTo>
                  <a:pt x="8170" y="4254"/>
                </a:lnTo>
                <a:lnTo>
                  <a:pt x="8161" y="4254"/>
                </a:lnTo>
                <a:lnTo>
                  <a:pt x="8170" y="4263"/>
                </a:lnTo>
                <a:lnTo>
                  <a:pt x="8161" y="4272"/>
                </a:lnTo>
                <a:lnTo>
                  <a:pt x="8161" y="4280"/>
                </a:lnTo>
                <a:lnTo>
                  <a:pt x="8152" y="4280"/>
                </a:lnTo>
                <a:lnTo>
                  <a:pt x="8143" y="4289"/>
                </a:lnTo>
                <a:lnTo>
                  <a:pt x="8152" y="4289"/>
                </a:lnTo>
                <a:lnTo>
                  <a:pt x="8152" y="4298"/>
                </a:lnTo>
                <a:lnTo>
                  <a:pt x="8143" y="4298"/>
                </a:lnTo>
                <a:lnTo>
                  <a:pt x="8134" y="4307"/>
                </a:lnTo>
                <a:lnTo>
                  <a:pt x="8125" y="4333"/>
                </a:lnTo>
                <a:lnTo>
                  <a:pt x="8117" y="4351"/>
                </a:lnTo>
                <a:lnTo>
                  <a:pt x="8099" y="4378"/>
                </a:lnTo>
                <a:lnTo>
                  <a:pt x="8099" y="4386"/>
                </a:lnTo>
                <a:lnTo>
                  <a:pt x="8108" y="4395"/>
                </a:lnTo>
                <a:lnTo>
                  <a:pt x="8108" y="4404"/>
                </a:lnTo>
                <a:lnTo>
                  <a:pt x="8099" y="4395"/>
                </a:lnTo>
                <a:lnTo>
                  <a:pt x="8090" y="4395"/>
                </a:lnTo>
                <a:lnTo>
                  <a:pt x="8090" y="4404"/>
                </a:lnTo>
                <a:lnTo>
                  <a:pt x="8081" y="4404"/>
                </a:lnTo>
                <a:lnTo>
                  <a:pt x="8081" y="4413"/>
                </a:lnTo>
                <a:lnTo>
                  <a:pt x="8081" y="4422"/>
                </a:lnTo>
                <a:lnTo>
                  <a:pt x="8090" y="4422"/>
                </a:lnTo>
                <a:lnTo>
                  <a:pt x="8099" y="4422"/>
                </a:lnTo>
                <a:lnTo>
                  <a:pt x="8099" y="4430"/>
                </a:lnTo>
                <a:lnTo>
                  <a:pt x="8090" y="4430"/>
                </a:lnTo>
                <a:lnTo>
                  <a:pt x="8090" y="4439"/>
                </a:lnTo>
                <a:lnTo>
                  <a:pt x="8090" y="4448"/>
                </a:lnTo>
                <a:lnTo>
                  <a:pt x="8099" y="4448"/>
                </a:lnTo>
                <a:lnTo>
                  <a:pt x="8090" y="4448"/>
                </a:lnTo>
                <a:lnTo>
                  <a:pt x="8081" y="4439"/>
                </a:lnTo>
                <a:lnTo>
                  <a:pt x="8072" y="4439"/>
                </a:lnTo>
                <a:lnTo>
                  <a:pt x="8064" y="4439"/>
                </a:lnTo>
                <a:lnTo>
                  <a:pt x="8055" y="4448"/>
                </a:lnTo>
                <a:lnTo>
                  <a:pt x="8055" y="4457"/>
                </a:lnTo>
                <a:lnTo>
                  <a:pt x="8046" y="4475"/>
                </a:lnTo>
                <a:lnTo>
                  <a:pt x="8046" y="4483"/>
                </a:lnTo>
                <a:lnTo>
                  <a:pt x="8037" y="4483"/>
                </a:lnTo>
                <a:lnTo>
                  <a:pt x="8028" y="4483"/>
                </a:lnTo>
                <a:lnTo>
                  <a:pt x="8028" y="4475"/>
                </a:lnTo>
                <a:lnTo>
                  <a:pt x="8037" y="4475"/>
                </a:lnTo>
                <a:lnTo>
                  <a:pt x="8028" y="4475"/>
                </a:lnTo>
                <a:lnTo>
                  <a:pt x="8020" y="4483"/>
                </a:lnTo>
                <a:lnTo>
                  <a:pt x="8011" y="4492"/>
                </a:lnTo>
                <a:lnTo>
                  <a:pt x="8028" y="4492"/>
                </a:lnTo>
                <a:lnTo>
                  <a:pt x="8037" y="4492"/>
                </a:lnTo>
                <a:lnTo>
                  <a:pt x="8046" y="4492"/>
                </a:lnTo>
                <a:lnTo>
                  <a:pt x="8055" y="4492"/>
                </a:lnTo>
                <a:lnTo>
                  <a:pt x="8072" y="4492"/>
                </a:lnTo>
                <a:lnTo>
                  <a:pt x="8055" y="4501"/>
                </a:lnTo>
                <a:lnTo>
                  <a:pt x="8046" y="4501"/>
                </a:lnTo>
                <a:lnTo>
                  <a:pt x="8046" y="4510"/>
                </a:lnTo>
                <a:lnTo>
                  <a:pt x="8020" y="4528"/>
                </a:lnTo>
                <a:lnTo>
                  <a:pt x="8002" y="4545"/>
                </a:lnTo>
                <a:lnTo>
                  <a:pt x="7993" y="4545"/>
                </a:lnTo>
                <a:lnTo>
                  <a:pt x="7993" y="4554"/>
                </a:lnTo>
                <a:lnTo>
                  <a:pt x="7993" y="4563"/>
                </a:lnTo>
                <a:lnTo>
                  <a:pt x="8002" y="4581"/>
                </a:lnTo>
                <a:lnTo>
                  <a:pt x="8011" y="4581"/>
                </a:lnTo>
                <a:lnTo>
                  <a:pt x="8028" y="4581"/>
                </a:lnTo>
                <a:lnTo>
                  <a:pt x="8046" y="4581"/>
                </a:lnTo>
                <a:lnTo>
                  <a:pt x="8055" y="4572"/>
                </a:lnTo>
                <a:lnTo>
                  <a:pt x="8064" y="4572"/>
                </a:lnTo>
                <a:lnTo>
                  <a:pt x="8072" y="4563"/>
                </a:lnTo>
                <a:lnTo>
                  <a:pt x="8072" y="4572"/>
                </a:lnTo>
                <a:lnTo>
                  <a:pt x="8099" y="4572"/>
                </a:lnTo>
                <a:lnTo>
                  <a:pt x="8117" y="4581"/>
                </a:lnTo>
                <a:lnTo>
                  <a:pt x="8134" y="4581"/>
                </a:lnTo>
                <a:lnTo>
                  <a:pt x="8170" y="4581"/>
                </a:lnTo>
                <a:lnTo>
                  <a:pt x="8187" y="4581"/>
                </a:lnTo>
                <a:lnTo>
                  <a:pt x="8205" y="4581"/>
                </a:lnTo>
                <a:lnTo>
                  <a:pt x="8214" y="4572"/>
                </a:lnTo>
                <a:lnTo>
                  <a:pt x="8222" y="4572"/>
                </a:lnTo>
                <a:lnTo>
                  <a:pt x="8231" y="4563"/>
                </a:lnTo>
                <a:lnTo>
                  <a:pt x="8240" y="4563"/>
                </a:lnTo>
                <a:lnTo>
                  <a:pt x="8249" y="4563"/>
                </a:lnTo>
                <a:lnTo>
                  <a:pt x="8249" y="4581"/>
                </a:lnTo>
                <a:lnTo>
                  <a:pt x="8231" y="4589"/>
                </a:lnTo>
                <a:lnTo>
                  <a:pt x="8249" y="4589"/>
                </a:lnTo>
                <a:lnTo>
                  <a:pt x="8258" y="4589"/>
                </a:lnTo>
                <a:lnTo>
                  <a:pt x="8275" y="4589"/>
                </a:lnTo>
                <a:lnTo>
                  <a:pt x="8284" y="4589"/>
                </a:lnTo>
                <a:lnTo>
                  <a:pt x="8284" y="4581"/>
                </a:lnTo>
                <a:lnTo>
                  <a:pt x="8284" y="4572"/>
                </a:lnTo>
                <a:lnTo>
                  <a:pt x="8302" y="4572"/>
                </a:lnTo>
                <a:lnTo>
                  <a:pt x="8311" y="4572"/>
                </a:lnTo>
                <a:lnTo>
                  <a:pt x="8311" y="4581"/>
                </a:lnTo>
                <a:lnTo>
                  <a:pt x="8319" y="4581"/>
                </a:lnTo>
                <a:lnTo>
                  <a:pt x="8328" y="4572"/>
                </a:lnTo>
                <a:lnTo>
                  <a:pt x="8328" y="4581"/>
                </a:lnTo>
                <a:lnTo>
                  <a:pt x="8319" y="4589"/>
                </a:lnTo>
                <a:lnTo>
                  <a:pt x="8302" y="4589"/>
                </a:lnTo>
                <a:lnTo>
                  <a:pt x="8284" y="4607"/>
                </a:lnTo>
                <a:lnTo>
                  <a:pt x="8284" y="4616"/>
                </a:lnTo>
                <a:lnTo>
                  <a:pt x="8275" y="4616"/>
                </a:lnTo>
                <a:lnTo>
                  <a:pt x="8267" y="4625"/>
                </a:lnTo>
                <a:lnTo>
                  <a:pt x="8258" y="4625"/>
                </a:lnTo>
                <a:lnTo>
                  <a:pt x="8249" y="4625"/>
                </a:lnTo>
                <a:lnTo>
                  <a:pt x="8249" y="4633"/>
                </a:lnTo>
                <a:lnTo>
                  <a:pt x="8240" y="4642"/>
                </a:lnTo>
                <a:lnTo>
                  <a:pt x="8249" y="4642"/>
                </a:lnTo>
                <a:lnTo>
                  <a:pt x="8249" y="4651"/>
                </a:lnTo>
                <a:lnTo>
                  <a:pt x="8258" y="4651"/>
                </a:lnTo>
                <a:lnTo>
                  <a:pt x="8267" y="4642"/>
                </a:lnTo>
                <a:lnTo>
                  <a:pt x="8275" y="4642"/>
                </a:lnTo>
                <a:lnTo>
                  <a:pt x="8284" y="4642"/>
                </a:lnTo>
                <a:lnTo>
                  <a:pt x="8293" y="4642"/>
                </a:lnTo>
                <a:lnTo>
                  <a:pt x="8302" y="4633"/>
                </a:lnTo>
                <a:lnTo>
                  <a:pt x="8311" y="4625"/>
                </a:lnTo>
                <a:lnTo>
                  <a:pt x="8311" y="4616"/>
                </a:lnTo>
                <a:lnTo>
                  <a:pt x="8328" y="4598"/>
                </a:lnTo>
                <a:lnTo>
                  <a:pt x="8337" y="4598"/>
                </a:lnTo>
                <a:lnTo>
                  <a:pt x="8346" y="4589"/>
                </a:lnTo>
                <a:lnTo>
                  <a:pt x="8355" y="4581"/>
                </a:lnTo>
                <a:lnTo>
                  <a:pt x="8355" y="4589"/>
                </a:lnTo>
                <a:lnTo>
                  <a:pt x="8346" y="4598"/>
                </a:lnTo>
                <a:lnTo>
                  <a:pt x="8355" y="4598"/>
                </a:lnTo>
                <a:lnTo>
                  <a:pt x="8355" y="4589"/>
                </a:lnTo>
                <a:lnTo>
                  <a:pt x="8355" y="4581"/>
                </a:lnTo>
                <a:lnTo>
                  <a:pt x="8372" y="4563"/>
                </a:lnTo>
                <a:lnTo>
                  <a:pt x="8372" y="4554"/>
                </a:lnTo>
                <a:lnTo>
                  <a:pt x="8381" y="4563"/>
                </a:lnTo>
                <a:lnTo>
                  <a:pt x="8390" y="4563"/>
                </a:lnTo>
                <a:lnTo>
                  <a:pt x="8390" y="4572"/>
                </a:lnTo>
                <a:lnTo>
                  <a:pt x="8399" y="4589"/>
                </a:lnTo>
                <a:lnTo>
                  <a:pt x="8399" y="4598"/>
                </a:lnTo>
                <a:lnTo>
                  <a:pt x="8390" y="4607"/>
                </a:lnTo>
                <a:lnTo>
                  <a:pt x="8381" y="4625"/>
                </a:lnTo>
                <a:lnTo>
                  <a:pt x="8381" y="4642"/>
                </a:lnTo>
                <a:lnTo>
                  <a:pt x="8372" y="4642"/>
                </a:lnTo>
                <a:lnTo>
                  <a:pt x="8381" y="4651"/>
                </a:lnTo>
                <a:lnTo>
                  <a:pt x="8390" y="4651"/>
                </a:lnTo>
                <a:lnTo>
                  <a:pt x="8399" y="4642"/>
                </a:lnTo>
                <a:lnTo>
                  <a:pt x="8408" y="4633"/>
                </a:lnTo>
                <a:lnTo>
                  <a:pt x="8408" y="4625"/>
                </a:lnTo>
                <a:lnTo>
                  <a:pt x="8417" y="4625"/>
                </a:lnTo>
                <a:lnTo>
                  <a:pt x="8417" y="4633"/>
                </a:lnTo>
                <a:lnTo>
                  <a:pt x="8417" y="4642"/>
                </a:lnTo>
                <a:lnTo>
                  <a:pt x="8417" y="4669"/>
                </a:lnTo>
                <a:lnTo>
                  <a:pt x="8425" y="4669"/>
                </a:lnTo>
                <a:lnTo>
                  <a:pt x="8434" y="4660"/>
                </a:lnTo>
                <a:lnTo>
                  <a:pt x="8443" y="4660"/>
                </a:lnTo>
                <a:lnTo>
                  <a:pt x="8443" y="4669"/>
                </a:lnTo>
                <a:lnTo>
                  <a:pt x="8452" y="4669"/>
                </a:lnTo>
                <a:lnTo>
                  <a:pt x="8461" y="4669"/>
                </a:lnTo>
                <a:lnTo>
                  <a:pt x="8461" y="4660"/>
                </a:lnTo>
                <a:lnTo>
                  <a:pt x="8461" y="4651"/>
                </a:lnTo>
                <a:lnTo>
                  <a:pt x="8469" y="4633"/>
                </a:lnTo>
                <a:lnTo>
                  <a:pt x="8469" y="4625"/>
                </a:lnTo>
                <a:lnTo>
                  <a:pt x="8487" y="4598"/>
                </a:lnTo>
                <a:lnTo>
                  <a:pt x="8487" y="4589"/>
                </a:lnTo>
                <a:lnTo>
                  <a:pt x="8487" y="4581"/>
                </a:lnTo>
                <a:lnTo>
                  <a:pt x="8487" y="4572"/>
                </a:lnTo>
                <a:lnTo>
                  <a:pt x="8487" y="4563"/>
                </a:lnTo>
                <a:lnTo>
                  <a:pt x="8478" y="4563"/>
                </a:lnTo>
                <a:lnTo>
                  <a:pt x="8478" y="4572"/>
                </a:lnTo>
                <a:lnTo>
                  <a:pt x="8469" y="4581"/>
                </a:lnTo>
                <a:lnTo>
                  <a:pt x="8461" y="4589"/>
                </a:lnTo>
                <a:lnTo>
                  <a:pt x="8452" y="4589"/>
                </a:lnTo>
                <a:lnTo>
                  <a:pt x="8452" y="4572"/>
                </a:lnTo>
                <a:lnTo>
                  <a:pt x="8452" y="4563"/>
                </a:lnTo>
                <a:lnTo>
                  <a:pt x="8461" y="4545"/>
                </a:lnTo>
                <a:lnTo>
                  <a:pt x="8469" y="4536"/>
                </a:lnTo>
                <a:lnTo>
                  <a:pt x="8469" y="4528"/>
                </a:lnTo>
                <a:lnTo>
                  <a:pt x="8452" y="4536"/>
                </a:lnTo>
                <a:lnTo>
                  <a:pt x="8443" y="4545"/>
                </a:lnTo>
                <a:lnTo>
                  <a:pt x="8425" y="4563"/>
                </a:lnTo>
                <a:lnTo>
                  <a:pt x="8417" y="4572"/>
                </a:lnTo>
                <a:lnTo>
                  <a:pt x="8408" y="4572"/>
                </a:lnTo>
                <a:lnTo>
                  <a:pt x="8399" y="4572"/>
                </a:lnTo>
                <a:lnTo>
                  <a:pt x="8399" y="4563"/>
                </a:lnTo>
                <a:lnTo>
                  <a:pt x="8408" y="4545"/>
                </a:lnTo>
                <a:lnTo>
                  <a:pt x="8417" y="4545"/>
                </a:lnTo>
                <a:lnTo>
                  <a:pt x="8417" y="4536"/>
                </a:lnTo>
                <a:lnTo>
                  <a:pt x="8408" y="4545"/>
                </a:lnTo>
                <a:lnTo>
                  <a:pt x="8399" y="4536"/>
                </a:lnTo>
                <a:lnTo>
                  <a:pt x="8408" y="4536"/>
                </a:lnTo>
                <a:lnTo>
                  <a:pt x="8417" y="4536"/>
                </a:lnTo>
                <a:lnTo>
                  <a:pt x="8425" y="4528"/>
                </a:lnTo>
                <a:lnTo>
                  <a:pt x="8417" y="4528"/>
                </a:lnTo>
                <a:lnTo>
                  <a:pt x="8417" y="4519"/>
                </a:lnTo>
                <a:lnTo>
                  <a:pt x="8425" y="4519"/>
                </a:lnTo>
                <a:lnTo>
                  <a:pt x="8434" y="4510"/>
                </a:lnTo>
                <a:lnTo>
                  <a:pt x="8443" y="4510"/>
                </a:lnTo>
                <a:lnTo>
                  <a:pt x="8452" y="4510"/>
                </a:lnTo>
                <a:lnTo>
                  <a:pt x="8452" y="4501"/>
                </a:lnTo>
                <a:lnTo>
                  <a:pt x="8461" y="4501"/>
                </a:lnTo>
                <a:lnTo>
                  <a:pt x="8461" y="4492"/>
                </a:lnTo>
                <a:lnTo>
                  <a:pt x="8461" y="4483"/>
                </a:lnTo>
                <a:lnTo>
                  <a:pt x="8452" y="4483"/>
                </a:lnTo>
                <a:lnTo>
                  <a:pt x="8443" y="4483"/>
                </a:lnTo>
                <a:lnTo>
                  <a:pt x="8443" y="4492"/>
                </a:lnTo>
                <a:lnTo>
                  <a:pt x="8434" y="4492"/>
                </a:lnTo>
                <a:lnTo>
                  <a:pt x="8425" y="4492"/>
                </a:lnTo>
                <a:lnTo>
                  <a:pt x="8417" y="4492"/>
                </a:lnTo>
                <a:lnTo>
                  <a:pt x="8408" y="4492"/>
                </a:lnTo>
                <a:lnTo>
                  <a:pt x="8399" y="4501"/>
                </a:lnTo>
                <a:lnTo>
                  <a:pt x="8390" y="4501"/>
                </a:lnTo>
                <a:lnTo>
                  <a:pt x="8381" y="4501"/>
                </a:lnTo>
                <a:lnTo>
                  <a:pt x="8399" y="4492"/>
                </a:lnTo>
                <a:lnTo>
                  <a:pt x="8408" y="4492"/>
                </a:lnTo>
                <a:lnTo>
                  <a:pt x="8408" y="4483"/>
                </a:lnTo>
                <a:lnTo>
                  <a:pt x="8408" y="4475"/>
                </a:lnTo>
                <a:lnTo>
                  <a:pt x="8399" y="4475"/>
                </a:lnTo>
                <a:lnTo>
                  <a:pt x="8390" y="4475"/>
                </a:lnTo>
                <a:lnTo>
                  <a:pt x="8399" y="4466"/>
                </a:lnTo>
                <a:lnTo>
                  <a:pt x="8390" y="4466"/>
                </a:lnTo>
                <a:lnTo>
                  <a:pt x="8381" y="4466"/>
                </a:lnTo>
                <a:lnTo>
                  <a:pt x="8372" y="4466"/>
                </a:lnTo>
                <a:lnTo>
                  <a:pt x="8399" y="4457"/>
                </a:lnTo>
                <a:lnTo>
                  <a:pt x="8399" y="4448"/>
                </a:lnTo>
                <a:lnTo>
                  <a:pt x="8408" y="4448"/>
                </a:lnTo>
                <a:lnTo>
                  <a:pt x="8417" y="4439"/>
                </a:lnTo>
                <a:lnTo>
                  <a:pt x="8417" y="4430"/>
                </a:lnTo>
                <a:lnTo>
                  <a:pt x="8417" y="4422"/>
                </a:lnTo>
                <a:lnTo>
                  <a:pt x="8417" y="4413"/>
                </a:lnTo>
                <a:lnTo>
                  <a:pt x="8408" y="4413"/>
                </a:lnTo>
                <a:lnTo>
                  <a:pt x="8399" y="4404"/>
                </a:lnTo>
                <a:lnTo>
                  <a:pt x="8390" y="4404"/>
                </a:lnTo>
                <a:lnTo>
                  <a:pt x="8372" y="4404"/>
                </a:lnTo>
                <a:lnTo>
                  <a:pt x="8364" y="4404"/>
                </a:lnTo>
                <a:lnTo>
                  <a:pt x="8364" y="4413"/>
                </a:lnTo>
                <a:lnTo>
                  <a:pt x="8355" y="4413"/>
                </a:lnTo>
                <a:lnTo>
                  <a:pt x="8355" y="4404"/>
                </a:lnTo>
                <a:lnTo>
                  <a:pt x="8355" y="4395"/>
                </a:lnTo>
                <a:lnTo>
                  <a:pt x="8346" y="4404"/>
                </a:lnTo>
                <a:lnTo>
                  <a:pt x="8337" y="4404"/>
                </a:lnTo>
                <a:lnTo>
                  <a:pt x="8337" y="4413"/>
                </a:lnTo>
                <a:lnTo>
                  <a:pt x="8328" y="4413"/>
                </a:lnTo>
                <a:lnTo>
                  <a:pt x="8319" y="4422"/>
                </a:lnTo>
                <a:lnTo>
                  <a:pt x="8311" y="4422"/>
                </a:lnTo>
                <a:lnTo>
                  <a:pt x="8302" y="4422"/>
                </a:lnTo>
                <a:lnTo>
                  <a:pt x="8293" y="4430"/>
                </a:lnTo>
                <a:lnTo>
                  <a:pt x="8293" y="4439"/>
                </a:lnTo>
                <a:lnTo>
                  <a:pt x="8293" y="4430"/>
                </a:lnTo>
                <a:lnTo>
                  <a:pt x="8293" y="4422"/>
                </a:lnTo>
                <a:lnTo>
                  <a:pt x="8302" y="4413"/>
                </a:lnTo>
                <a:lnTo>
                  <a:pt x="8302" y="4404"/>
                </a:lnTo>
                <a:lnTo>
                  <a:pt x="8302" y="4395"/>
                </a:lnTo>
                <a:lnTo>
                  <a:pt x="8293" y="4395"/>
                </a:lnTo>
                <a:lnTo>
                  <a:pt x="8293" y="4413"/>
                </a:lnTo>
                <a:lnTo>
                  <a:pt x="8293" y="4404"/>
                </a:lnTo>
                <a:lnTo>
                  <a:pt x="8284" y="4404"/>
                </a:lnTo>
                <a:lnTo>
                  <a:pt x="8275" y="4404"/>
                </a:lnTo>
                <a:lnTo>
                  <a:pt x="8267" y="4404"/>
                </a:lnTo>
                <a:lnTo>
                  <a:pt x="8258" y="4395"/>
                </a:lnTo>
                <a:lnTo>
                  <a:pt x="8240" y="4404"/>
                </a:lnTo>
                <a:lnTo>
                  <a:pt x="8231" y="4404"/>
                </a:lnTo>
                <a:lnTo>
                  <a:pt x="8249" y="4395"/>
                </a:lnTo>
                <a:lnTo>
                  <a:pt x="8249" y="4386"/>
                </a:lnTo>
                <a:lnTo>
                  <a:pt x="8240" y="4386"/>
                </a:lnTo>
                <a:lnTo>
                  <a:pt x="8231" y="4386"/>
                </a:lnTo>
                <a:lnTo>
                  <a:pt x="8240" y="4378"/>
                </a:lnTo>
                <a:lnTo>
                  <a:pt x="8258" y="4369"/>
                </a:lnTo>
                <a:lnTo>
                  <a:pt x="8275" y="4360"/>
                </a:lnTo>
                <a:lnTo>
                  <a:pt x="8275" y="4351"/>
                </a:lnTo>
                <a:lnTo>
                  <a:pt x="8267" y="4360"/>
                </a:lnTo>
                <a:lnTo>
                  <a:pt x="8258" y="4360"/>
                </a:lnTo>
                <a:lnTo>
                  <a:pt x="8249" y="4351"/>
                </a:lnTo>
                <a:lnTo>
                  <a:pt x="8240" y="4351"/>
                </a:lnTo>
                <a:lnTo>
                  <a:pt x="8231" y="4360"/>
                </a:lnTo>
                <a:lnTo>
                  <a:pt x="8231" y="4351"/>
                </a:lnTo>
                <a:lnTo>
                  <a:pt x="8231" y="4342"/>
                </a:lnTo>
                <a:lnTo>
                  <a:pt x="8222" y="4342"/>
                </a:lnTo>
                <a:lnTo>
                  <a:pt x="8214" y="4351"/>
                </a:lnTo>
                <a:lnTo>
                  <a:pt x="8214" y="4360"/>
                </a:lnTo>
                <a:lnTo>
                  <a:pt x="8205" y="4369"/>
                </a:lnTo>
                <a:lnTo>
                  <a:pt x="8196" y="4369"/>
                </a:lnTo>
                <a:lnTo>
                  <a:pt x="8187" y="4386"/>
                </a:lnTo>
                <a:lnTo>
                  <a:pt x="8178" y="4386"/>
                </a:lnTo>
                <a:lnTo>
                  <a:pt x="8178" y="4378"/>
                </a:lnTo>
                <a:lnTo>
                  <a:pt x="8178" y="4369"/>
                </a:lnTo>
                <a:lnTo>
                  <a:pt x="8187" y="4369"/>
                </a:lnTo>
                <a:lnTo>
                  <a:pt x="8187" y="4360"/>
                </a:lnTo>
                <a:lnTo>
                  <a:pt x="8187" y="4351"/>
                </a:lnTo>
                <a:lnTo>
                  <a:pt x="8205" y="4333"/>
                </a:lnTo>
                <a:lnTo>
                  <a:pt x="8205" y="4325"/>
                </a:lnTo>
                <a:lnTo>
                  <a:pt x="8205" y="4316"/>
                </a:lnTo>
                <a:lnTo>
                  <a:pt x="8214" y="4316"/>
                </a:lnTo>
                <a:lnTo>
                  <a:pt x="8231" y="4298"/>
                </a:lnTo>
                <a:lnTo>
                  <a:pt x="8231" y="4289"/>
                </a:lnTo>
                <a:lnTo>
                  <a:pt x="8231" y="4280"/>
                </a:lnTo>
                <a:lnTo>
                  <a:pt x="8240" y="4272"/>
                </a:lnTo>
                <a:lnTo>
                  <a:pt x="8249" y="4263"/>
                </a:lnTo>
                <a:lnTo>
                  <a:pt x="8258" y="4254"/>
                </a:lnTo>
                <a:lnTo>
                  <a:pt x="8258" y="4245"/>
                </a:lnTo>
                <a:lnTo>
                  <a:pt x="8258" y="4236"/>
                </a:lnTo>
                <a:lnTo>
                  <a:pt x="8249" y="4236"/>
                </a:lnTo>
                <a:lnTo>
                  <a:pt x="8240" y="4236"/>
                </a:lnTo>
                <a:lnTo>
                  <a:pt x="8240" y="4227"/>
                </a:lnTo>
                <a:lnTo>
                  <a:pt x="8249" y="4219"/>
                </a:lnTo>
                <a:lnTo>
                  <a:pt x="8258" y="4219"/>
                </a:lnTo>
                <a:lnTo>
                  <a:pt x="8267" y="4219"/>
                </a:lnTo>
                <a:lnTo>
                  <a:pt x="8275" y="4219"/>
                </a:lnTo>
                <a:lnTo>
                  <a:pt x="8275" y="4210"/>
                </a:lnTo>
                <a:close/>
                <a:moveTo>
                  <a:pt x="8293" y="4166"/>
                </a:moveTo>
                <a:lnTo>
                  <a:pt x="8293" y="4157"/>
                </a:lnTo>
                <a:lnTo>
                  <a:pt x="8284" y="4166"/>
                </a:lnTo>
                <a:close/>
                <a:moveTo>
                  <a:pt x="8267" y="4280"/>
                </a:moveTo>
                <a:lnTo>
                  <a:pt x="8275" y="4280"/>
                </a:lnTo>
                <a:lnTo>
                  <a:pt x="8284" y="4280"/>
                </a:lnTo>
                <a:lnTo>
                  <a:pt x="8284" y="4272"/>
                </a:lnTo>
                <a:lnTo>
                  <a:pt x="8275" y="4272"/>
                </a:lnTo>
                <a:close/>
                <a:moveTo>
                  <a:pt x="4411" y="2506"/>
                </a:moveTo>
                <a:lnTo>
                  <a:pt x="4411" y="2515"/>
                </a:lnTo>
                <a:lnTo>
                  <a:pt x="4420" y="2524"/>
                </a:lnTo>
                <a:lnTo>
                  <a:pt x="4420" y="2533"/>
                </a:lnTo>
                <a:lnTo>
                  <a:pt x="4429" y="2524"/>
                </a:lnTo>
                <a:lnTo>
                  <a:pt x="4429" y="2515"/>
                </a:lnTo>
                <a:lnTo>
                  <a:pt x="4420" y="2515"/>
                </a:lnTo>
                <a:close/>
                <a:moveTo>
                  <a:pt x="8337" y="2136"/>
                </a:moveTo>
                <a:lnTo>
                  <a:pt x="8328" y="2136"/>
                </a:lnTo>
                <a:lnTo>
                  <a:pt x="8319" y="2162"/>
                </a:lnTo>
                <a:lnTo>
                  <a:pt x="8328" y="2171"/>
                </a:lnTo>
                <a:lnTo>
                  <a:pt x="8328" y="2180"/>
                </a:lnTo>
                <a:lnTo>
                  <a:pt x="8337" y="2180"/>
                </a:lnTo>
                <a:lnTo>
                  <a:pt x="8355" y="2180"/>
                </a:lnTo>
                <a:lnTo>
                  <a:pt x="8381" y="2180"/>
                </a:lnTo>
                <a:lnTo>
                  <a:pt x="8390" y="2189"/>
                </a:lnTo>
                <a:lnTo>
                  <a:pt x="8399" y="2189"/>
                </a:lnTo>
                <a:lnTo>
                  <a:pt x="8408" y="2189"/>
                </a:lnTo>
                <a:lnTo>
                  <a:pt x="8408" y="2198"/>
                </a:lnTo>
                <a:lnTo>
                  <a:pt x="8417" y="2198"/>
                </a:lnTo>
                <a:lnTo>
                  <a:pt x="8399" y="2198"/>
                </a:lnTo>
                <a:lnTo>
                  <a:pt x="8381" y="2198"/>
                </a:lnTo>
                <a:lnTo>
                  <a:pt x="8372" y="2206"/>
                </a:lnTo>
                <a:lnTo>
                  <a:pt x="8381" y="2206"/>
                </a:lnTo>
                <a:lnTo>
                  <a:pt x="8381" y="2215"/>
                </a:lnTo>
                <a:lnTo>
                  <a:pt x="8399" y="2215"/>
                </a:lnTo>
                <a:lnTo>
                  <a:pt x="8408" y="2224"/>
                </a:lnTo>
                <a:lnTo>
                  <a:pt x="8417" y="2224"/>
                </a:lnTo>
                <a:lnTo>
                  <a:pt x="8461" y="2215"/>
                </a:lnTo>
                <a:lnTo>
                  <a:pt x="8478" y="2206"/>
                </a:lnTo>
                <a:lnTo>
                  <a:pt x="8531" y="2198"/>
                </a:lnTo>
                <a:lnTo>
                  <a:pt x="8540" y="2189"/>
                </a:lnTo>
                <a:lnTo>
                  <a:pt x="8540" y="2180"/>
                </a:lnTo>
                <a:lnTo>
                  <a:pt x="8540" y="2171"/>
                </a:lnTo>
                <a:lnTo>
                  <a:pt x="8531" y="2171"/>
                </a:lnTo>
                <a:lnTo>
                  <a:pt x="8540" y="2162"/>
                </a:lnTo>
                <a:lnTo>
                  <a:pt x="8531" y="2153"/>
                </a:lnTo>
                <a:lnTo>
                  <a:pt x="8505" y="2145"/>
                </a:lnTo>
                <a:lnTo>
                  <a:pt x="8478" y="2136"/>
                </a:lnTo>
                <a:lnTo>
                  <a:pt x="8452" y="2109"/>
                </a:lnTo>
                <a:lnTo>
                  <a:pt x="8443" y="2101"/>
                </a:lnTo>
                <a:lnTo>
                  <a:pt x="8434" y="2101"/>
                </a:lnTo>
                <a:lnTo>
                  <a:pt x="8390" y="2092"/>
                </a:lnTo>
                <a:lnTo>
                  <a:pt x="8364" y="2083"/>
                </a:lnTo>
                <a:lnTo>
                  <a:pt x="8337" y="2092"/>
                </a:lnTo>
                <a:lnTo>
                  <a:pt x="8328" y="2101"/>
                </a:lnTo>
                <a:lnTo>
                  <a:pt x="8328" y="2109"/>
                </a:lnTo>
                <a:lnTo>
                  <a:pt x="8328" y="2118"/>
                </a:lnTo>
                <a:lnTo>
                  <a:pt x="8337" y="2127"/>
                </a:lnTo>
                <a:lnTo>
                  <a:pt x="8364" y="2136"/>
                </a:lnTo>
                <a:close/>
                <a:moveTo>
                  <a:pt x="5505" y="3115"/>
                </a:moveTo>
                <a:lnTo>
                  <a:pt x="5514" y="3124"/>
                </a:lnTo>
                <a:lnTo>
                  <a:pt x="5523" y="3115"/>
                </a:lnTo>
                <a:lnTo>
                  <a:pt x="5514" y="3115"/>
                </a:lnTo>
                <a:close/>
                <a:moveTo>
                  <a:pt x="7878" y="3742"/>
                </a:moveTo>
                <a:lnTo>
                  <a:pt x="7870" y="3742"/>
                </a:lnTo>
                <a:lnTo>
                  <a:pt x="7861" y="3742"/>
                </a:lnTo>
                <a:lnTo>
                  <a:pt x="7861" y="3751"/>
                </a:lnTo>
                <a:lnTo>
                  <a:pt x="7878" y="3751"/>
                </a:lnTo>
                <a:close/>
                <a:moveTo>
                  <a:pt x="6511" y="4166"/>
                </a:moveTo>
                <a:lnTo>
                  <a:pt x="6520" y="4166"/>
                </a:lnTo>
                <a:lnTo>
                  <a:pt x="6529" y="4166"/>
                </a:lnTo>
                <a:lnTo>
                  <a:pt x="6529" y="4157"/>
                </a:lnTo>
                <a:lnTo>
                  <a:pt x="6529" y="4148"/>
                </a:lnTo>
                <a:lnTo>
                  <a:pt x="6502" y="4157"/>
                </a:lnTo>
                <a:lnTo>
                  <a:pt x="6511" y="4157"/>
                </a:lnTo>
                <a:close/>
                <a:moveTo>
                  <a:pt x="7746" y="7068"/>
                </a:moveTo>
                <a:lnTo>
                  <a:pt x="7737" y="7068"/>
                </a:lnTo>
                <a:lnTo>
                  <a:pt x="7746" y="7077"/>
                </a:lnTo>
                <a:lnTo>
                  <a:pt x="7755" y="7077"/>
                </a:lnTo>
                <a:close/>
                <a:moveTo>
                  <a:pt x="7587" y="6989"/>
                </a:moveTo>
                <a:lnTo>
                  <a:pt x="7578" y="6998"/>
                </a:lnTo>
                <a:lnTo>
                  <a:pt x="7587" y="6998"/>
                </a:lnTo>
                <a:close/>
                <a:moveTo>
                  <a:pt x="7640" y="7545"/>
                </a:moveTo>
                <a:lnTo>
                  <a:pt x="7649" y="7554"/>
                </a:lnTo>
                <a:lnTo>
                  <a:pt x="7658" y="7554"/>
                </a:lnTo>
                <a:lnTo>
                  <a:pt x="7667" y="7545"/>
                </a:lnTo>
                <a:lnTo>
                  <a:pt x="7667" y="7536"/>
                </a:lnTo>
                <a:lnTo>
                  <a:pt x="7658" y="7536"/>
                </a:lnTo>
                <a:lnTo>
                  <a:pt x="7649" y="7536"/>
                </a:lnTo>
                <a:lnTo>
                  <a:pt x="7649" y="7545"/>
                </a:lnTo>
                <a:lnTo>
                  <a:pt x="7640" y="7545"/>
                </a:lnTo>
                <a:lnTo>
                  <a:pt x="7640" y="7536"/>
                </a:lnTo>
                <a:lnTo>
                  <a:pt x="7631" y="7536"/>
                </a:lnTo>
                <a:lnTo>
                  <a:pt x="7631" y="7545"/>
                </a:lnTo>
                <a:lnTo>
                  <a:pt x="7623" y="7545"/>
                </a:lnTo>
                <a:close/>
                <a:moveTo>
                  <a:pt x="7614" y="7042"/>
                </a:moveTo>
                <a:lnTo>
                  <a:pt x="7605" y="7042"/>
                </a:lnTo>
                <a:lnTo>
                  <a:pt x="7596" y="7033"/>
                </a:lnTo>
                <a:lnTo>
                  <a:pt x="7587" y="7042"/>
                </a:lnTo>
                <a:lnTo>
                  <a:pt x="7605" y="7042"/>
                </a:lnTo>
                <a:close/>
                <a:moveTo>
                  <a:pt x="7561" y="7015"/>
                </a:moveTo>
                <a:lnTo>
                  <a:pt x="7552" y="7007"/>
                </a:lnTo>
                <a:lnTo>
                  <a:pt x="7543" y="7007"/>
                </a:lnTo>
                <a:lnTo>
                  <a:pt x="7534" y="7015"/>
                </a:lnTo>
                <a:lnTo>
                  <a:pt x="7543" y="7015"/>
                </a:lnTo>
                <a:lnTo>
                  <a:pt x="7552" y="7015"/>
                </a:lnTo>
                <a:close/>
                <a:moveTo>
                  <a:pt x="7561" y="7554"/>
                </a:moveTo>
                <a:lnTo>
                  <a:pt x="7561" y="7545"/>
                </a:lnTo>
                <a:lnTo>
                  <a:pt x="7552" y="7545"/>
                </a:lnTo>
                <a:lnTo>
                  <a:pt x="7552" y="7554"/>
                </a:lnTo>
                <a:close/>
                <a:moveTo>
                  <a:pt x="7623" y="6980"/>
                </a:moveTo>
                <a:lnTo>
                  <a:pt x="7623" y="6989"/>
                </a:lnTo>
                <a:lnTo>
                  <a:pt x="7631" y="6980"/>
                </a:lnTo>
                <a:close/>
                <a:moveTo>
                  <a:pt x="7605" y="5896"/>
                </a:moveTo>
                <a:lnTo>
                  <a:pt x="7596" y="5904"/>
                </a:lnTo>
                <a:lnTo>
                  <a:pt x="7587" y="5904"/>
                </a:lnTo>
                <a:lnTo>
                  <a:pt x="7587" y="5913"/>
                </a:lnTo>
                <a:lnTo>
                  <a:pt x="7596" y="5913"/>
                </a:lnTo>
                <a:lnTo>
                  <a:pt x="7596" y="5904"/>
                </a:lnTo>
                <a:close/>
                <a:moveTo>
                  <a:pt x="7596" y="6998"/>
                </a:moveTo>
                <a:lnTo>
                  <a:pt x="7605" y="6998"/>
                </a:lnTo>
                <a:close/>
                <a:moveTo>
                  <a:pt x="7614" y="6989"/>
                </a:moveTo>
                <a:lnTo>
                  <a:pt x="7605" y="6989"/>
                </a:lnTo>
                <a:close/>
                <a:moveTo>
                  <a:pt x="6837" y="6874"/>
                </a:moveTo>
                <a:lnTo>
                  <a:pt x="6846" y="6874"/>
                </a:lnTo>
                <a:lnTo>
                  <a:pt x="6855" y="6874"/>
                </a:lnTo>
                <a:lnTo>
                  <a:pt x="6873" y="6865"/>
                </a:lnTo>
                <a:lnTo>
                  <a:pt x="6890" y="6865"/>
                </a:lnTo>
                <a:lnTo>
                  <a:pt x="6899" y="6865"/>
                </a:lnTo>
                <a:lnTo>
                  <a:pt x="6908" y="6857"/>
                </a:lnTo>
                <a:lnTo>
                  <a:pt x="6908" y="6848"/>
                </a:lnTo>
                <a:lnTo>
                  <a:pt x="6899" y="6848"/>
                </a:lnTo>
                <a:lnTo>
                  <a:pt x="6890" y="6848"/>
                </a:lnTo>
                <a:lnTo>
                  <a:pt x="6881" y="6839"/>
                </a:lnTo>
                <a:lnTo>
                  <a:pt x="6873" y="6830"/>
                </a:lnTo>
                <a:lnTo>
                  <a:pt x="6864" y="6830"/>
                </a:lnTo>
                <a:lnTo>
                  <a:pt x="6855" y="6821"/>
                </a:lnTo>
                <a:lnTo>
                  <a:pt x="6846" y="6821"/>
                </a:lnTo>
                <a:lnTo>
                  <a:pt x="6829" y="6812"/>
                </a:lnTo>
                <a:lnTo>
                  <a:pt x="6820" y="6821"/>
                </a:lnTo>
                <a:lnTo>
                  <a:pt x="6802" y="6812"/>
                </a:lnTo>
                <a:lnTo>
                  <a:pt x="6793" y="6812"/>
                </a:lnTo>
                <a:lnTo>
                  <a:pt x="6784" y="6812"/>
                </a:lnTo>
                <a:lnTo>
                  <a:pt x="6793" y="6812"/>
                </a:lnTo>
                <a:lnTo>
                  <a:pt x="6802" y="6804"/>
                </a:lnTo>
                <a:lnTo>
                  <a:pt x="6793" y="6804"/>
                </a:lnTo>
                <a:lnTo>
                  <a:pt x="6793" y="6795"/>
                </a:lnTo>
                <a:lnTo>
                  <a:pt x="6802" y="6795"/>
                </a:lnTo>
                <a:lnTo>
                  <a:pt x="6802" y="6786"/>
                </a:lnTo>
                <a:lnTo>
                  <a:pt x="6793" y="6786"/>
                </a:lnTo>
                <a:lnTo>
                  <a:pt x="6776" y="6786"/>
                </a:lnTo>
                <a:lnTo>
                  <a:pt x="6767" y="6786"/>
                </a:lnTo>
                <a:lnTo>
                  <a:pt x="6749" y="6777"/>
                </a:lnTo>
                <a:lnTo>
                  <a:pt x="6740" y="6777"/>
                </a:lnTo>
                <a:lnTo>
                  <a:pt x="6731" y="6777"/>
                </a:lnTo>
                <a:lnTo>
                  <a:pt x="6723" y="6768"/>
                </a:lnTo>
                <a:lnTo>
                  <a:pt x="6714" y="6768"/>
                </a:lnTo>
                <a:lnTo>
                  <a:pt x="6705" y="6768"/>
                </a:lnTo>
                <a:lnTo>
                  <a:pt x="6714" y="6759"/>
                </a:lnTo>
                <a:lnTo>
                  <a:pt x="6705" y="6759"/>
                </a:lnTo>
                <a:lnTo>
                  <a:pt x="6687" y="6751"/>
                </a:lnTo>
                <a:lnTo>
                  <a:pt x="6679" y="6759"/>
                </a:lnTo>
                <a:lnTo>
                  <a:pt x="6679" y="6751"/>
                </a:lnTo>
                <a:lnTo>
                  <a:pt x="6670" y="6751"/>
                </a:lnTo>
                <a:lnTo>
                  <a:pt x="6679" y="6751"/>
                </a:lnTo>
                <a:lnTo>
                  <a:pt x="6687" y="6751"/>
                </a:lnTo>
                <a:lnTo>
                  <a:pt x="6687" y="6742"/>
                </a:lnTo>
                <a:lnTo>
                  <a:pt x="6679" y="6742"/>
                </a:lnTo>
                <a:lnTo>
                  <a:pt x="6670" y="6733"/>
                </a:lnTo>
                <a:lnTo>
                  <a:pt x="6661" y="6724"/>
                </a:lnTo>
                <a:lnTo>
                  <a:pt x="6652" y="6724"/>
                </a:lnTo>
                <a:lnTo>
                  <a:pt x="6661" y="6733"/>
                </a:lnTo>
                <a:lnTo>
                  <a:pt x="6652" y="6733"/>
                </a:lnTo>
                <a:lnTo>
                  <a:pt x="6634" y="6724"/>
                </a:lnTo>
                <a:lnTo>
                  <a:pt x="6626" y="6724"/>
                </a:lnTo>
                <a:lnTo>
                  <a:pt x="6617" y="6706"/>
                </a:lnTo>
                <a:lnTo>
                  <a:pt x="6573" y="6689"/>
                </a:lnTo>
                <a:lnTo>
                  <a:pt x="6564" y="6689"/>
                </a:lnTo>
                <a:lnTo>
                  <a:pt x="6555" y="6689"/>
                </a:lnTo>
                <a:lnTo>
                  <a:pt x="6537" y="6689"/>
                </a:lnTo>
                <a:lnTo>
                  <a:pt x="6529" y="6689"/>
                </a:lnTo>
                <a:lnTo>
                  <a:pt x="6529" y="6680"/>
                </a:lnTo>
                <a:lnTo>
                  <a:pt x="6520" y="6680"/>
                </a:lnTo>
                <a:lnTo>
                  <a:pt x="6511" y="6671"/>
                </a:lnTo>
                <a:lnTo>
                  <a:pt x="6502" y="6662"/>
                </a:lnTo>
                <a:lnTo>
                  <a:pt x="6484" y="6654"/>
                </a:lnTo>
                <a:lnTo>
                  <a:pt x="6493" y="6654"/>
                </a:lnTo>
                <a:lnTo>
                  <a:pt x="6484" y="6654"/>
                </a:lnTo>
                <a:lnTo>
                  <a:pt x="6476" y="6654"/>
                </a:lnTo>
                <a:lnTo>
                  <a:pt x="6476" y="6645"/>
                </a:lnTo>
                <a:lnTo>
                  <a:pt x="6467" y="6645"/>
                </a:lnTo>
                <a:lnTo>
                  <a:pt x="6458" y="6645"/>
                </a:lnTo>
                <a:lnTo>
                  <a:pt x="6449" y="6645"/>
                </a:lnTo>
                <a:lnTo>
                  <a:pt x="6440" y="6645"/>
                </a:lnTo>
                <a:lnTo>
                  <a:pt x="6440" y="6636"/>
                </a:lnTo>
                <a:lnTo>
                  <a:pt x="6432" y="6636"/>
                </a:lnTo>
                <a:lnTo>
                  <a:pt x="6405" y="6636"/>
                </a:lnTo>
                <a:lnTo>
                  <a:pt x="6396" y="6636"/>
                </a:lnTo>
                <a:lnTo>
                  <a:pt x="6387" y="6636"/>
                </a:lnTo>
                <a:lnTo>
                  <a:pt x="6387" y="6627"/>
                </a:lnTo>
                <a:lnTo>
                  <a:pt x="6379" y="6627"/>
                </a:lnTo>
                <a:lnTo>
                  <a:pt x="6361" y="6636"/>
                </a:lnTo>
                <a:lnTo>
                  <a:pt x="6343" y="6627"/>
                </a:lnTo>
                <a:lnTo>
                  <a:pt x="6326" y="6627"/>
                </a:lnTo>
                <a:lnTo>
                  <a:pt x="6308" y="6627"/>
                </a:lnTo>
                <a:lnTo>
                  <a:pt x="6290" y="6636"/>
                </a:lnTo>
                <a:lnTo>
                  <a:pt x="6282" y="6636"/>
                </a:lnTo>
                <a:lnTo>
                  <a:pt x="6246" y="6645"/>
                </a:lnTo>
                <a:lnTo>
                  <a:pt x="6237" y="6645"/>
                </a:lnTo>
                <a:lnTo>
                  <a:pt x="6176" y="6662"/>
                </a:lnTo>
                <a:lnTo>
                  <a:pt x="6176" y="6671"/>
                </a:lnTo>
                <a:lnTo>
                  <a:pt x="6158" y="6680"/>
                </a:lnTo>
                <a:lnTo>
                  <a:pt x="6158" y="6689"/>
                </a:lnTo>
                <a:lnTo>
                  <a:pt x="6158" y="6698"/>
                </a:lnTo>
                <a:lnTo>
                  <a:pt x="6158" y="6715"/>
                </a:lnTo>
                <a:lnTo>
                  <a:pt x="6149" y="6715"/>
                </a:lnTo>
                <a:lnTo>
                  <a:pt x="6140" y="6715"/>
                </a:lnTo>
                <a:lnTo>
                  <a:pt x="6123" y="6724"/>
                </a:lnTo>
                <a:lnTo>
                  <a:pt x="6114" y="6733"/>
                </a:lnTo>
                <a:lnTo>
                  <a:pt x="6123" y="6733"/>
                </a:lnTo>
                <a:lnTo>
                  <a:pt x="6132" y="6724"/>
                </a:lnTo>
                <a:lnTo>
                  <a:pt x="6140" y="6724"/>
                </a:lnTo>
                <a:lnTo>
                  <a:pt x="6149" y="6724"/>
                </a:lnTo>
                <a:lnTo>
                  <a:pt x="6149" y="6733"/>
                </a:lnTo>
                <a:lnTo>
                  <a:pt x="6167" y="6724"/>
                </a:lnTo>
                <a:lnTo>
                  <a:pt x="6176" y="6724"/>
                </a:lnTo>
                <a:lnTo>
                  <a:pt x="6184" y="6724"/>
                </a:lnTo>
                <a:lnTo>
                  <a:pt x="6184" y="6715"/>
                </a:lnTo>
                <a:lnTo>
                  <a:pt x="6184" y="6706"/>
                </a:lnTo>
                <a:lnTo>
                  <a:pt x="6193" y="6706"/>
                </a:lnTo>
                <a:lnTo>
                  <a:pt x="6202" y="6706"/>
                </a:lnTo>
                <a:lnTo>
                  <a:pt x="6211" y="6706"/>
                </a:lnTo>
                <a:lnTo>
                  <a:pt x="6211" y="6698"/>
                </a:lnTo>
                <a:lnTo>
                  <a:pt x="6220" y="6698"/>
                </a:lnTo>
                <a:lnTo>
                  <a:pt x="6220" y="6706"/>
                </a:lnTo>
                <a:lnTo>
                  <a:pt x="6229" y="6698"/>
                </a:lnTo>
                <a:lnTo>
                  <a:pt x="6237" y="6698"/>
                </a:lnTo>
                <a:lnTo>
                  <a:pt x="6246" y="6689"/>
                </a:lnTo>
                <a:lnTo>
                  <a:pt x="6255" y="6680"/>
                </a:lnTo>
                <a:lnTo>
                  <a:pt x="6264" y="6671"/>
                </a:lnTo>
                <a:lnTo>
                  <a:pt x="6273" y="6671"/>
                </a:lnTo>
                <a:lnTo>
                  <a:pt x="6273" y="6662"/>
                </a:lnTo>
                <a:lnTo>
                  <a:pt x="6334" y="6662"/>
                </a:lnTo>
                <a:lnTo>
                  <a:pt x="6343" y="6662"/>
                </a:lnTo>
                <a:lnTo>
                  <a:pt x="6343" y="6671"/>
                </a:lnTo>
                <a:lnTo>
                  <a:pt x="6352" y="6671"/>
                </a:lnTo>
                <a:lnTo>
                  <a:pt x="6352" y="6680"/>
                </a:lnTo>
                <a:lnTo>
                  <a:pt x="6334" y="6689"/>
                </a:lnTo>
                <a:lnTo>
                  <a:pt x="6326" y="6689"/>
                </a:lnTo>
                <a:lnTo>
                  <a:pt x="6334" y="6698"/>
                </a:lnTo>
                <a:lnTo>
                  <a:pt x="6343" y="6698"/>
                </a:lnTo>
                <a:lnTo>
                  <a:pt x="6343" y="6706"/>
                </a:lnTo>
                <a:lnTo>
                  <a:pt x="6370" y="6706"/>
                </a:lnTo>
                <a:lnTo>
                  <a:pt x="6379" y="6706"/>
                </a:lnTo>
                <a:lnTo>
                  <a:pt x="6387" y="6706"/>
                </a:lnTo>
                <a:lnTo>
                  <a:pt x="6387" y="6698"/>
                </a:lnTo>
                <a:lnTo>
                  <a:pt x="6396" y="6698"/>
                </a:lnTo>
                <a:lnTo>
                  <a:pt x="6396" y="6706"/>
                </a:lnTo>
                <a:lnTo>
                  <a:pt x="6405" y="6715"/>
                </a:lnTo>
                <a:lnTo>
                  <a:pt x="6440" y="6715"/>
                </a:lnTo>
                <a:lnTo>
                  <a:pt x="6440" y="6706"/>
                </a:lnTo>
                <a:lnTo>
                  <a:pt x="6449" y="6715"/>
                </a:lnTo>
                <a:lnTo>
                  <a:pt x="6458" y="6724"/>
                </a:lnTo>
                <a:lnTo>
                  <a:pt x="6467" y="6733"/>
                </a:lnTo>
                <a:lnTo>
                  <a:pt x="6484" y="6733"/>
                </a:lnTo>
                <a:lnTo>
                  <a:pt x="6529" y="6751"/>
                </a:lnTo>
                <a:lnTo>
                  <a:pt x="6537" y="6751"/>
                </a:lnTo>
                <a:lnTo>
                  <a:pt x="6564" y="6751"/>
                </a:lnTo>
                <a:lnTo>
                  <a:pt x="6573" y="6751"/>
                </a:lnTo>
                <a:lnTo>
                  <a:pt x="6581" y="6751"/>
                </a:lnTo>
                <a:lnTo>
                  <a:pt x="6581" y="6759"/>
                </a:lnTo>
                <a:lnTo>
                  <a:pt x="6581" y="6768"/>
                </a:lnTo>
                <a:lnTo>
                  <a:pt x="6590" y="6786"/>
                </a:lnTo>
                <a:lnTo>
                  <a:pt x="6590" y="6795"/>
                </a:lnTo>
                <a:lnTo>
                  <a:pt x="6599" y="6804"/>
                </a:lnTo>
                <a:lnTo>
                  <a:pt x="6617" y="6812"/>
                </a:lnTo>
                <a:lnTo>
                  <a:pt x="6626" y="6812"/>
                </a:lnTo>
                <a:lnTo>
                  <a:pt x="6634" y="6812"/>
                </a:lnTo>
                <a:lnTo>
                  <a:pt x="6652" y="6821"/>
                </a:lnTo>
                <a:lnTo>
                  <a:pt x="6661" y="6821"/>
                </a:lnTo>
                <a:lnTo>
                  <a:pt x="6670" y="6821"/>
                </a:lnTo>
                <a:lnTo>
                  <a:pt x="6679" y="6821"/>
                </a:lnTo>
                <a:lnTo>
                  <a:pt x="6687" y="6830"/>
                </a:lnTo>
                <a:lnTo>
                  <a:pt x="6687" y="6839"/>
                </a:lnTo>
                <a:lnTo>
                  <a:pt x="6687" y="6848"/>
                </a:lnTo>
                <a:lnTo>
                  <a:pt x="6679" y="6848"/>
                </a:lnTo>
                <a:lnTo>
                  <a:pt x="6661" y="6865"/>
                </a:lnTo>
                <a:lnTo>
                  <a:pt x="6643" y="6883"/>
                </a:lnTo>
                <a:lnTo>
                  <a:pt x="6661" y="6883"/>
                </a:lnTo>
                <a:lnTo>
                  <a:pt x="6679" y="6874"/>
                </a:lnTo>
                <a:lnTo>
                  <a:pt x="6696" y="6874"/>
                </a:lnTo>
                <a:lnTo>
                  <a:pt x="6705" y="6874"/>
                </a:lnTo>
                <a:lnTo>
                  <a:pt x="6714" y="6874"/>
                </a:lnTo>
                <a:lnTo>
                  <a:pt x="6731" y="6874"/>
                </a:lnTo>
                <a:lnTo>
                  <a:pt x="6749" y="6874"/>
                </a:lnTo>
                <a:lnTo>
                  <a:pt x="6758" y="6874"/>
                </a:lnTo>
                <a:lnTo>
                  <a:pt x="6784" y="6874"/>
                </a:lnTo>
                <a:lnTo>
                  <a:pt x="6793" y="6874"/>
                </a:lnTo>
                <a:lnTo>
                  <a:pt x="6802" y="6883"/>
                </a:lnTo>
                <a:lnTo>
                  <a:pt x="6820" y="6874"/>
                </a:lnTo>
                <a:lnTo>
                  <a:pt x="6829" y="6874"/>
                </a:lnTo>
                <a:lnTo>
                  <a:pt x="6837" y="6865"/>
                </a:lnTo>
                <a:close/>
                <a:moveTo>
                  <a:pt x="7287" y="7457"/>
                </a:moveTo>
                <a:lnTo>
                  <a:pt x="7278" y="7448"/>
                </a:lnTo>
                <a:lnTo>
                  <a:pt x="7278" y="7439"/>
                </a:lnTo>
                <a:lnTo>
                  <a:pt x="7270" y="7439"/>
                </a:lnTo>
                <a:lnTo>
                  <a:pt x="7278" y="7448"/>
                </a:lnTo>
                <a:lnTo>
                  <a:pt x="7287" y="7457"/>
                </a:lnTo>
                <a:lnTo>
                  <a:pt x="7296" y="7466"/>
                </a:lnTo>
                <a:lnTo>
                  <a:pt x="7305" y="7466"/>
                </a:lnTo>
                <a:lnTo>
                  <a:pt x="7296" y="7457"/>
                </a:lnTo>
                <a:close/>
                <a:moveTo>
                  <a:pt x="7217" y="7439"/>
                </a:moveTo>
                <a:lnTo>
                  <a:pt x="7217" y="7430"/>
                </a:lnTo>
                <a:lnTo>
                  <a:pt x="7208" y="7421"/>
                </a:lnTo>
                <a:lnTo>
                  <a:pt x="7208" y="7430"/>
                </a:lnTo>
                <a:close/>
                <a:moveTo>
                  <a:pt x="6723" y="7024"/>
                </a:moveTo>
                <a:lnTo>
                  <a:pt x="6723" y="7033"/>
                </a:lnTo>
                <a:lnTo>
                  <a:pt x="6731" y="7033"/>
                </a:lnTo>
                <a:lnTo>
                  <a:pt x="6740" y="7033"/>
                </a:lnTo>
                <a:lnTo>
                  <a:pt x="6749" y="7033"/>
                </a:lnTo>
                <a:lnTo>
                  <a:pt x="6758" y="7024"/>
                </a:lnTo>
                <a:lnTo>
                  <a:pt x="6749" y="7007"/>
                </a:lnTo>
                <a:lnTo>
                  <a:pt x="6723" y="7007"/>
                </a:lnTo>
                <a:lnTo>
                  <a:pt x="6714" y="6998"/>
                </a:lnTo>
                <a:lnTo>
                  <a:pt x="6705" y="6989"/>
                </a:lnTo>
                <a:lnTo>
                  <a:pt x="6696" y="6989"/>
                </a:lnTo>
                <a:lnTo>
                  <a:pt x="6687" y="6989"/>
                </a:lnTo>
                <a:lnTo>
                  <a:pt x="6679" y="6989"/>
                </a:lnTo>
                <a:lnTo>
                  <a:pt x="6670" y="6989"/>
                </a:lnTo>
                <a:lnTo>
                  <a:pt x="6661" y="6989"/>
                </a:lnTo>
                <a:lnTo>
                  <a:pt x="6634" y="6980"/>
                </a:lnTo>
                <a:lnTo>
                  <a:pt x="6626" y="6980"/>
                </a:lnTo>
                <a:lnTo>
                  <a:pt x="6626" y="6989"/>
                </a:lnTo>
                <a:lnTo>
                  <a:pt x="6617" y="6989"/>
                </a:lnTo>
                <a:lnTo>
                  <a:pt x="6608" y="6989"/>
                </a:lnTo>
                <a:lnTo>
                  <a:pt x="6599" y="6998"/>
                </a:lnTo>
                <a:lnTo>
                  <a:pt x="6599" y="7007"/>
                </a:lnTo>
                <a:lnTo>
                  <a:pt x="6617" y="7007"/>
                </a:lnTo>
                <a:lnTo>
                  <a:pt x="6626" y="7015"/>
                </a:lnTo>
                <a:lnTo>
                  <a:pt x="6634" y="7024"/>
                </a:lnTo>
                <a:lnTo>
                  <a:pt x="6643" y="7033"/>
                </a:lnTo>
                <a:lnTo>
                  <a:pt x="6652" y="7033"/>
                </a:lnTo>
                <a:lnTo>
                  <a:pt x="6661" y="7033"/>
                </a:lnTo>
                <a:lnTo>
                  <a:pt x="6670" y="7033"/>
                </a:lnTo>
                <a:lnTo>
                  <a:pt x="6679" y="7042"/>
                </a:lnTo>
                <a:lnTo>
                  <a:pt x="6687" y="7033"/>
                </a:lnTo>
                <a:lnTo>
                  <a:pt x="6696" y="7033"/>
                </a:lnTo>
                <a:lnTo>
                  <a:pt x="6705" y="7033"/>
                </a:lnTo>
                <a:lnTo>
                  <a:pt x="6705" y="7024"/>
                </a:lnTo>
                <a:lnTo>
                  <a:pt x="6714" y="7024"/>
                </a:lnTo>
                <a:close/>
                <a:moveTo>
                  <a:pt x="7490" y="4872"/>
                </a:moveTo>
                <a:lnTo>
                  <a:pt x="7481" y="4881"/>
                </a:lnTo>
                <a:lnTo>
                  <a:pt x="7481" y="4889"/>
                </a:lnTo>
                <a:lnTo>
                  <a:pt x="7490" y="4881"/>
                </a:lnTo>
                <a:close/>
                <a:moveTo>
                  <a:pt x="7455" y="4845"/>
                </a:moveTo>
                <a:lnTo>
                  <a:pt x="7455" y="4836"/>
                </a:lnTo>
                <a:lnTo>
                  <a:pt x="7446" y="4836"/>
                </a:lnTo>
                <a:lnTo>
                  <a:pt x="7437" y="4854"/>
                </a:lnTo>
                <a:lnTo>
                  <a:pt x="7446" y="4845"/>
                </a:lnTo>
                <a:close/>
                <a:moveTo>
                  <a:pt x="7305" y="7007"/>
                </a:moveTo>
                <a:lnTo>
                  <a:pt x="7314" y="7007"/>
                </a:lnTo>
                <a:lnTo>
                  <a:pt x="7314" y="6998"/>
                </a:lnTo>
                <a:lnTo>
                  <a:pt x="7323" y="6989"/>
                </a:lnTo>
                <a:lnTo>
                  <a:pt x="7331" y="6980"/>
                </a:lnTo>
                <a:lnTo>
                  <a:pt x="7331" y="6971"/>
                </a:lnTo>
                <a:lnTo>
                  <a:pt x="7323" y="6971"/>
                </a:lnTo>
                <a:lnTo>
                  <a:pt x="7305" y="6954"/>
                </a:lnTo>
                <a:lnTo>
                  <a:pt x="7296" y="6945"/>
                </a:lnTo>
                <a:lnTo>
                  <a:pt x="7287" y="6945"/>
                </a:lnTo>
                <a:lnTo>
                  <a:pt x="7270" y="6945"/>
                </a:lnTo>
                <a:lnTo>
                  <a:pt x="7261" y="6945"/>
                </a:lnTo>
                <a:lnTo>
                  <a:pt x="7261" y="6936"/>
                </a:lnTo>
                <a:lnTo>
                  <a:pt x="7252" y="6936"/>
                </a:lnTo>
                <a:lnTo>
                  <a:pt x="7243" y="6936"/>
                </a:lnTo>
                <a:lnTo>
                  <a:pt x="7243" y="6927"/>
                </a:lnTo>
                <a:lnTo>
                  <a:pt x="7261" y="6927"/>
                </a:lnTo>
                <a:lnTo>
                  <a:pt x="7270" y="6927"/>
                </a:lnTo>
                <a:lnTo>
                  <a:pt x="7261" y="6918"/>
                </a:lnTo>
                <a:lnTo>
                  <a:pt x="7234" y="6927"/>
                </a:lnTo>
                <a:lnTo>
                  <a:pt x="7226" y="6918"/>
                </a:lnTo>
                <a:lnTo>
                  <a:pt x="7217" y="6909"/>
                </a:lnTo>
                <a:lnTo>
                  <a:pt x="7217" y="6901"/>
                </a:lnTo>
                <a:lnTo>
                  <a:pt x="7217" y="6892"/>
                </a:lnTo>
                <a:lnTo>
                  <a:pt x="7208" y="6892"/>
                </a:lnTo>
                <a:lnTo>
                  <a:pt x="7199" y="6901"/>
                </a:lnTo>
                <a:lnTo>
                  <a:pt x="7190" y="6892"/>
                </a:lnTo>
                <a:lnTo>
                  <a:pt x="7181" y="6892"/>
                </a:lnTo>
                <a:lnTo>
                  <a:pt x="7173" y="6883"/>
                </a:lnTo>
                <a:lnTo>
                  <a:pt x="7164" y="6892"/>
                </a:lnTo>
                <a:lnTo>
                  <a:pt x="7164" y="6883"/>
                </a:lnTo>
                <a:lnTo>
                  <a:pt x="7155" y="6883"/>
                </a:lnTo>
                <a:lnTo>
                  <a:pt x="7146" y="6874"/>
                </a:lnTo>
                <a:lnTo>
                  <a:pt x="7128" y="6883"/>
                </a:lnTo>
                <a:lnTo>
                  <a:pt x="7120" y="6883"/>
                </a:lnTo>
                <a:lnTo>
                  <a:pt x="7102" y="6874"/>
                </a:lnTo>
                <a:lnTo>
                  <a:pt x="7093" y="6883"/>
                </a:lnTo>
                <a:lnTo>
                  <a:pt x="7084" y="6883"/>
                </a:lnTo>
                <a:lnTo>
                  <a:pt x="7084" y="6892"/>
                </a:lnTo>
                <a:lnTo>
                  <a:pt x="7076" y="6892"/>
                </a:lnTo>
                <a:lnTo>
                  <a:pt x="7067" y="6892"/>
                </a:lnTo>
                <a:lnTo>
                  <a:pt x="7049" y="6892"/>
                </a:lnTo>
                <a:lnTo>
                  <a:pt x="7031" y="6883"/>
                </a:lnTo>
                <a:lnTo>
                  <a:pt x="7023" y="6874"/>
                </a:lnTo>
                <a:lnTo>
                  <a:pt x="7005" y="6874"/>
                </a:lnTo>
                <a:lnTo>
                  <a:pt x="6987" y="6874"/>
                </a:lnTo>
                <a:lnTo>
                  <a:pt x="6978" y="6883"/>
                </a:lnTo>
                <a:lnTo>
                  <a:pt x="6970" y="6883"/>
                </a:lnTo>
                <a:lnTo>
                  <a:pt x="6961" y="6883"/>
                </a:lnTo>
                <a:lnTo>
                  <a:pt x="6961" y="6892"/>
                </a:lnTo>
                <a:lnTo>
                  <a:pt x="6961" y="6901"/>
                </a:lnTo>
                <a:lnTo>
                  <a:pt x="6970" y="6901"/>
                </a:lnTo>
                <a:lnTo>
                  <a:pt x="6987" y="6901"/>
                </a:lnTo>
                <a:lnTo>
                  <a:pt x="7005" y="6909"/>
                </a:lnTo>
                <a:lnTo>
                  <a:pt x="7014" y="6909"/>
                </a:lnTo>
                <a:lnTo>
                  <a:pt x="7014" y="6918"/>
                </a:lnTo>
                <a:lnTo>
                  <a:pt x="7005" y="6927"/>
                </a:lnTo>
                <a:lnTo>
                  <a:pt x="7014" y="6936"/>
                </a:lnTo>
                <a:lnTo>
                  <a:pt x="7005" y="6945"/>
                </a:lnTo>
                <a:lnTo>
                  <a:pt x="7014" y="6954"/>
                </a:lnTo>
                <a:lnTo>
                  <a:pt x="7031" y="6962"/>
                </a:lnTo>
                <a:lnTo>
                  <a:pt x="7040" y="6971"/>
                </a:lnTo>
                <a:lnTo>
                  <a:pt x="7040" y="6980"/>
                </a:lnTo>
                <a:lnTo>
                  <a:pt x="7031" y="6980"/>
                </a:lnTo>
                <a:lnTo>
                  <a:pt x="7023" y="6980"/>
                </a:lnTo>
                <a:lnTo>
                  <a:pt x="7014" y="6980"/>
                </a:lnTo>
                <a:lnTo>
                  <a:pt x="7014" y="6989"/>
                </a:lnTo>
                <a:lnTo>
                  <a:pt x="7005" y="6989"/>
                </a:lnTo>
                <a:lnTo>
                  <a:pt x="6996" y="6989"/>
                </a:lnTo>
                <a:lnTo>
                  <a:pt x="6952" y="6980"/>
                </a:lnTo>
                <a:lnTo>
                  <a:pt x="6943" y="6980"/>
                </a:lnTo>
                <a:lnTo>
                  <a:pt x="6926" y="6980"/>
                </a:lnTo>
                <a:lnTo>
                  <a:pt x="6917" y="6980"/>
                </a:lnTo>
                <a:lnTo>
                  <a:pt x="6908" y="6971"/>
                </a:lnTo>
                <a:lnTo>
                  <a:pt x="6899" y="6971"/>
                </a:lnTo>
                <a:lnTo>
                  <a:pt x="6890" y="6971"/>
                </a:lnTo>
                <a:lnTo>
                  <a:pt x="6881" y="6989"/>
                </a:lnTo>
                <a:lnTo>
                  <a:pt x="6890" y="6998"/>
                </a:lnTo>
                <a:lnTo>
                  <a:pt x="6908" y="6998"/>
                </a:lnTo>
                <a:lnTo>
                  <a:pt x="6908" y="7007"/>
                </a:lnTo>
                <a:lnTo>
                  <a:pt x="6917" y="7015"/>
                </a:lnTo>
                <a:lnTo>
                  <a:pt x="6926" y="7015"/>
                </a:lnTo>
                <a:lnTo>
                  <a:pt x="6934" y="7015"/>
                </a:lnTo>
                <a:lnTo>
                  <a:pt x="6934" y="7007"/>
                </a:lnTo>
                <a:lnTo>
                  <a:pt x="6943" y="7007"/>
                </a:lnTo>
                <a:lnTo>
                  <a:pt x="6952" y="7007"/>
                </a:lnTo>
                <a:lnTo>
                  <a:pt x="6961" y="7007"/>
                </a:lnTo>
                <a:lnTo>
                  <a:pt x="6970" y="7007"/>
                </a:lnTo>
                <a:lnTo>
                  <a:pt x="6978" y="7007"/>
                </a:lnTo>
                <a:lnTo>
                  <a:pt x="7005" y="7007"/>
                </a:lnTo>
                <a:lnTo>
                  <a:pt x="7014" y="7007"/>
                </a:lnTo>
                <a:lnTo>
                  <a:pt x="7023" y="7007"/>
                </a:lnTo>
                <a:lnTo>
                  <a:pt x="7031" y="7007"/>
                </a:lnTo>
                <a:lnTo>
                  <a:pt x="7058" y="7007"/>
                </a:lnTo>
                <a:lnTo>
                  <a:pt x="7067" y="7007"/>
                </a:lnTo>
                <a:lnTo>
                  <a:pt x="7076" y="7015"/>
                </a:lnTo>
                <a:lnTo>
                  <a:pt x="7084" y="7015"/>
                </a:lnTo>
                <a:lnTo>
                  <a:pt x="7084" y="7024"/>
                </a:lnTo>
                <a:lnTo>
                  <a:pt x="7093" y="7024"/>
                </a:lnTo>
                <a:lnTo>
                  <a:pt x="7093" y="7033"/>
                </a:lnTo>
                <a:lnTo>
                  <a:pt x="7093" y="7042"/>
                </a:lnTo>
                <a:lnTo>
                  <a:pt x="7102" y="7042"/>
                </a:lnTo>
                <a:lnTo>
                  <a:pt x="7102" y="7051"/>
                </a:lnTo>
                <a:lnTo>
                  <a:pt x="7111" y="7051"/>
                </a:lnTo>
                <a:lnTo>
                  <a:pt x="7111" y="7042"/>
                </a:lnTo>
                <a:lnTo>
                  <a:pt x="7120" y="7033"/>
                </a:lnTo>
                <a:lnTo>
                  <a:pt x="7128" y="7015"/>
                </a:lnTo>
                <a:lnTo>
                  <a:pt x="7128" y="7007"/>
                </a:lnTo>
                <a:lnTo>
                  <a:pt x="7137" y="7007"/>
                </a:lnTo>
                <a:lnTo>
                  <a:pt x="7137" y="6998"/>
                </a:lnTo>
                <a:lnTo>
                  <a:pt x="7146" y="6998"/>
                </a:lnTo>
                <a:lnTo>
                  <a:pt x="7155" y="6998"/>
                </a:lnTo>
                <a:lnTo>
                  <a:pt x="7164" y="6998"/>
                </a:lnTo>
                <a:lnTo>
                  <a:pt x="7173" y="6998"/>
                </a:lnTo>
                <a:lnTo>
                  <a:pt x="7173" y="7007"/>
                </a:lnTo>
                <a:lnTo>
                  <a:pt x="7199" y="7007"/>
                </a:lnTo>
                <a:lnTo>
                  <a:pt x="7199" y="6998"/>
                </a:lnTo>
                <a:lnTo>
                  <a:pt x="7208" y="6998"/>
                </a:lnTo>
                <a:lnTo>
                  <a:pt x="7217" y="6989"/>
                </a:lnTo>
                <a:lnTo>
                  <a:pt x="7226" y="6989"/>
                </a:lnTo>
                <a:lnTo>
                  <a:pt x="7234" y="6989"/>
                </a:lnTo>
                <a:lnTo>
                  <a:pt x="7243" y="6989"/>
                </a:lnTo>
                <a:lnTo>
                  <a:pt x="7261" y="6989"/>
                </a:lnTo>
                <a:lnTo>
                  <a:pt x="7270" y="6989"/>
                </a:lnTo>
                <a:lnTo>
                  <a:pt x="7278" y="6989"/>
                </a:lnTo>
                <a:lnTo>
                  <a:pt x="7287" y="6989"/>
                </a:lnTo>
                <a:lnTo>
                  <a:pt x="7296" y="6998"/>
                </a:lnTo>
                <a:lnTo>
                  <a:pt x="7305" y="6998"/>
                </a:lnTo>
                <a:close/>
                <a:moveTo>
                  <a:pt x="7420" y="7024"/>
                </a:moveTo>
                <a:lnTo>
                  <a:pt x="7428" y="7024"/>
                </a:lnTo>
                <a:lnTo>
                  <a:pt x="7437" y="7024"/>
                </a:lnTo>
                <a:lnTo>
                  <a:pt x="7446" y="7024"/>
                </a:lnTo>
                <a:lnTo>
                  <a:pt x="7464" y="7024"/>
                </a:lnTo>
                <a:lnTo>
                  <a:pt x="7473" y="7024"/>
                </a:lnTo>
                <a:lnTo>
                  <a:pt x="7481" y="7024"/>
                </a:lnTo>
                <a:lnTo>
                  <a:pt x="7490" y="7024"/>
                </a:lnTo>
                <a:lnTo>
                  <a:pt x="7499" y="7024"/>
                </a:lnTo>
                <a:lnTo>
                  <a:pt x="7508" y="7024"/>
                </a:lnTo>
                <a:lnTo>
                  <a:pt x="7517" y="7015"/>
                </a:lnTo>
                <a:lnTo>
                  <a:pt x="7525" y="7015"/>
                </a:lnTo>
                <a:lnTo>
                  <a:pt x="7525" y="7007"/>
                </a:lnTo>
                <a:lnTo>
                  <a:pt x="7534" y="7007"/>
                </a:lnTo>
                <a:lnTo>
                  <a:pt x="7534" y="6989"/>
                </a:lnTo>
                <a:lnTo>
                  <a:pt x="7525" y="6989"/>
                </a:lnTo>
                <a:lnTo>
                  <a:pt x="7517" y="6989"/>
                </a:lnTo>
                <a:lnTo>
                  <a:pt x="7499" y="6989"/>
                </a:lnTo>
                <a:lnTo>
                  <a:pt x="7490" y="6989"/>
                </a:lnTo>
                <a:lnTo>
                  <a:pt x="7446" y="6989"/>
                </a:lnTo>
                <a:lnTo>
                  <a:pt x="7428" y="6980"/>
                </a:lnTo>
                <a:lnTo>
                  <a:pt x="7420" y="6980"/>
                </a:lnTo>
                <a:lnTo>
                  <a:pt x="7420" y="6989"/>
                </a:lnTo>
                <a:lnTo>
                  <a:pt x="7411" y="6998"/>
                </a:lnTo>
                <a:lnTo>
                  <a:pt x="7420" y="6998"/>
                </a:lnTo>
                <a:lnTo>
                  <a:pt x="7420" y="7007"/>
                </a:lnTo>
                <a:close/>
                <a:moveTo>
                  <a:pt x="7817" y="4439"/>
                </a:moveTo>
                <a:lnTo>
                  <a:pt x="7825" y="4430"/>
                </a:lnTo>
                <a:lnTo>
                  <a:pt x="7817" y="4430"/>
                </a:lnTo>
                <a:lnTo>
                  <a:pt x="7817" y="4422"/>
                </a:lnTo>
                <a:lnTo>
                  <a:pt x="7799" y="4413"/>
                </a:lnTo>
                <a:lnTo>
                  <a:pt x="7790" y="4413"/>
                </a:lnTo>
                <a:lnTo>
                  <a:pt x="7755" y="4386"/>
                </a:lnTo>
                <a:lnTo>
                  <a:pt x="7737" y="4378"/>
                </a:lnTo>
                <a:lnTo>
                  <a:pt x="7720" y="4378"/>
                </a:lnTo>
                <a:lnTo>
                  <a:pt x="7702" y="4369"/>
                </a:lnTo>
                <a:lnTo>
                  <a:pt x="7667" y="4369"/>
                </a:lnTo>
                <a:lnTo>
                  <a:pt x="7640" y="4360"/>
                </a:lnTo>
                <a:lnTo>
                  <a:pt x="7631" y="4360"/>
                </a:lnTo>
                <a:lnTo>
                  <a:pt x="7623" y="4360"/>
                </a:lnTo>
                <a:lnTo>
                  <a:pt x="7614" y="4360"/>
                </a:lnTo>
                <a:lnTo>
                  <a:pt x="7623" y="4369"/>
                </a:lnTo>
                <a:lnTo>
                  <a:pt x="7658" y="4386"/>
                </a:lnTo>
                <a:lnTo>
                  <a:pt x="7667" y="4386"/>
                </a:lnTo>
                <a:lnTo>
                  <a:pt x="7675" y="4395"/>
                </a:lnTo>
                <a:lnTo>
                  <a:pt x="7684" y="4404"/>
                </a:lnTo>
                <a:lnTo>
                  <a:pt x="7684" y="4413"/>
                </a:lnTo>
                <a:lnTo>
                  <a:pt x="7720" y="4430"/>
                </a:lnTo>
                <a:lnTo>
                  <a:pt x="7737" y="4430"/>
                </a:lnTo>
                <a:lnTo>
                  <a:pt x="7764" y="4430"/>
                </a:lnTo>
                <a:lnTo>
                  <a:pt x="7781" y="4439"/>
                </a:lnTo>
                <a:close/>
                <a:moveTo>
                  <a:pt x="7940" y="4916"/>
                </a:moveTo>
                <a:lnTo>
                  <a:pt x="7949" y="4916"/>
                </a:lnTo>
                <a:lnTo>
                  <a:pt x="7967" y="4916"/>
                </a:lnTo>
                <a:lnTo>
                  <a:pt x="7967" y="4907"/>
                </a:lnTo>
                <a:lnTo>
                  <a:pt x="7958" y="4916"/>
                </a:lnTo>
                <a:lnTo>
                  <a:pt x="7949" y="4916"/>
                </a:lnTo>
                <a:close/>
                <a:moveTo>
                  <a:pt x="7773" y="4704"/>
                </a:moveTo>
                <a:lnTo>
                  <a:pt x="7790" y="4695"/>
                </a:lnTo>
                <a:lnTo>
                  <a:pt x="7799" y="4686"/>
                </a:lnTo>
                <a:lnTo>
                  <a:pt x="7790" y="4686"/>
                </a:lnTo>
                <a:lnTo>
                  <a:pt x="7773" y="4686"/>
                </a:lnTo>
                <a:lnTo>
                  <a:pt x="7746" y="4686"/>
                </a:lnTo>
                <a:lnTo>
                  <a:pt x="7728" y="4686"/>
                </a:lnTo>
                <a:lnTo>
                  <a:pt x="7720" y="4686"/>
                </a:lnTo>
                <a:lnTo>
                  <a:pt x="7702" y="4686"/>
                </a:lnTo>
                <a:lnTo>
                  <a:pt x="7702" y="4678"/>
                </a:lnTo>
                <a:lnTo>
                  <a:pt x="7693" y="4678"/>
                </a:lnTo>
                <a:lnTo>
                  <a:pt x="7684" y="4678"/>
                </a:lnTo>
                <a:lnTo>
                  <a:pt x="7675" y="4678"/>
                </a:lnTo>
                <a:lnTo>
                  <a:pt x="7675" y="4686"/>
                </a:lnTo>
                <a:lnTo>
                  <a:pt x="7667" y="4686"/>
                </a:lnTo>
                <a:lnTo>
                  <a:pt x="7667" y="4678"/>
                </a:lnTo>
                <a:lnTo>
                  <a:pt x="7658" y="4678"/>
                </a:lnTo>
                <a:lnTo>
                  <a:pt x="7667" y="4678"/>
                </a:lnTo>
                <a:lnTo>
                  <a:pt x="7658" y="4669"/>
                </a:lnTo>
                <a:lnTo>
                  <a:pt x="7649" y="4660"/>
                </a:lnTo>
                <a:lnTo>
                  <a:pt x="7658" y="4642"/>
                </a:lnTo>
                <a:lnTo>
                  <a:pt x="7649" y="4633"/>
                </a:lnTo>
                <a:lnTo>
                  <a:pt x="7658" y="4633"/>
                </a:lnTo>
                <a:lnTo>
                  <a:pt x="7640" y="4642"/>
                </a:lnTo>
                <a:lnTo>
                  <a:pt x="7631" y="4651"/>
                </a:lnTo>
                <a:lnTo>
                  <a:pt x="7631" y="4660"/>
                </a:lnTo>
                <a:lnTo>
                  <a:pt x="7623" y="4660"/>
                </a:lnTo>
                <a:lnTo>
                  <a:pt x="7623" y="4669"/>
                </a:lnTo>
                <a:lnTo>
                  <a:pt x="7640" y="4669"/>
                </a:lnTo>
                <a:lnTo>
                  <a:pt x="7649" y="4678"/>
                </a:lnTo>
                <a:lnTo>
                  <a:pt x="7649" y="4686"/>
                </a:lnTo>
                <a:lnTo>
                  <a:pt x="7667" y="4686"/>
                </a:lnTo>
                <a:lnTo>
                  <a:pt x="7675" y="4695"/>
                </a:lnTo>
                <a:lnTo>
                  <a:pt x="7667" y="4695"/>
                </a:lnTo>
                <a:lnTo>
                  <a:pt x="7675" y="4704"/>
                </a:lnTo>
                <a:lnTo>
                  <a:pt x="7684" y="4704"/>
                </a:lnTo>
                <a:lnTo>
                  <a:pt x="7711" y="4713"/>
                </a:lnTo>
                <a:lnTo>
                  <a:pt x="7720" y="4713"/>
                </a:lnTo>
                <a:lnTo>
                  <a:pt x="7711" y="4713"/>
                </a:lnTo>
                <a:lnTo>
                  <a:pt x="7711" y="4704"/>
                </a:lnTo>
                <a:lnTo>
                  <a:pt x="7720" y="4704"/>
                </a:lnTo>
                <a:lnTo>
                  <a:pt x="7728" y="4695"/>
                </a:lnTo>
                <a:lnTo>
                  <a:pt x="7728" y="4704"/>
                </a:lnTo>
                <a:lnTo>
                  <a:pt x="7720" y="4704"/>
                </a:lnTo>
                <a:lnTo>
                  <a:pt x="7728" y="4713"/>
                </a:lnTo>
                <a:lnTo>
                  <a:pt x="7737" y="4713"/>
                </a:lnTo>
                <a:lnTo>
                  <a:pt x="7728" y="4722"/>
                </a:lnTo>
                <a:lnTo>
                  <a:pt x="7737" y="4722"/>
                </a:lnTo>
                <a:lnTo>
                  <a:pt x="7737" y="4731"/>
                </a:lnTo>
                <a:lnTo>
                  <a:pt x="7746" y="4731"/>
                </a:lnTo>
                <a:lnTo>
                  <a:pt x="7764" y="4731"/>
                </a:lnTo>
                <a:lnTo>
                  <a:pt x="7764" y="4722"/>
                </a:lnTo>
                <a:lnTo>
                  <a:pt x="7764" y="4713"/>
                </a:lnTo>
                <a:close/>
                <a:moveTo>
                  <a:pt x="7878" y="7324"/>
                </a:moveTo>
                <a:lnTo>
                  <a:pt x="7878" y="7315"/>
                </a:lnTo>
                <a:lnTo>
                  <a:pt x="7870" y="7324"/>
                </a:lnTo>
                <a:lnTo>
                  <a:pt x="7870" y="7333"/>
                </a:lnTo>
                <a:lnTo>
                  <a:pt x="7870" y="7342"/>
                </a:lnTo>
                <a:lnTo>
                  <a:pt x="7878" y="7342"/>
                </a:lnTo>
                <a:lnTo>
                  <a:pt x="7878" y="7333"/>
                </a:lnTo>
                <a:close/>
                <a:moveTo>
                  <a:pt x="7128" y="4642"/>
                </a:moveTo>
                <a:lnTo>
                  <a:pt x="7128" y="4651"/>
                </a:lnTo>
                <a:lnTo>
                  <a:pt x="7137" y="4651"/>
                </a:lnTo>
                <a:lnTo>
                  <a:pt x="7146" y="4642"/>
                </a:lnTo>
                <a:lnTo>
                  <a:pt x="7155" y="4633"/>
                </a:lnTo>
                <a:lnTo>
                  <a:pt x="7146" y="4633"/>
                </a:lnTo>
                <a:lnTo>
                  <a:pt x="7137" y="4642"/>
                </a:lnTo>
                <a:close/>
                <a:moveTo>
                  <a:pt x="7887" y="7289"/>
                </a:moveTo>
                <a:lnTo>
                  <a:pt x="7887" y="7280"/>
                </a:lnTo>
                <a:lnTo>
                  <a:pt x="7878" y="7271"/>
                </a:lnTo>
                <a:lnTo>
                  <a:pt x="7878" y="7263"/>
                </a:lnTo>
                <a:lnTo>
                  <a:pt x="7870" y="7263"/>
                </a:lnTo>
                <a:lnTo>
                  <a:pt x="7861" y="7254"/>
                </a:lnTo>
                <a:lnTo>
                  <a:pt x="7861" y="7263"/>
                </a:lnTo>
                <a:lnTo>
                  <a:pt x="7861" y="7271"/>
                </a:lnTo>
                <a:lnTo>
                  <a:pt x="7870" y="7271"/>
                </a:lnTo>
                <a:lnTo>
                  <a:pt x="7870" y="7280"/>
                </a:lnTo>
                <a:lnTo>
                  <a:pt x="7870" y="7289"/>
                </a:lnTo>
                <a:lnTo>
                  <a:pt x="7878" y="7289"/>
                </a:lnTo>
                <a:close/>
                <a:moveTo>
                  <a:pt x="6926" y="4775"/>
                </a:moveTo>
                <a:lnTo>
                  <a:pt x="6934" y="4775"/>
                </a:lnTo>
                <a:lnTo>
                  <a:pt x="6943" y="4775"/>
                </a:lnTo>
                <a:lnTo>
                  <a:pt x="6952" y="4775"/>
                </a:lnTo>
                <a:lnTo>
                  <a:pt x="6952" y="4766"/>
                </a:lnTo>
                <a:lnTo>
                  <a:pt x="6961" y="4757"/>
                </a:lnTo>
                <a:lnTo>
                  <a:pt x="6952" y="4757"/>
                </a:lnTo>
                <a:lnTo>
                  <a:pt x="6943" y="4766"/>
                </a:lnTo>
                <a:lnTo>
                  <a:pt x="6926" y="4775"/>
                </a:lnTo>
                <a:lnTo>
                  <a:pt x="6917" y="4775"/>
                </a:lnTo>
                <a:close/>
                <a:moveTo>
                  <a:pt x="7878" y="4775"/>
                </a:moveTo>
                <a:lnTo>
                  <a:pt x="7878" y="4766"/>
                </a:lnTo>
                <a:lnTo>
                  <a:pt x="7870" y="4766"/>
                </a:lnTo>
                <a:lnTo>
                  <a:pt x="7870" y="4775"/>
                </a:lnTo>
                <a:close/>
                <a:moveTo>
                  <a:pt x="7817" y="4598"/>
                </a:moveTo>
                <a:lnTo>
                  <a:pt x="7825" y="4589"/>
                </a:lnTo>
                <a:lnTo>
                  <a:pt x="7834" y="4581"/>
                </a:lnTo>
                <a:lnTo>
                  <a:pt x="7843" y="4581"/>
                </a:lnTo>
                <a:lnTo>
                  <a:pt x="7843" y="4572"/>
                </a:lnTo>
                <a:lnTo>
                  <a:pt x="7834" y="4581"/>
                </a:lnTo>
                <a:lnTo>
                  <a:pt x="7825" y="4581"/>
                </a:lnTo>
                <a:lnTo>
                  <a:pt x="7817" y="4589"/>
                </a:lnTo>
                <a:lnTo>
                  <a:pt x="7808" y="4598"/>
                </a:lnTo>
                <a:lnTo>
                  <a:pt x="7799" y="4616"/>
                </a:lnTo>
                <a:lnTo>
                  <a:pt x="7808" y="4616"/>
                </a:lnTo>
                <a:lnTo>
                  <a:pt x="7817" y="4616"/>
                </a:lnTo>
                <a:lnTo>
                  <a:pt x="7817" y="4607"/>
                </a:lnTo>
                <a:lnTo>
                  <a:pt x="7808" y="4607"/>
                </a:lnTo>
                <a:close/>
                <a:moveTo>
                  <a:pt x="7605" y="4563"/>
                </a:moveTo>
                <a:lnTo>
                  <a:pt x="7614" y="4563"/>
                </a:lnTo>
                <a:lnTo>
                  <a:pt x="7614" y="4554"/>
                </a:lnTo>
                <a:lnTo>
                  <a:pt x="7605" y="4554"/>
                </a:lnTo>
                <a:close/>
                <a:moveTo>
                  <a:pt x="6943" y="4766"/>
                </a:moveTo>
                <a:lnTo>
                  <a:pt x="6952" y="4757"/>
                </a:lnTo>
                <a:lnTo>
                  <a:pt x="6934" y="4757"/>
                </a:lnTo>
                <a:lnTo>
                  <a:pt x="6926" y="4766"/>
                </a:lnTo>
                <a:lnTo>
                  <a:pt x="6934" y="4766"/>
                </a:lnTo>
                <a:close/>
                <a:moveTo>
                  <a:pt x="7728" y="6998"/>
                </a:moveTo>
                <a:lnTo>
                  <a:pt x="7720" y="7007"/>
                </a:lnTo>
                <a:lnTo>
                  <a:pt x="7711" y="7007"/>
                </a:lnTo>
                <a:lnTo>
                  <a:pt x="7728" y="7007"/>
                </a:lnTo>
                <a:close/>
                <a:moveTo>
                  <a:pt x="7755" y="7086"/>
                </a:moveTo>
                <a:lnTo>
                  <a:pt x="7764" y="7086"/>
                </a:lnTo>
                <a:close/>
                <a:moveTo>
                  <a:pt x="6379" y="6918"/>
                </a:moveTo>
                <a:lnTo>
                  <a:pt x="6370" y="6918"/>
                </a:lnTo>
                <a:lnTo>
                  <a:pt x="6370" y="6927"/>
                </a:lnTo>
                <a:lnTo>
                  <a:pt x="6379" y="6927"/>
                </a:lnTo>
                <a:lnTo>
                  <a:pt x="6387" y="6927"/>
                </a:lnTo>
                <a:lnTo>
                  <a:pt x="6396" y="6927"/>
                </a:lnTo>
                <a:lnTo>
                  <a:pt x="6396" y="6918"/>
                </a:lnTo>
                <a:close/>
                <a:moveTo>
                  <a:pt x="7720" y="7015"/>
                </a:moveTo>
                <a:lnTo>
                  <a:pt x="7728" y="7024"/>
                </a:lnTo>
                <a:lnTo>
                  <a:pt x="7728" y="7015"/>
                </a:lnTo>
                <a:close/>
                <a:moveTo>
                  <a:pt x="7614" y="4545"/>
                </a:moveTo>
                <a:lnTo>
                  <a:pt x="7614" y="4536"/>
                </a:lnTo>
                <a:lnTo>
                  <a:pt x="7614" y="4545"/>
                </a:lnTo>
                <a:lnTo>
                  <a:pt x="7614" y="4554"/>
                </a:lnTo>
                <a:lnTo>
                  <a:pt x="7623" y="4545"/>
                </a:lnTo>
                <a:close/>
                <a:moveTo>
                  <a:pt x="7781" y="7112"/>
                </a:moveTo>
                <a:lnTo>
                  <a:pt x="7781" y="7121"/>
                </a:lnTo>
                <a:lnTo>
                  <a:pt x="7790" y="7121"/>
                </a:lnTo>
                <a:lnTo>
                  <a:pt x="7790" y="7112"/>
                </a:lnTo>
                <a:close/>
                <a:moveTo>
                  <a:pt x="11125" y="6240"/>
                </a:moveTo>
                <a:lnTo>
                  <a:pt x="11134" y="6249"/>
                </a:lnTo>
                <a:lnTo>
                  <a:pt x="11143" y="6249"/>
                </a:lnTo>
                <a:lnTo>
                  <a:pt x="11151" y="6240"/>
                </a:lnTo>
                <a:lnTo>
                  <a:pt x="11160" y="6222"/>
                </a:lnTo>
                <a:lnTo>
                  <a:pt x="11169" y="6213"/>
                </a:lnTo>
                <a:lnTo>
                  <a:pt x="11169" y="6204"/>
                </a:lnTo>
                <a:lnTo>
                  <a:pt x="11160" y="6204"/>
                </a:lnTo>
                <a:lnTo>
                  <a:pt x="11143" y="6222"/>
                </a:lnTo>
                <a:lnTo>
                  <a:pt x="11125" y="6222"/>
                </a:lnTo>
                <a:lnTo>
                  <a:pt x="11116" y="6222"/>
                </a:lnTo>
                <a:lnTo>
                  <a:pt x="11116" y="6231"/>
                </a:lnTo>
                <a:close/>
                <a:moveTo>
                  <a:pt x="19196" y="7430"/>
                </a:moveTo>
                <a:lnTo>
                  <a:pt x="19188" y="7404"/>
                </a:lnTo>
                <a:lnTo>
                  <a:pt x="19188" y="7395"/>
                </a:lnTo>
                <a:lnTo>
                  <a:pt x="19196" y="7386"/>
                </a:lnTo>
                <a:lnTo>
                  <a:pt x="19196" y="7377"/>
                </a:lnTo>
                <a:lnTo>
                  <a:pt x="19196" y="7368"/>
                </a:lnTo>
                <a:lnTo>
                  <a:pt x="19196" y="7360"/>
                </a:lnTo>
                <a:lnTo>
                  <a:pt x="19188" y="7360"/>
                </a:lnTo>
                <a:lnTo>
                  <a:pt x="19179" y="7368"/>
                </a:lnTo>
                <a:lnTo>
                  <a:pt x="19179" y="7377"/>
                </a:lnTo>
                <a:lnTo>
                  <a:pt x="19179" y="7395"/>
                </a:lnTo>
                <a:lnTo>
                  <a:pt x="19179" y="7404"/>
                </a:lnTo>
                <a:lnTo>
                  <a:pt x="19179" y="7413"/>
                </a:lnTo>
                <a:lnTo>
                  <a:pt x="19170" y="7413"/>
                </a:lnTo>
                <a:lnTo>
                  <a:pt x="19179" y="7421"/>
                </a:lnTo>
                <a:lnTo>
                  <a:pt x="19170" y="7421"/>
                </a:lnTo>
                <a:lnTo>
                  <a:pt x="19170" y="7430"/>
                </a:lnTo>
                <a:lnTo>
                  <a:pt x="19170" y="7448"/>
                </a:lnTo>
                <a:lnTo>
                  <a:pt x="19179" y="7448"/>
                </a:lnTo>
                <a:lnTo>
                  <a:pt x="19179" y="7457"/>
                </a:lnTo>
                <a:lnTo>
                  <a:pt x="19170" y="7457"/>
                </a:lnTo>
                <a:lnTo>
                  <a:pt x="19170" y="7466"/>
                </a:lnTo>
                <a:lnTo>
                  <a:pt x="19161" y="7474"/>
                </a:lnTo>
                <a:lnTo>
                  <a:pt x="19161" y="7483"/>
                </a:lnTo>
                <a:lnTo>
                  <a:pt x="19161" y="7492"/>
                </a:lnTo>
                <a:lnTo>
                  <a:pt x="19170" y="7501"/>
                </a:lnTo>
                <a:lnTo>
                  <a:pt x="19170" y="7510"/>
                </a:lnTo>
                <a:lnTo>
                  <a:pt x="19170" y="7501"/>
                </a:lnTo>
                <a:lnTo>
                  <a:pt x="19179" y="7501"/>
                </a:lnTo>
                <a:lnTo>
                  <a:pt x="19179" y="7492"/>
                </a:lnTo>
                <a:lnTo>
                  <a:pt x="19179" y="7483"/>
                </a:lnTo>
                <a:lnTo>
                  <a:pt x="19179" y="7474"/>
                </a:lnTo>
                <a:lnTo>
                  <a:pt x="19179" y="7466"/>
                </a:lnTo>
                <a:lnTo>
                  <a:pt x="19188" y="7457"/>
                </a:lnTo>
                <a:lnTo>
                  <a:pt x="19179" y="7439"/>
                </a:lnTo>
                <a:lnTo>
                  <a:pt x="19188" y="7439"/>
                </a:lnTo>
                <a:close/>
                <a:moveTo>
                  <a:pt x="19223" y="7766"/>
                </a:moveTo>
                <a:lnTo>
                  <a:pt x="19214" y="7766"/>
                </a:lnTo>
                <a:lnTo>
                  <a:pt x="19214" y="7774"/>
                </a:lnTo>
                <a:lnTo>
                  <a:pt x="19223" y="7774"/>
                </a:lnTo>
                <a:close/>
                <a:moveTo>
                  <a:pt x="19232" y="7748"/>
                </a:moveTo>
                <a:lnTo>
                  <a:pt x="19223" y="7757"/>
                </a:lnTo>
                <a:lnTo>
                  <a:pt x="19232" y="7757"/>
                </a:lnTo>
                <a:lnTo>
                  <a:pt x="19232" y="7766"/>
                </a:lnTo>
                <a:lnTo>
                  <a:pt x="19232" y="7757"/>
                </a:lnTo>
                <a:close/>
                <a:moveTo>
                  <a:pt x="19196" y="7739"/>
                </a:moveTo>
                <a:lnTo>
                  <a:pt x="19196" y="7748"/>
                </a:lnTo>
                <a:lnTo>
                  <a:pt x="19205" y="7748"/>
                </a:lnTo>
                <a:close/>
                <a:moveTo>
                  <a:pt x="19241" y="6971"/>
                </a:moveTo>
                <a:lnTo>
                  <a:pt x="19249" y="6971"/>
                </a:lnTo>
                <a:lnTo>
                  <a:pt x="19249" y="6962"/>
                </a:lnTo>
                <a:lnTo>
                  <a:pt x="19249" y="6954"/>
                </a:lnTo>
                <a:lnTo>
                  <a:pt x="19241" y="6954"/>
                </a:lnTo>
                <a:lnTo>
                  <a:pt x="19232" y="6954"/>
                </a:lnTo>
                <a:lnTo>
                  <a:pt x="19232" y="6962"/>
                </a:lnTo>
                <a:close/>
                <a:moveTo>
                  <a:pt x="19170" y="7404"/>
                </a:moveTo>
                <a:lnTo>
                  <a:pt x="19170" y="7395"/>
                </a:lnTo>
                <a:lnTo>
                  <a:pt x="19170" y="7404"/>
                </a:lnTo>
                <a:lnTo>
                  <a:pt x="19170" y="7413"/>
                </a:lnTo>
                <a:close/>
                <a:moveTo>
                  <a:pt x="19196" y="6883"/>
                </a:moveTo>
                <a:lnTo>
                  <a:pt x="19196" y="6874"/>
                </a:lnTo>
                <a:lnTo>
                  <a:pt x="19188" y="6865"/>
                </a:lnTo>
                <a:lnTo>
                  <a:pt x="19188" y="6874"/>
                </a:lnTo>
                <a:lnTo>
                  <a:pt x="19188" y="6883"/>
                </a:lnTo>
                <a:close/>
                <a:moveTo>
                  <a:pt x="19196" y="7466"/>
                </a:moveTo>
                <a:lnTo>
                  <a:pt x="19188" y="7474"/>
                </a:lnTo>
                <a:lnTo>
                  <a:pt x="19196" y="7474"/>
                </a:lnTo>
                <a:close/>
                <a:moveTo>
                  <a:pt x="19232" y="6892"/>
                </a:moveTo>
                <a:lnTo>
                  <a:pt x="19232" y="6874"/>
                </a:lnTo>
                <a:lnTo>
                  <a:pt x="19223" y="6874"/>
                </a:lnTo>
                <a:lnTo>
                  <a:pt x="19223" y="6883"/>
                </a:lnTo>
                <a:close/>
                <a:moveTo>
                  <a:pt x="19514" y="8198"/>
                </a:moveTo>
                <a:lnTo>
                  <a:pt x="19505" y="8189"/>
                </a:lnTo>
                <a:lnTo>
                  <a:pt x="19496" y="8189"/>
                </a:lnTo>
                <a:lnTo>
                  <a:pt x="19505" y="8189"/>
                </a:lnTo>
                <a:close/>
                <a:moveTo>
                  <a:pt x="19549" y="8269"/>
                </a:moveTo>
                <a:lnTo>
                  <a:pt x="19541" y="8269"/>
                </a:lnTo>
                <a:lnTo>
                  <a:pt x="19523" y="8242"/>
                </a:lnTo>
                <a:lnTo>
                  <a:pt x="19514" y="8242"/>
                </a:lnTo>
                <a:lnTo>
                  <a:pt x="19505" y="8251"/>
                </a:lnTo>
                <a:lnTo>
                  <a:pt x="19496" y="8251"/>
                </a:lnTo>
                <a:lnTo>
                  <a:pt x="19505" y="8269"/>
                </a:lnTo>
                <a:lnTo>
                  <a:pt x="19514" y="8277"/>
                </a:lnTo>
                <a:lnTo>
                  <a:pt x="19514" y="8286"/>
                </a:lnTo>
                <a:lnTo>
                  <a:pt x="19523" y="8286"/>
                </a:lnTo>
                <a:lnTo>
                  <a:pt x="19532" y="8286"/>
                </a:lnTo>
                <a:lnTo>
                  <a:pt x="19541" y="8304"/>
                </a:lnTo>
                <a:lnTo>
                  <a:pt x="19549" y="8313"/>
                </a:lnTo>
                <a:lnTo>
                  <a:pt x="19549" y="8304"/>
                </a:lnTo>
                <a:lnTo>
                  <a:pt x="19549" y="8286"/>
                </a:lnTo>
                <a:lnTo>
                  <a:pt x="19558" y="8277"/>
                </a:lnTo>
                <a:lnTo>
                  <a:pt x="19549" y="8277"/>
                </a:lnTo>
                <a:close/>
                <a:moveTo>
                  <a:pt x="19444" y="8172"/>
                </a:moveTo>
                <a:lnTo>
                  <a:pt x="19426" y="8154"/>
                </a:lnTo>
                <a:lnTo>
                  <a:pt x="19417" y="8154"/>
                </a:lnTo>
                <a:lnTo>
                  <a:pt x="19417" y="8145"/>
                </a:lnTo>
                <a:lnTo>
                  <a:pt x="19408" y="8136"/>
                </a:lnTo>
                <a:lnTo>
                  <a:pt x="19399" y="8136"/>
                </a:lnTo>
                <a:lnTo>
                  <a:pt x="19399" y="8145"/>
                </a:lnTo>
                <a:lnTo>
                  <a:pt x="19391" y="8145"/>
                </a:lnTo>
                <a:lnTo>
                  <a:pt x="19399" y="8154"/>
                </a:lnTo>
                <a:lnTo>
                  <a:pt x="19408" y="8154"/>
                </a:lnTo>
                <a:lnTo>
                  <a:pt x="19408" y="8163"/>
                </a:lnTo>
                <a:lnTo>
                  <a:pt x="19417" y="8163"/>
                </a:lnTo>
                <a:lnTo>
                  <a:pt x="19435" y="8172"/>
                </a:lnTo>
                <a:lnTo>
                  <a:pt x="19435" y="8180"/>
                </a:lnTo>
                <a:lnTo>
                  <a:pt x="19444" y="8180"/>
                </a:lnTo>
                <a:close/>
                <a:moveTo>
                  <a:pt x="19241" y="7810"/>
                </a:moveTo>
                <a:lnTo>
                  <a:pt x="19241" y="7819"/>
                </a:lnTo>
                <a:lnTo>
                  <a:pt x="19249" y="7810"/>
                </a:lnTo>
                <a:close/>
                <a:moveTo>
                  <a:pt x="19593" y="8348"/>
                </a:moveTo>
                <a:lnTo>
                  <a:pt x="19585" y="8348"/>
                </a:lnTo>
                <a:lnTo>
                  <a:pt x="19593" y="8366"/>
                </a:lnTo>
                <a:lnTo>
                  <a:pt x="19593" y="8375"/>
                </a:lnTo>
                <a:lnTo>
                  <a:pt x="19585" y="8375"/>
                </a:lnTo>
                <a:lnTo>
                  <a:pt x="19585" y="8383"/>
                </a:lnTo>
                <a:lnTo>
                  <a:pt x="19585" y="8392"/>
                </a:lnTo>
                <a:lnTo>
                  <a:pt x="19593" y="8392"/>
                </a:lnTo>
                <a:lnTo>
                  <a:pt x="19602" y="8375"/>
                </a:lnTo>
                <a:lnTo>
                  <a:pt x="19602" y="8366"/>
                </a:lnTo>
                <a:lnTo>
                  <a:pt x="19593" y="8366"/>
                </a:lnTo>
                <a:close/>
                <a:moveTo>
                  <a:pt x="19249" y="7819"/>
                </a:moveTo>
                <a:lnTo>
                  <a:pt x="19241" y="7827"/>
                </a:lnTo>
                <a:lnTo>
                  <a:pt x="19241" y="7836"/>
                </a:lnTo>
                <a:lnTo>
                  <a:pt x="19249" y="7836"/>
                </a:lnTo>
                <a:lnTo>
                  <a:pt x="19258" y="7854"/>
                </a:lnTo>
                <a:lnTo>
                  <a:pt x="19258" y="7845"/>
                </a:lnTo>
                <a:lnTo>
                  <a:pt x="19258" y="7827"/>
                </a:lnTo>
                <a:close/>
                <a:moveTo>
                  <a:pt x="19320" y="7183"/>
                </a:moveTo>
                <a:lnTo>
                  <a:pt x="19320" y="7192"/>
                </a:lnTo>
                <a:lnTo>
                  <a:pt x="19329" y="7183"/>
                </a:lnTo>
                <a:lnTo>
                  <a:pt x="19329" y="7174"/>
                </a:lnTo>
                <a:close/>
                <a:moveTo>
                  <a:pt x="19311" y="7157"/>
                </a:moveTo>
                <a:lnTo>
                  <a:pt x="19302" y="7165"/>
                </a:lnTo>
                <a:lnTo>
                  <a:pt x="19294" y="7174"/>
                </a:lnTo>
                <a:lnTo>
                  <a:pt x="19294" y="7183"/>
                </a:lnTo>
                <a:lnTo>
                  <a:pt x="19302" y="7174"/>
                </a:lnTo>
                <a:lnTo>
                  <a:pt x="19311" y="7174"/>
                </a:lnTo>
                <a:lnTo>
                  <a:pt x="19311" y="7165"/>
                </a:lnTo>
                <a:close/>
                <a:moveTo>
                  <a:pt x="17750" y="8119"/>
                </a:moveTo>
                <a:lnTo>
                  <a:pt x="17758" y="8110"/>
                </a:lnTo>
                <a:lnTo>
                  <a:pt x="17750" y="8110"/>
                </a:lnTo>
                <a:close/>
                <a:moveTo>
                  <a:pt x="18235" y="7642"/>
                </a:moveTo>
                <a:lnTo>
                  <a:pt x="18226" y="7633"/>
                </a:lnTo>
                <a:lnTo>
                  <a:pt x="18226" y="7642"/>
                </a:lnTo>
                <a:close/>
                <a:moveTo>
                  <a:pt x="17758" y="8048"/>
                </a:moveTo>
                <a:lnTo>
                  <a:pt x="17758" y="8039"/>
                </a:lnTo>
                <a:close/>
                <a:moveTo>
                  <a:pt x="18376" y="7810"/>
                </a:moveTo>
                <a:lnTo>
                  <a:pt x="18367" y="7801"/>
                </a:lnTo>
                <a:lnTo>
                  <a:pt x="18367" y="7792"/>
                </a:lnTo>
                <a:lnTo>
                  <a:pt x="18358" y="7792"/>
                </a:lnTo>
                <a:lnTo>
                  <a:pt x="18358" y="7783"/>
                </a:lnTo>
                <a:lnTo>
                  <a:pt x="18341" y="7757"/>
                </a:lnTo>
                <a:lnTo>
                  <a:pt x="18341" y="7748"/>
                </a:lnTo>
                <a:lnTo>
                  <a:pt x="18341" y="7730"/>
                </a:lnTo>
                <a:lnTo>
                  <a:pt x="18332" y="7730"/>
                </a:lnTo>
                <a:lnTo>
                  <a:pt x="18323" y="7721"/>
                </a:lnTo>
                <a:lnTo>
                  <a:pt x="18323" y="7713"/>
                </a:lnTo>
                <a:lnTo>
                  <a:pt x="18314" y="7695"/>
                </a:lnTo>
                <a:lnTo>
                  <a:pt x="18305" y="7695"/>
                </a:lnTo>
                <a:lnTo>
                  <a:pt x="18305" y="7686"/>
                </a:lnTo>
                <a:lnTo>
                  <a:pt x="18288" y="7668"/>
                </a:lnTo>
                <a:lnTo>
                  <a:pt x="18261" y="7642"/>
                </a:lnTo>
                <a:lnTo>
                  <a:pt x="18252" y="7633"/>
                </a:lnTo>
                <a:lnTo>
                  <a:pt x="18244" y="7633"/>
                </a:lnTo>
                <a:lnTo>
                  <a:pt x="18235" y="7633"/>
                </a:lnTo>
                <a:lnTo>
                  <a:pt x="18235" y="7642"/>
                </a:lnTo>
                <a:lnTo>
                  <a:pt x="18244" y="7642"/>
                </a:lnTo>
                <a:lnTo>
                  <a:pt x="18252" y="7651"/>
                </a:lnTo>
                <a:lnTo>
                  <a:pt x="18270" y="7651"/>
                </a:lnTo>
                <a:lnTo>
                  <a:pt x="18270" y="7660"/>
                </a:lnTo>
                <a:lnTo>
                  <a:pt x="18261" y="7660"/>
                </a:lnTo>
                <a:lnTo>
                  <a:pt x="18252" y="7660"/>
                </a:lnTo>
                <a:lnTo>
                  <a:pt x="18252" y="7651"/>
                </a:lnTo>
                <a:lnTo>
                  <a:pt x="18244" y="7651"/>
                </a:lnTo>
                <a:lnTo>
                  <a:pt x="18244" y="7660"/>
                </a:lnTo>
                <a:lnTo>
                  <a:pt x="18244" y="7668"/>
                </a:lnTo>
                <a:lnTo>
                  <a:pt x="18244" y="7677"/>
                </a:lnTo>
                <a:lnTo>
                  <a:pt x="18244" y="7686"/>
                </a:lnTo>
                <a:lnTo>
                  <a:pt x="18235" y="7704"/>
                </a:lnTo>
                <a:lnTo>
                  <a:pt x="18235" y="7713"/>
                </a:lnTo>
                <a:lnTo>
                  <a:pt x="18226" y="7739"/>
                </a:lnTo>
                <a:lnTo>
                  <a:pt x="18226" y="7766"/>
                </a:lnTo>
                <a:lnTo>
                  <a:pt x="18217" y="7766"/>
                </a:lnTo>
                <a:lnTo>
                  <a:pt x="18217" y="7748"/>
                </a:lnTo>
                <a:lnTo>
                  <a:pt x="18217" y="7757"/>
                </a:lnTo>
                <a:lnTo>
                  <a:pt x="18217" y="7783"/>
                </a:lnTo>
                <a:lnTo>
                  <a:pt x="18226" y="7792"/>
                </a:lnTo>
                <a:lnTo>
                  <a:pt x="18226" y="7854"/>
                </a:lnTo>
                <a:lnTo>
                  <a:pt x="18235" y="7871"/>
                </a:lnTo>
                <a:lnTo>
                  <a:pt x="18235" y="7889"/>
                </a:lnTo>
                <a:lnTo>
                  <a:pt x="18244" y="7898"/>
                </a:lnTo>
                <a:lnTo>
                  <a:pt x="18261" y="7916"/>
                </a:lnTo>
                <a:lnTo>
                  <a:pt x="18270" y="7916"/>
                </a:lnTo>
                <a:lnTo>
                  <a:pt x="18288" y="7916"/>
                </a:lnTo>
                <a:lnTo>
                  <a:pt x="18305" y="7907"/>
                </a:lnTo>
                <a:lnTo>
                  <a:pt x="18332" y="7898"/>
                </a:lnTo>
                <a:lnTo>
                  <a:pt x="18341" y="7898"/>
                </a:lnTo>
                <a:lnTo>
                  <a:pt x="18358" y="7880"/>
                </a:lnTo>
                <a:lnTo>
                  <a:pt x="18367" y="7871"/>
                </a:lnTo>
                <a:lnTo>
                  <a:pt x="18367" y="7854"/>
                </a:lnTo>
                <a:lnTo>
                  <a:pt x="18376" y="7845"/>
                </a:lnTo>
                <a:lnTo>
                  <a:pt x="18376" y="7836"/>
                </a:lnTo>
                <a:lnTo>
                  <a:pt x="18376" y="7819"/>
                </a:lnTo>
                <a:close/>
                <a:moveTo>
                  <a:pt x="18217" y="7686"/>
                </a:moveTo>
                <a:lnTo>
                  <a:pt x="18226" y="7686"/>
                </a:lnTo>
                <a:lnTo>
                  <a:pt x="18235" y="7695"/>
                </a:lnTo>
                <a:lnTo>
                  <a:pt x="18226" y="7686"/>
                </a:lnTo>
                <a:close/>
                <a:moveTo>
                  <a:pt x="19646" y="8463"/>
                </a:moveTo>
                <a:lnTo>
                  <a:pt x="19646" y="8454"/>
                </a:lnTo>
                <a:lnTo>
                  <a:pt x="19638" y="8445"/>
                </a:lnTo>
                <a:lnTo>
                  <a:pt x="19629" y="8427"/>
                </a:lnTo>
                <a:lnTo>
                  <a:pt x="19629" y="8419"/>
                </a:lnTo>
                <a:lnTo>
                  <a:pt x="19611" y="8419"/>
                </a:lnTo>
                <a:lnTo>
                  <a:pt x="19602" y="8436"/>
                </a:lnTo>
                <a:lnTo>
                  <a:pt x="19611" y="8445"/>
                </a:lnTo>
                <a:lnTo>
                  <a:pt x="19620" y="8463"/>
                </a:lnTo>
                <a:lnTo>
                  <a:pt x="19620" y="8472"/>
                </a:lnTo>
                <a:lnTo>
                  <a:pt x="19629" y="8472"/>
                </a:lnTo>
                <a:lnTo>
                  <a:pt x="19638" y="8480"/>
                </a:lnTo>
                <a:lnTo>
                  <a:pt x="19646" y="8480"/>
                </a:lnTo>
                <a:lnTo>
                  <a:pt x="19655" y="8480"/>
                </a:lnTo>
                <a:lnTo>
                  <a:pt x="19655" y="8472"/>
                </a:lnTo>
                <a:close/>
                <a:moveTo>
                  <a:pt x="17705" y="7527"/>
                </a:moveTo>
                <a:close/>
                <a:moveTo>
                  <a:pt x="19179" y="7677"/>
                </a:moveTo>
                <a:lnTo>
                  <a:pt x="19170" y="7677"/>
                </a:lnTo>
                <a:lnTo>
                  <a:pt x="19170" y="7686"/>
                </a:lnTo>
                <a:lnTo>
                  <a:pt x="19179" y="7686"/>
                </a:lnTo>
                <a:close/>
                <a:moveTo>
                  <a:pt x="17732" y="7739"/>
                </a:moveTo>
                <a:lnTo>
                  <a:pt x="17723" y="7748"/>
                </a:lnTo>
                <a:lnTo>
                  <a:pt x="17732" y="7748"/>
                </a:lnTo>
                <a:close/>
                <a:moveTo>
                  <a:pt x="17767" y="12646"/>
                </a:moveTo>
                <a:lnTo>
                  <a:pt x="17750" y="12646"/>
                </a:lnTo>
                <a:lnTo>
                  <a:pt x="17750" y="12637"/>
                </a:lnTo>
                <a:lnTo>
                  <a:pt x="17741" y="12637"/>
                </a:lnTo>
                <a:lnTo>
                  <a:pt x="17741" y="12646"/>
                </a:lnTo>
                <a:lnTo>
                  <a:pt x="17750" y="12646"/>
                </a:lnTo>
                <a:lnTo>
                  <a:pt x="17750" y="12655"/>
                </a:lnTo>
                <a:lnTo>
                  <a:pt x="17758" y="12664"/>
                </a:lnTo>
                <a:lnTo>
                  <a:pt x="17767" y="12664"/>
                </a:lnTo>
                <a:lnTo>
                  <a:pt x="17776" y="12655"/>
                </a:lnTo>
                <a:lnTo>
                  <a:pt x="17785" y="12655"/>
                </a:lnTo>
                <a:lnTo>
                  <a:pt x="17776" y="12655"/>
                </a:lnTo>
                <a:close/>
                <a:moveTo>
                  <a:pt x="19117" y="6742"/>
                </a:moveTo>
                <a:lnTo>
                  <a:pt x="19108" y="6742"/>
                </a:lnTo>
                <a:lnTo>
                  <a:pt x="19108" y="6751"/>
                </a:lnTo>
                <a:lnTo>
                  <a:pt x="19108" y="6759"/>
                </a:lnTo>
                <a:lnTo>
                  <a:pt x="19117" y="6759"/>
                </a:lnTo>
                <a:lnTo>
                  <a:pt x="19117" y="6751"/>
                </a:lnTo>
                <a:close/>
                <a:moveTo>
                  <a:pt x="19161" y="7554"/>
                </a:moveTo>
                <a:lnTo>
                  <a:pt x="19152" y="7554"/>
                </a:lnTo>
                <a:lnTo>
                  <a:pt x="19144" y="7563"/>
                </a:lnTo>
                <a:lnTo>
                  <a:pt x="19144" y="7571"/>
                </a:lnTo>
                <a:lnTo>
                  <a:pt x="19144" y="7580"/>
                </a:lnTo>
                <a:lnTo>
                  <a:pt x="19152" y="7580"/>
                </a:lnTo>
                <a:lnTo>
                  <a:pt x="19161" y="7563"/>
                </a:lnTo>
                <a:close/>
                <a:moveTo>
                  <a:pt x="19170" y="7510"/>
                </a:moveTo>
                <a:lnTo>
                  <a:pt x="19161" y="7518"/>
                </a:lnTo>
                <a:lnTo>
                  <a:pt x="19170" y="7518"/>
                </a:lnTo>
                <a:close/>
                <a:moveTo>
                  <a:pt x="19108" y="6724"/>
                </a:moveTo>
                <a:lnTo>
                  <a:pt x="19108" y="6733"/>
                </a:lnTo>
                <a:close/>
                <a:moveTo>
                  <a:pt x="19020" y="6645"/>
                </a:moveTo>
                <a:lnTo>
                  <a:pt x="19011" y="6636"/>
                </a:lnTo>
                <a:lnTo>
                  <a:pt x="19011" y="6645"/>
                </a:lnTo>
                <a:close/>
                <a:moveTo>
                  <a:pt x="19020" y="6662"/>
                </a:moveTo>
                <a:lnTo>
                  <a:pt x="19020" y="6654"/>
                </a:lnTo>
                <a:lnTo>
                  <a:pt x="19011" y="6654"/>
                </a:lnTo>
                <a:lnTo>
                  <a:pt x="19011" y="6662"/>
                </a:lnTo>
                <a:lnTo>
                  <a:pt x="19011" y="6671"/>
                </a:lnTo>
                <a:lnTo>
                  <a:pt x="19020" y="6680"/>
                </a:lnTo>
                <a:lnTo>
                  <a:pt x="19020" y="6689"/>
                </a:lnTo>
                <a:lnTo>
                  <a:pt x="19011" y="6715"/>
                </a:lnTo>
                <a:lnTo>
                  <a:pt x="19020" y="6715"/>
                </a:lnTo>
                <a:lnTo>
                  <a:pt x="19029" y="6706"/>
                </a:lnTo>
                <a:lnTo>
                  <a:pt x="19038" y="6706"/>
                </a:lnTo>
                <a:lnTo>
                  <a:pt x="19038" y="6689"/>
                </a:lnTo>
                <a:lnTo>
                  <a:pt x="19038" y="6680"/>
                </a:lnTo>
                <a:lnTo>
                  <a:pt x="19029" y="6671"/>
                </a:lnTo>
                <a:close/>
                <a:moveTo>
                  <a:pt x="19082" y="6680"/>
                </a:moveTo>
                <a:lnTo>
                  <a:pt x="19082" y="6671"/>
                </a:lnTo>
                <a:lnTo>
                  <a:pt x="19073" y="6680"/>
                </a:lnTo>
                <a:lnTo>
                  <a:pt x="19082" y="6689"/>
                </a:lnTo>
                <a:lnTo>
                  <a:pt x="19091" y="6689"/>
                </a:lnTo>
                <a:close/>
                <a:moveTo>
                  <a:pt x="19055" y="6680"/>
                </a:moveTo>
                <a:lnTo>
                  <a:pt x="19046" y="6706"/>
                </a:lnTo>
                <a:lnTo>
                  <a:pt x="19055" y="6706"/>
                </a:lnTo>
                <a:lnTo>
                  <a:pt x="19055" y="6698"/>
                </a:lnTo>
                <a:lnTo>
                  <a:pt x="19055" y="6689"/>
                </a:lnTo>
                <a:close/>
                <a:moveTo>
                  <a:pt x="19585" y="7757"/>
                </a:moveTo>
                <a:lnTo>
                  <a:pt x="19576" y="7774"/>
                </a:lnTo>
                <a:lnTo>
                  <a:pt x="19585" y="7783"/>
                </a:lnTo>
                <a:lnTo>
                  <a:pt x="19585" y="7774"/>
                </a:lnTo>
                <a:lnTo>
                  <a:pt x="19593" y="7774"/>
                </a:lnTo>
                <a:lnTo>
                  <a:pt x="19593" y="7766"/>
                </a:lnTo>
                <a:lnTo>
                  <a:pt x="19593" y="7757"/>
                </a:lnTo>
                <a:close/>
                <a:moveTo>
                  <a:pt x="19805" y="8127"/>
                </a:moveTo>
                <a:lnTo>
                  <a:pt x="19796" y="8136"/>
                </a:lnTo>
                <a:lnTo>
                  <a:pt x="19805" y="8136"/>
                </a:lnTo>
                <a:close/>
                <a:moveTo>
                  <a:pt x="19682" y="7889"/>
                </a:moveTo>
                <a:lnTo>
                  <a:pt x="19691" y="7889"/>
                </a:lnTo>
                <a:lnTo>
                  <a:pt x="19699" y="7889"/>
                </a:lnTo>
                <a:lnTo>
                  <a:pt x="19699" y="7880"/>
                </a:lnTo>
                <a:lnTo>
                  <a:pt x="19691" y="7880"/>
                </a:lnTo>
                <a:lnTo>
                  <a:pt x="19682" y="7880"/>
                </a:lnTo>
                <a:close/>
                <a:moveTo>
                  <a:pt x="19735" y="7960"/>
                </a:moveTo>
                <a:lnTo>
                  <a:pt x="19735" y="7951"/>
                </a:lnTo>
                <a:lnTo>
                  <a:pt x="19726" y="7951"/>
                </a:lnTo>
                <a:lnTo>
                  <a:pt x="19726" y="7969"/>
                </a:lnTo>
                <a:lnTo>
                  <a:pt x="19726" y="7960"/>
                </a:lnTo>
                <a:close/>
                <a:moveTo>
                  <a:pt x="19638" y="7792"/>
                </a:moveTo>
                <a:lnTo>
                  <a:pt x="19638" y="7801"/>
                </a:lnTo>
                <a:close/>
                <a:moveTo>
                  <a:pt x="19682" y="7871"/>
                </a:moveTo>
                <a:lnTo>
                  <a:pt x="19682" y="7863"/>
                </a:lnTo>
                <a:close/>
                <a:moveTo>
                  <a:pt x="19567" y="7439"/>
                </a:moveTo>
                <a:lnTo>
                  <a:pt x="19558" y="7439"/>
                </a:lnTo>
                <a:lnTo>
                  <a:pt x="19558" y="7448"/>
                </a:lnTo>
                <a:lnTo>
                  <a:pt x="19567" y="7448"/>
                </a:lnTo>
                <a:close/>
                <a:moveTo>
                  <a:pt x="17679" y="8878"/>
                </a:moveTo>
                <a:lnTo>
                  <a:pt x="17688" y="8886"/>
                </a:lnTo>
                <a:lnTo>
                  <a:pt x="17679" y="8895"/>
                </a:lnTo>
                <a:lnTo>
                  <a:pt x="17679" y="8886"/>
                </a:lnTo>
                <a:lnTo>
                  <a:pt x="17679" y="8895"/>
                </a:lnTo>
                <a:lnTo>
                  <a:pt x="17688" y="8895"/>
                </a:lnTo>
                <a:lnTo>
                  <a:pt x="17688" y="8886"/>
                </a:lnTo>
                <a:close/>
                <a:moveTo>
                  <a:pt x="19602" y="7766"/>
                </a:moveTo>
                <a:lnTo>
                  <a:pt x="19602" y="7757"/>
                </a:lnTo>
                <a:lnTo>
                  <a:pt x="19602" y="7774"/>
                </a:lnTo>
                <a:close/>
                <a:moveTo>
                  <a:pt x="19955" y="8295"/>
                </a:moveTo>
                <a:lnTo>
                  <a:pt x="19964" y="8304"/>
                </a:lnTo>
                <a:lnTo>
                  <a:pt x="19964" y="8295"/>
                </a:lnTo>
                <a:lnTo>
                  <a:pt x="19955" y="8286"/>
                </a:lnTo>
                <a:close/>
                <a:moveTo>
                  <a:pt x="19955" y="8269"/>
                </a:moveTo>
                <a:lnTo>
                  <a:pt x="19955" y="8277"/>
                </a:lnTo>
                <a:lnTo>
                  <a:pt x="19964" y="8277"/>
                </a:lnTo>
                <a:lnTo>
                  <a:pt x="19955" y="8277"/>
                </a:lnTo>
                <a:close/>
                <a:moveTo>
                  <a:pt x="19885" y="8251"/>
                </a:moveTo>
                <a:lnTo>
                  <a:pt x="19876" y="8251"/>
                </a:lnTo>
                <a:lnTo>
                  <a:pt x="19876" y="8260"/>
                </a:lnTo>
                <a:lnTo>
                  <a:pt x="19876" y="8269"/>
                </a:lnTo>
                <a:lnTo>
                  <a:pt x="19876" y="8277"/>
                </a:lnTo>
                <a:lnTo>
                  <a:pt x="19885" y="8277"/>
                </a:lnTo>
                <a:lnTo>
                  <a:pt x="19885" y="8269"/>
                </a:lnTo>
                <a:lnTo>
                  <a:pt x="19885" y="8260"/>
                </a:lnTo>
                <a:close/>
                <a:moveTo>
                  <a:pt x="19567" y="7492"/>
                </a:moveTo>
                <a:lnTo>
                  <a:pt x="19558" y="7483"/>
                </a:lnTo>
                <a:lnTo>
                  <a:pt x="19558" y="7492"/>
                </a:lnTo>
                <a:lnTo>
                  <a:pt x="19567" y="7501"/>
                </a:lnTo>
                <a:close/>
                <a:moveTo>
                  <a:pt x="19893" y="8242"/>
                </a:moveTo>
                <a:lnTo>
                  <a:pt x="19858" y="8233"/>
                </a:lnTo>
                <a:lnTo>
                  <a:pt x="19858" y="8242"/>
                </a:lnTo>
                <a:lnTo>
                  <a:pt x="19867" y="8242"/>
                </a:lnTo>
                <a:lnTo>
                  <a:pt x="19876" y="8242"/>
                </a:lnTo>
                <a:lnTo>
                  <a:pt x="19885" y="8251"/>
                </a:lnTo>
                <a:lnTo>
                  <a:pt x="19893" y="8251"/>
                </a:lnTo>
                <a:close/>
                <a:moveTo>
                  <a:pt x="19814" y="8225"/>
                </a:moveTo>
                <a:lnTo>
                  <a:pt x="19823" y="8225"/>
                </a:lnTo>
                <a:lnTo>
                  <a:pt x="19832" y="8225"/>
                </a:lnTo>
                <a:lnTo>
                  <a:pt x="19832" y="8216"/>
                </a:lnTo>
                <a:lnTo>
                  <a:pt x="19841" y="8207"/>
                </a:lnTo>
                <a:lnTo>
                  <a:pt x="19832" y="8198"/>
                </a:lnTo>
                <a:lnTo>
                  <a:pt x="19823" y="8198"/>
                </a:lnTo>
                <a:lnTo>
                  <a:pt x="19814" y="8198"/>
                </a:lnTo>
                <a:lnTo>
                  <a:pt x="19814" y="8207"/>
                </a:lnTo>
                <a:lnTo>
                  <a:pt x="19814" y="8216"/>
                </a:lnTo>
                <a:close/>
                <a:moveTo>
                  <a:pt x="19893" y="8269"/>
                </a:moveTo>
                <a:lnTo>
                  <a:pt x="19893" y="8277"/>
                </a:lnTo>
                <a:lnTo>
                  <a:pt x="19885" y="8286"/>
                </a:lnTo>
                <a:lnTo>
                  <a:pt x="19893" y="8286"/>
                </a:lnTo>
                <a:lnTo>
                  <a:pt x="19911" y="8295"/>
                </a:lnTo>
                <a:lnTo>
                  <a:pt x="19929" y="8295"/>
                </a:lnTo>
                <a:lnTo>
                  <a:pt x="19929" y="8286"/>
                </a:lnTo>
                <a:lnTo>
                  <a:pt x="19920" y="8286"/>
                </a:lnTo>
                <a:lnTo>
                  <a:pt x="19911" y="8277"/>
                </a:lnTo>
                <a:lnTo>
                  <a:pt x="19902" y="8277"/>
                </a:lnTo>
                <a:close/>
                <a:moveTo>
                  <a:pt x="19929" y="8277"/>
                </a:moveTo>
                <a:lnTo>
                  <a:pt x="19911" y="8269"/>
                </a:lnTo>
                <a:lnTo>
                  <a:pt x="19902" y="8277"/>
                </a:lnTo>
                <a:lnTo>
                  <a:pt x="19911" y="8277"/>
                </a:lnTo>
                <a:lnTo>
                  <a:pt x="19920" y="8277"/>
                </a:lnTo>
                <a:lnTo>
                  <a:pt x="19929" y="8286"/>
                </a:lnTo>
                <a:lnTo>
                  <a:pt x="19938" y="8286"/>
                </a:lnTo>
                <a:lnTo>
                  <a:pt x="19938" y="8277"/>
                </a:lnTo>
                <a:close/>
                <a:moveTo>
                  <a:pt x="19938" y="8313"/>
                </a:moveTo>
                <a:lnTo>
                  <a:pt x="19946" y="8313"/>
                </a:lnTo>
                <a:lnTo>
                  <a:pt x="19946" y="8304"/>
                </a:lnTo>
                <a:lnTo>
                  <a:pt x="19938" y="8304"/>
                </a:lnTo>
                <a:close/>
                <a:moveTo>
                  <a:pt x="19726" y="8551"/>
                </a:moveTo>
                <a:lnTo>
                  <a:pt x="19708" y="8533"/>
                </a:lnTo>
                <a:lnTo>
                  <a:pt x="19708" y="8542"/>
                </a:lnTo>
                <a:lnTo>
                  <a:pt x="19708" y="8551"/>
                </a:lnTo>
                <a:lnTo>
                  <a:pt x="19708" y="8560"/>
                </a:lnTo>
                <a:lnTo>
                  <a:pt x="19717" y="8560"/>
                </a:lnTo>
                <a:close/>
                <a:moveTo>
                  <a:pt x="19364" y="7924"/>
                </a:moveTo>
                <a:lnTo>
                  <a:pt x="19364" y="7916"/>
                </a:lnTo>
                <a:lnTo>
                  <a:pt x="19355" y="7916"/>
                </a:lnTo>
                <a:lnTo>
                  <a:pt x="19355" y="7924"/>
                </a:lnTo>
                <a:close/>
                <a:moveTo>
                  <a:pt x="19532" y="7157"/>
                </a:moveTo>
                <a:lnTo>
                  <a:pt x="19532" y="7139"/>
                </a:lnTo>
                <a:lnTo>
                  <a:pt x="19523" y="7130"/>
                </a:lnTo>
                <a:lnTo>
                  <a:pt x="19523" y="7139"/>
                </a:lnTo>
                <a:lnTo>
                  <a:pt x="19523" y="7148"/>
                </a:lnTo>
                <a:lnTo>
                  <a:pt x="19523" y="7157"/>
                </a:lnTo>
                <a:close/>
                <a:moveTo>
                  <a:pt x="20096" y="8763"/>
                </a:moveTo>
                <a:lnTo>
                  <a:pt x="20105" y="8754"/>
                </a:lnTo>
                <a:lnTo>
                  <a:pt x="20114" y="8763"/>
                </a:lnTo>
                <a:lnTo>
                  <a:pt x="20114" y="8772"/>
                </a:lnTo>
                <a:lnTo>
                  <a:pt x="20123" y="8772"/>
                </a:lnTo>
                <a:lnTo>
                  <a:pt x="20123" y="8781"/>
                </a:lnTo>
                <a:lnTo>
                  <a:pt x="20132" y="8781"/>
                </a:lnTo>
                <a:lnTo>
                  <a:pt x="20132" y="8772"/>
                </a:lnTo>
                <a:lnTo>
                  <a:pt x="20132" y="8763"/>
                </a:lnTo>
                <a:lnTo>
                  <a:pt x="20140" y="8719"/>
                </a:lnTo>
                <a:lnTo>
                  <a:pt x="20140" y="8701"/>
                </a:lnTo>
                <a:lnTo>
                  <a:pt x="20140" y="8692"/>
                </a:lnTo>
                <a:lnTo>
                  <a:pt x="20140" y="8683"/>
                </a:lnTo>
                <a:lnTo>
                  <a:pt x="20140" y="8657"/>
                </a:lnTo>
                <a:lnTo>
                  <a:pt x="20140" y="8648"/>
                </a:lnTo>
                <a:lnTo>
                  <a:pt x="20140" y="8630"/>
                </a:lnTo>
                <a:lnTo>
                  <a:pt x="20140" y="8622"/>
                </a:lnTo>
                <a:lnTo>
                  <a:pt x="20140" y="8613"/>
                </a:lnTo>
                <a:lnTo>
                  <a:pt x="20140" y="8604"/>
                </a:lnTo>
                <a:lnTo>
                  <a:pt x="20149" y="8586"/>
                </a:lnTo>
                <a:lnTo>
                  <a:pt x="20149" y="8578"/>
                </a:lnTo>
                <a:lnTo>
                  <a:pt x="20140" y="8560"/>
                </a:lnTo>
                <a:lnTo>
                  <a:pt x="20114" y="8533"/>
                </a:lnTo>
                <a:lnTo>
                  <a:pt x="20114" y="8525"/>
                </a:lnTo>
                <a:lnTo>
                  <a:pt x="20105" y="8525"/>
                </a:lnTo>
                <a:lnTo>
                  <a:pt x="20096" y="8525"/>
                </a:lnTo>
                <a:lnTo>
                  <a:pt x="20079" y="8525"/>
                </a:lnTo>
                <a:lnTo>
                  <a:pt x="20070" y="8525"/>
                </a:lnTo>
                <a:lnTo>
                  <a:pt x="20052" y="8542"/>
                </a:lnTo>
                <a:lnTo>
                  <a:pt x="20052" y="8533"/>
                </a:lnTo>
                <a:lnTo>
                  <a:pt x="20052" y="8525"/>
                </a:lnTo>
                <a:lnTo>
                  <a:pt x="20061" y="8516"/>
                </a:lnTo>
                <a:lnTo>
                  <a:pt x="20061" y="8507"/>
                </a:lnTo>
                <a:lnTo>
                  <a:pt x="20061" y="8498"/>
                </a:lnTo>
                <a:lnTo>
                  <a:pt x="20052" y="8498"/>
                </a:lnTo>
                <a:lnTo>
                  <a:pt x="20043" y="8489"/>
                </a:lnTo>
                <a:lnTo>
                  <a:pt x="20043" y="8480"/>
                </a:lnTo>
                <a:lnTo>
                  <a:pt x="20043" y="8472"/>
                </a:lnTo>
                <a:lnTo>
                  <a:pt x="20035" y="8472"/>
                </a:lnTo>
                <a:lnTo>
                  <a:pt x="20035" y="8454"/>
                </a:lnTo>
                <a:lnTo>
                  <a:pt x="20035" y="8445"/>
                </a:lnTo>
                <a:lnTo>
                  <a:pt x="20026" y="8427"/>
                </a:lnTo>
                <a:lnTo>
                  <a:pt x="20017" y="8427"/>
                </a:lnTo>
                <a:lnTo>
                  <a:pt x="20008" y="8427"/>
                </a:lnTo>
                <a:lnTo>
                  <a:pt x="19999" y="8419"/>
                </a:lnTo>
                <a:lnTo>
                  <a:pt x="19982" y="8419"/>
                </a:lnTo>
                <a:lnTo>
                  <a:pt x="19973" y="8410"/>
                </a:lnTo>
                <a:lnTo>
                  <a:pt x="19964" y="8410"/>
                </a:lnTo>
                <a:lnTo>
                  <a:pt x="19964" y="8392"/>
                </a:lnTo>
                <a:lnTo>
                  <a:pt x="19964" y="8383"/>
                </a:lnTo>
                <a:lnTo>
                  <a:pt x="19955" y="8375"/>
                </a:lnTo>
                <a:lnTo>
                  <a:pt x="19964" y="8375"/>
                </a:lnTo>
                <a:lnTo>
                  <a:pt x="19955" y="8366"/>
                </a:lnTo>
                <a:lnTo>
                  <a:pt x="19964" y="8366"/>
                </a:lnTo>
                <a:lnTo>
                  <a:pt x="19973" y="8357"/>
                </a:lnTo>
                <a:lnTo>
                  <a:pt x="19982" y="8357"/>
                </a:lnTo>
                <a:lnTo>
                  <a:pt x="19990" y="8348"/>
                </a:lnTo>
                <a:lnTo>
                  <a:pt x="19982" y="8339"/>
                </a:lnTo>
                <a:lnTo>
                  <a:pt x="19982" y="8330"/>
                </a:lnTo>
                <a:lnTo>
                  <a:pt x="19973" y="8322"/>
                </a:lnTo>
                <a:lnTo>
                  <a:pt x="19964" y="8313"/>
                </a:lnTo>
                <a:lnTo>
                  <a:pt x="19955" y="8313"/>
                </a:lnTo>
                <a:lnTo>
                  <a:pt x="19946" y="8313"/>
                </a:lnTo>
                <a:lnTo>
                  <a:pt x="19938" y="8322"/>
                </a:lnTo>
                <a:lnTo>
                  <a:pt x="19929" y="8330"/>
                </a:lnTo>
                <a:lnTo>
                  <a:pt x="19920" y="8330"/>
                </a:lnTo>
                <a:lnTo>
                  <a:pt x="19911" y="8330"/>
                </a:lnTo>
                <a:lnTo>
                  <a:pt x="19893" y="8339"/>
                </a:lnTo>
                <a:lnTo>
                  <a:pt x="19911" y="8330"/>
                </a:lnTo>
                <a:lnTo>
                  <a:pt x="19929" y="8322"/>
                </a:lnTo>
                <a:lnTo>
                  <a:pt x="19938" y="8313"/>
                </a:lnTo>
                <a:lnTo>
                  <a:pt x="19929" y="8313"/>
                </a:lnTo>
                <a:lnTo>
                  <a:pt x="19929" y="8304"/>
                </a:lnTo>
                <a:lnTo>
                  <a:pt x="19920" y="8295"/>
                </a:lnTo>
                <a:lnTo>
                  <a:pt x="19893" y="8295"/>
                </a:lnTo>
                <a:lnTo>
                  <a:pt x="19885" y="8286"/>
                </a:lnTo>
                <a:lnTo>
                  <a:pt x="19876" y="8277"/>
                </a:lnTo>
                <a:lnTo>
                  <a:pt x="19867" y="8277"/>
                </a:lnTo>
                <a:lnTo>
                  <a:pt x="19867" y="8269"/>
                </a:lnTo>
                <a:lnTo>
                  <a:pt x="19867" y="8260"/>
                </a:lnTo>
                <a:lnTo>
                  <a:pt x="19858" y="8251"/>
                </a:lnTo>
                <a:lnTo>
                  <a:pt x="19858" y="8242"/>
                </a:lnTo>
                <a:lnTo>
                  <a:pt x="19841" y="8233"/>
                </a:lnTo>
                <a:lnTo>
                  <a:pt x="19832" y="8233"/>
                </a:lnTo>
                <a:lnTo>
                  <a:pt x="19823" y="8233"/>
                </a:lnTo>
                <a:lnTo>
                  <a:pt x="19814" y="8225"/>
                </a:lnTo>
                <a:lnTo>
                  <a:pt x="19805" y="8216"/>
                </a:lnTo>
                <a:lnTo>
                  <a:pt x="19805" y="8207"/>
                </a:lnTo>
                <a:lnTo>
                  <a:pt x="19796" y="8198"/>
                </a:lnTo>
                <a:lnTo>
                  <a:pt x="19788" y="8189"/>
                </a:lnTo>
                <a:lnTo>
                  <a:pt x="19779" y="8180"/>
                </a:lnTo>
                <a:lnTo>
                  <a:pt x="19770" y="8180"/>
                </a:lnTo>
                <a:lnTo>
                  <a:pt x="19770" y="8189"/>
                </a:lnTo>
                <a:lnTo>
                  <a:pt x="19770" y="8198"/>
                </a:lnTo>
                <a:lnTo>
                  <a:pt x="19770" y="8207"/>
                </a:lnTo>
                <a:lnTo>
                  <a:pt x="19761" y="8198"/>
                </a:lnTo>
                <a:lnTo>
                  <a:pt x="19752" y="8198"/>
                </a:lnTo>
                <a:lnTo>
                  <a:pt x="19743" y="8189"/>
                </a:lnTo>
                <a:lnTo>
                  <a:pt x="19735" y="8180"/>
                </a:lnTo>
                <a:lnTo>
                  <a:pt x="19735" y="8172"/>
                </a:lnTo>
                <a:lnTo>
                  <a:pt x="19717" y="8154"/>
                </a:lnTo>
                <a:lnTo>
                  <a:pt x="19708" y="8145"/>
                </a:lnTo>
                <a:lnTo>
                  <a:pt x="19708" y="8136"/>
                </a:lnTo>
                <a:lnTo>
                  <a:pt x="19699" y="8136"/>
                </a:lnTo>
                <a:lnTo>
                  <a:pt x="19691" y="8119"/>
                </a:lnTo>
                <a:lnTo>
                  <a:pt x="19673" y="8110"/>
                </a:lnTo>
                <a:lnTo>
                  <a:pt x="19646" y="8092"/>
                </a:lnTo>
                <a:lnTo>
                  <a:pt x="19629" y="8083"/>
                </a:lnTo>
                <a:lnTo>
                  <a:pt x="19620" y="8074"/>
                </a:lnTo>
                <a:lnTo>
                  <a:pt x="19611" y="8074"/>
                </a:lnTo>
                <a:lnTo>
                  <a:pt x="19611" y="8066"/>
                </a:lnTo>
                <a:lnTo>
                  <a:pt x="19602" y="8057"/>
                </a:lnTo>
                <a:lnTo>
                  <a:pt x="19585" y="8048"/>
                </a:lnTo>
                <a:lnTo>
                  <a:pt x="19576" y="8048"/>
                </a:lnTo>
                <a:lnTo>
                  <a:pt x="19585" y="8039"/>
                </a:lnTo>
                <a:lnTo>
                  <a:pt x="19576" y="8030"/>
                </a:lnTo>
                <a:lnTo>
                  <a:pt x="19558" y="8013"/>
                </a:lnTo>
                <a:lnTo>
                  <a:pt x="19558" y="8004"/>
                </a:lnTo>
                <a:lnTo>
                  <a:pt x="19558" y="7995"/>
                </a:lnTo>
                <a:lnTo>
                  <a:pt x="19541" y="7986"/>
                </a:lnTo>
                <a:lnTo>
                  <a:pt x="19532" y="7977"/>
                </a:lnTo>
                <a:lnTo>
                  <a:pt x="19532" y="7969"/>
                </a:lnTo>
                <a:lnTo>
                  <a:pt x="19523" y="7969"/>
                </a:lnTo>
                <a:lnTo>
                  <a:pt x="19505" y="7969"/>
                </a:lnTo>
                <a:lnTo>
                  <a:pt x="19496" y="7969"/>
                </a:lnTo>
                <a:lnTo>
                  <a:pt x="19488" y="7969"/>
                </a:lnTo>
                <a:lnTo>
                  <a:pt x="19479" y="7969"/>
                </a:lnTo>
                <a:lnTo>
                  <a:pt x="19461" y="7969"/>
                </a:lnTo>
                <a:lnTo>
                  <a:pt x="19452" y="7969"/>
                </a:lnTo>
                <a:lnTo>
                  <a:pt x="19435" y="7969"/>
                </a:lnTo>
                <a:lnTo>
                  <a:pt x="19426" y="7960"/>
                </a:lnTo>
                <a:lnTo>
                  <a:pt x="19417" y="7960"/>
                </a:lnTo>
                <a:lnTo>
                  <a:pt x="19399" y="7951"/>
                </a:lnTo>
                <a:lnTo>
                  <a:pt x="19391" y="7942"/>
                </a:lnTo>
                <a:lnTo>
                  <a:pt x="19382" y="7942"/>
                </a:lnTo>
                <a:lnTo>
                  <a:pt x="19373" y="7942"/>
                </a:lnTo>
                <a:lnTo>
                  <a:pt x="19364" y="7942"/>
                </a:lnTo>
                <a:lnTo>
                  <a:pt x="19355" y="7942"/>
                </a:lnTo>
                <a:lnTo>
                  <a:pt x="19355" y="7951"/>
                </a:lnTo>
                <a:lnTo>
                  <a:pt x="19355" y="7960"/>
                </a:lnTo>
                <a:lnTo>
                  <a:pt x="19355" y="7969"/>
                </a:lnTo>
                <a:lnTo>
                  <a:pt x="19364" y="7986"/>
                </a:lnTo>
                <a:lnTo>
                  <a:pt x="19373" y="7995"/>
                </a:lnTo>
                <a:lnTo>
                  <a:pt x="19373" y="8004"/>
                </a:lnTo>
                <a:lnTo>
                  <a:pt x="19382" y="8013"/>
                </a:lnTo>
                <a:lnTo>
                  <a:pt x="19417" y="8039"/>
                </a:lnTo>
                <a:lnTo>
                  <a:pt x="19435" y="8057"/>
                </a:lnTo>
                <a:lnTo>
                  <a:pt x="19444" y="8074"/>
                </a:lnTo>
                <a:lnTo>
                  <a:pt x="19452" y="8074"/>
                </a:lnTo>
                <a:lnTo>
                  <a:pt x="19470" y="8083"/>
                </a:lnTo>
                <a:lnTo>
                  <a:pt x="19479" y="8083"/>
                </a:lnTo>
                <a:lnTo>
                  <a:pt x="19488" y="8092"/>
                </a:lnTo>
                <a:lnTo>
                  <a:pt x="19505" y="8110"/>
                </a:lnTo>
                <a:lnTo>
                  <a:pt x="19505" y="8119"/>
                </a:lnTo>
                <a:lnTo>
                  <a:pt x="19514" y="8127"/>
                </a:lnTo>
                <a:lnTo>
                  <a:pt x="19514" y="8136"/>
                </a:lnTo>
                <a:lnTo>
                  <a:pt x="19532" y="8145"/>
                </a:lnTo>
                <a:lnTo>
                  <a:pt x="19532" y="8154"/>
                </a:lnTo>
                <a:lnTo>
                  <a:pt x="19532" y="8172"/>
                </a:lnTo>
                <a:lnTo>
                  <a:pt x="19541" y="8180"/>
                </a:lnTo>
                <a:lnTo>
                  <a:pt x="19549" y="8180"/>
                </a:lnTo>
                <a:lnTo>
                  <a:pt x="19558" y="8189"/>
                </a:lnTo>
                <a:lnTo>
                  <a:pt x="19567" y="8189"/>
                </a:lnTo>
                <a:lnTo>
                  <a:pt x="19602" y="8216"/>
                </a:lnTo>
                <a:lnTo>
                  <a:pt x="19611" y="8225"/>
                </a:lnTo>
                <a:lnTo>
                  <a:pt x="19620" y="8242"/>
                </a:lnTo>
                <a:lnTo>
                  <a:pt x="19629" y="8277"/>
                </a:lnTo>
                <a:lnTo>
                  <a:pt x="19638" y="8304"/>
                </a:lnTo>
                <a:lnTo>
                  <a:pt x="19646" y="8322"/>
                </a:lnTo>
                <a:lnTo>
                  <a:pt x="19655" y="8330"/>
                </a:lnTo>
                <a:lnTo>
                  <a:pt x="19655" y="8339"/>
                </a:lnTo>
                <a:lnTo>
                  <a:pt x="19682" y="8348"/>
                </a:lnTo>
                <a:lnTo>
                  <a:pt x="19691" y="8357"/>
                </a:lnTo>
                <a:lnTo>
                  <a:pt x="19699" y="8375"/>
                </a:lnTo>
                <a:lnTo>
                  <a:pt x="19699" y="8383"/>
                </a:lnTo>
                <a:lnTo>
                  <a:pt x="19708" y="8383"/>
                </a:lnTo>
                <a:lnTo>
                  <a:pt x="19717" y="8392"/>
                </a:lnTo>
                <a:lnTo>
                  <a:pt x="19726" y="8410"/>
                </a:lnTo>
                <a:lnTo>
                  <a:pt x="19735" y="8410"/>
                </a:lnTo>
                <a:lnTo>
                  <a:pt x="19735" y="8427"/>
                </a:lnTo>
                <a:lnTo>
                  <a:pt x="19743" y="8445"/>
                </a:lnTo>
                <a:lnTo>
                  <a:pt x="19770" y="8489"/>
                </a:lnTo>
                <a:lnTo>
                  <a:pt x="19770" y="8507"/>
                </a:lnTo>
                <a:lnTo>
                  <a:pt x="19770" y="8516"/>
                </a:lnTo>
                <a:lnTo>
                  <a:pt x="19779" y="8525"/>
                </a:lnTo>
                <a:lnTo>
                  <a:pt x="19788" y="8542"/>
                </a:lnTo>
                <a:lnTo>
                  <a:pt x="19796" y="8542"/>
                </a:lnTo>
                <a:lnTo>
                  <a:pt x="19805" y="8551"/>
                </a:lnTo>
                <a:lnTo>
                  <a:pt x="19805" y="8560"/>
                </a:lnTo>
                <a:lnTo>
                  <a:pt x="19814" y="8560"/>
                </a:lnTo>
                <a:lnTo>
                  <a:pt x="19823" y="8586"/>
                </a:lnTo>
                <a:lnTo>
                  <a:pt x="19832" y="8586"/>
                </a:lnTo>
                <a:lnTo>
                  <a:pt x="19841" y="8595"/>
                </a:lnTo>
                <a:lnTo>
                  <a:pt x="19867" y="8613"/>
                </a:lnTo>
                <a:lnTo>
                  <a:pt x="19867" y="8622"/>
                </a:lnTo>
                <a:lnTo>
                  <a:pt x="19885" y="8639"/>
                </a:lnTo>
                <a:lnTo>
                  <a:pt x="19893" y="8657"/>
                </a:lnTo>
                <a:lnTo>
                  <a:pt x="19920" y="8675"/>
                </a:lnTo>
                <a:lnTo>
                  <a:pt x="19938" y="8683"/>
                </a:lnTo>
                <a:lnTo>
                  <a:pt x="19946" y="8692"/>
                </a:lnTo>
                <a:lnTo>
                  <a:pt x="19955" y="8701"/>
                </a:lnTo>
                <a:lnTo>
                  <a:pt x="19982" y="8719"/>
                </a:lnTo>
                <a:lnTo>
                  <a:pt x="19990" y="8719"/>
                </a:lnTo>
                <a:lnTo>
                  <a:pt x="20008" y="8745"/>
                </a:lnTo>
                <a:lnTo>
                  <a:pt x="20017" y="8754"/>
                </a:lnTo>
                <a:lnTo>
                  <a:pt x="20026" y="8772"/>
                </a:lnTo>
                <a:lnTo>
                  <a:pt x="20035" y="8772"/>
                </a:lnTo>
                <a:lnTo>
                  <a:pt x="20043" y="8781"/>
                </a:lnTo>
                <a:lnTo>
                  <a:pt x="20052" y="8781"/>
                </a:lnTo>
                <a:lnTo>
                  <a:pt x="20043" y="8763"/>
                </a:lnTo>
                <a:lnTo>
                  <a:pt x="20052" y="8754"/>
                </a:lnTo>
                <a:lnTo>
                  <a:pt x="20070" y="8763"/>
                </a:lnTo>
                <a:lnTo>
                  <a:pt x="20079" y="8772"/>
                </a:lnTo>
                <a:lnTo>
                  <a:pt x="20088" y="8772"/>
                </a:lnTo>
                <a:close/>
                <a:moveTo>
                  <a:pt x="19567" y="7448"/>
                </a:moveTo>
                <a:lnTo>
                  <a:pt x="19567" y="7457"/>
                </a:lnTo>
                <a:close/>
                <a:moveTo>
                  <a:pt x="19567" y="7545"/>
                </a:moveTo>
                <a:lnTo>
                  <a:pt x="19567" y="7554"/>
                </a:lnTo>
                <a:lnTo>
                  <a:pt x="19576" y="7554"/>
                </a:lnTo>
                <a:lnTo>
                  <a:pt x="19576" y="7563"/>
                </a:lnTo>
                <a:lnTo>
                  <a:pt x="19585" y="7563"/>
                </a:lnTo>
                <a:lnTo>
                  <a:pt x="19576" y="7545"/>
                </a:lnTo>
                <a:close/>
                <a:moveTo>
                  <a:pt x="19691" y="8516"/>
                </a:moveTo>
                <a:lnTo>
                  <a:pt x="19691" y="8507"/>
                </a:lnTo>
                <a:lnTo>
                  <a:pt x="19682" y="8498"/>
                </a:lnTo>
                <a:lnTo>
                  <a:pt x="19673" y="8498"/>
                </a:lnTo>
                <a:lnTo>
                  <a:pt x="19673" y="8507"/>
                </a:lnTo>
                <a:lnTo>
                  <a:pt x="19682" y="8516"/>
                </a:lnTo>
                <a:lnTo>
                  <a:pt x="19699" y="8525"/>
                </a:lnTo>
                <a:close/>
                <a:moveTo>
                  <a:pt x="19743" y="8578"/>
                </a:moveTo>
                <a:lnTo>
                  <a:pt x="19743" y="8569"/>
                </a:lnTo>
                <a:lnTo>
                  <a:pt x="19726" y="8551"/>
                </a:lnTo>
                <a:lnTo>
                  <a:pt x="19717" y="8560"/>
                </a:lnTo>
                <a:lnTo>
                  <a:pt x="19726" y="8569"/>
                </a:lnTo>
                <a:lnTo>
                  <a:pt x="19726" y="8578"/>
                </a:lnTo>
                <a:lnTo>
                  <a:pt x="19735" y="8578"/>
                </a:lnTo>
                <a:lnTo>
                  <a:pt x="19735" y="8586"/>
                </a:lnTo>
                <a:lnTo>
                  <a:pt x="19743" y="8595"/>
                </a:lnTo>
                <a:lnTo>
                  <a:pt x="19735" y="8586"/>
                </a:lnTo>
                <a:close/>
                <a:moveTo>
                  <a:pt x="19602" y="7483"/>
                </a:moveTo>
                <a:lnTo>
                  <a:pt x="19585" y="7483"/>
                </a:lnTo>
                <a:lnTo>
                  <a:pt x="19593" y="7492"/>
                </a:lnTo>
                <a:lnTo>
                  <a:pt x="19593" y="7501"/>
                </a:lnTo>
                <a:lnTo>
                  <a:pt x="19602" y="7501"/>
                </a:lnTo>
                <a:lnTo>
                  <a:pt x="19602" y="7492"/>
                </a:lnTo>
                <a:close/>
                <a:moveTo>
                  <a:pt x="19867" y="8736"/>
                </a:moveTo>
                <a:lnTo>
                  <a:pt x="19867" y="8745"/>
                </a:lnTo>
                <a:lnTo>
                  <a:pt x="19876" y="8754"/>
                </a:lnTo>
                <a:lnTo>
                  <a:pt x="19885" y="8754"/>
                </a:lnTo>
                <a:lnTo>
                  <a:pt x="19885" y="8745"/>
                </a:lnTo>
                <a:close/>
                <a:moveTo>
                  <a:pt x="19585" y="7616"/>
                </a:moveTo>
                <a:lnTo>
                  <a:pt x="19576" y="7616"/>
                </a:lnTo>
                <a:lnTo>
                  <a:pt x="19567" y="7624"/>
                </a:lnTo>
                <a:lnTo>
                  <a:pt x="19576" y="7624"/>
                </a:lnTo>
                <a:close/>
                <a:moveTo>
                  <a:pt x="19593" y="7545"/>
                </a:moveTo>
                <a:lnTo>
                  <a:pt x="19602" y="7545"/>
                </a:lnTo>
                <a:lnTo>
                  <a:pt x="19602" y="7536"/>
                </a:lnTo>
                <a:close/>
                <a:moveTo>
                  <a:pt x="19576" y="7501"/>
                </a:moveTo>
                <a:lnTo>
                  <a:pt x="19576" y="7510"/>
                </a:lnTo>
                <a:lnTo>
                  <a:pt x="19585" y="7501"/>
                </a:lnTo>
                <a:lnTo>
                  <a:pt x="19585" y="7492"/>
                </a:lnTo>
                <a:lnTo>
                  <a:pt x="19585" y="7483"/>
                </a:lnTo>
                <a:lnTo>
                  <a:pt x="19585" y="7492"/>
                </a:lnTo>
                <a:close/>
                <a:moveTo>
                  <a:pt x="19585" y="7386"/>
                </a:moveTo>
                <a:lnTo>
                  <a:pt x="19576" y="7377"/>
                </a:lnTo>
                <a:lnTo>
                  <a:pt x="19576" y="7386"/>
                </a:lnTo>
                <a:lnTo>
                  <a:pt x="19576" y="7395"/>
                </a:lnTo>
                <a:lnTo>
                  <a:pt x="19585" y="7404"/>
                </a:lnTo>
                <a:close/>
                <a:moveTo>
                  <a:pt x="19602" y="7474"/>
                </a:moveTo>
                <a:lnTo>
                  <a:pt x="19593" y="7466"/>
                </a:lnTo>
                <a:lnTo>
                  <a:pt x="19593" y="7474"/>
                </a:lnTo>
                <a:close/>
                <a:moveTo>
                  <a:pt x="19585" y="7686"/>
                </a:moveTo>
                <a:lnTo>
                  <a:pt x="19576" y="7686"/>
                </a:lnTo>
                <a:close/>
                <a:moveTo>
                  <a:pt x="19593" y="7430"/>
                </a:moveTo>
                <a:lnTo>
                  <a:pt x="19593" y="7421"/>
                </a:lnTo>
                <a:lnTo>
                  <a:pt x="19585" y="7421"/>
                </a:lnTo>
                <a:lnTo>
                  <a:pt x="19585" y="7430"/>
                </a:lnTo>
                <a:lnTo>
                  <a:pt x="19585" y="7448"/>
                </a:lnTo>
                <a:lnTo>
                  <a:pt x="19593" y="7439"/>
                </a:lnTo>
                <a:close/>
                <a:moveTo>
                  <a:pt x="10657" y="7227"/>
                </a:moveTo>
                <a:lnTo>
                  <a:pt x="10649" y="7227"/>
                </a:lnTo>
                <a:lnTo>
                  <a:pt x="10649" y="7236"/>
                </a:lnTo>
                <a:lnTo>
                  <a:pt x="10657" y="7236"/>
                </a:lnTo>
                <a:close/>
                <a:moveTo>
                  <a:pt x="11054" y="6187"/>
                </a:moveTo>
                <a:lnTo>
                  <a:pt x="11046" y="6187"/>
                </a:lnTo>
                <a:lnTo>
                  <a:pt x="11037" y="6187"/>
                </a:lnTo>
                <a:lnTo>
                  <a:pt x="11046" y="6204"/>
                </a:lnTo>
                <a:lnTo>
                  <a:pt x="11046" y="6213"/>
                </a:lnTo>
                <a:lnTo>
                  <a:pt x="11054" y="6204"/>
                </a:lnTo>
                <a:lnTo>
                  <a:pt x="11054" y="6196"/>
                </a:lnTo>
                <a:close/>
                <a:moveTo>
                  <a:pt x="10569" y="2198"/>
                </a:moveTo>
                <a:lnTo>
                  <a:pt x="10578" y="2198"/>
                </a:lnTo>
                <a:lnTo>
                  <a:pt x="10578" y="2189"/>
                </a:lnTo>
                <a:lnTo>
                  <a:pt x="10569" y="2180"/>
                </a:lnTo>
                <a:lnTo>
                  <a:pt x="10578" y="2180"/>
                </a:lnTo>
                <a:lnTo>
                  <a:pt x="10596" y="2189"/>
                </a:lnTo>
                <a:lnTo>
                  <a:pt x="10604" y="2180"/>
                </a:lnTo>
                <a:lnTo>
                  <a:pt x="10613" y="2180"/>
                </a:lnTo>
                <a:lnTo>
                  <a:pt x="10613" y="2171"/>
                </a:lnTo>
                <a:lnTo>
                  <a:pt x="10604" y="2162"/>
                </a:lnTo>
                <a:lnTo>
                  <a:pt x="10622" y="2162"/>
                </a:lnTo>
                <a:lnTo>
                  <a:pt x="10649" y="2153"/>
                </a:lnTo>
                <a:lnTo>
                  <a:pt x="10666" y="2153"/>
                </a:lnTo>
                <a:lnTo>
                  <a:pt x="10657" y="2145"/>
                </a:lnTo>
                <a:lnTo>
                  <a:pt x="10666" y="2145"/>
                </a:lnTo>
                <a:lnTo>
                  <a:pt x="10684" y="2136"/>
                </a:lnTo>
                <a:lnTo>
                  <a:pt x="10693" y="2136"/>
                </a:lnTo>
                <a:lnTo>
                  <a:pt x="10710" y="2127"/>
                </a:lnTo>
                <a:lnTo>
                  <a:pt x="10719" y="2127"/>
                </a:lnTo>
                <a:lnTo>
                  <a:pt x="10719" y="2118"/>
                </a:lnTo>
                <a:lnTo>
                  <a:pt x="10728" y="2109"/>
                </a:lnTo>
                <a:lnTo>
                  <a:pt x="10719" y="2109"/>
                </a:lnTo>
                <a:lnTo>
                  <a:pt x="10657" y="2109"/>
                </a:lnTo>
                <a:lnTo>
                  <a:pt x="10622" y="2109"/>
                </a:lnTo>
                <a:lnTo>
                  <a:pt x="10587" y="2101"/>
                </a:lnTo>
                <a:lnTo>
                  <a:pt x="10543" y="2092"/>
                </a:lnTo>
                <a:lnTo>
                  <a:pt x="10481" y="2083"/>
                </a:lnTo>
                <a:lnTo>
                  <a:pt x="10472" y="2083"/>
                </a:lnTo>
                <a:lnTo>
                  <a:pt x="10437" y="2092"/>
                </a:lnTo>
                <a:lnTo>
                  <a:pt x="10419" y="2101"/>
                </a:lnTo>
                <a:lnTo>
                  <a:pt x="10393" y="2092"/>
                </a:lnTo>
                <a:lnTo>
                  <a:pt x="10375" y="2101"/>
                </a:lnTo>
                <a:lnTo>
                  <a:pt x="10366" y="2109"/>
                </a:lnTo>
                <a:lnTo>
                  <a:pt x="10349" y="2118"/>
                </a:lnTo>
                <a:lnTo>
                  <a:pt x="10349" y="2127"/>
                </a:lnTo>
                <a:lnTo>
                  <a:pt x="10331" y="2127"/>
                </a:lnTo>
                <a:lnTo>
                  <a:pt x="10331" y="2109"/>
                </a:lnTo>
                <a:lnTo>
                  <a:pt x="10349" y="2101"/>
                </a:lnTo>
                <a:lnTo>
                  <a:pt x="10357" y="2092"/>
                </a:lnTo>
                <a:lnTo>
                  <a:pt x="10366" y="2092"/>
                </a:lnTo>
                <a:lnTo>
                  <a:pt x="10393" y="2083"/>
                </a:lnTo>
                <a:lnTo>
                  <a:pt x="10402" y="2083"/>
                </a:lnTo>
                <a:lnTo>
                  <a:pt x="10410" y="2074"/>
                </a:lnTo>
                <a:lnTo>
                  <a:pt x="10402" y="2065"/>
                </a:lnTo>
                <a:lnTo>
                  <a:pt x="10393" y="2065"/>
                </a:lnTo>
                <a:lnTo>
                  <a:pt x="10331" y="2074"/>
                </a:lnTo>
                <a:lnTo>
                  <a:pt x="10296" y="2074"/>
                </a:lnTo>
                <a:lnTo>
                  <a:pt x="10260" y="2065"/>
                </a:lnTo>
                <a:lnTo>
                  <a:pt x="10252" y="2065"/>
                </a:lnTo>
                <a:lnTo>
                  <a:pt x="10225" y="2065"/>
                </a:lnTo>
                <a:lnTo>
                  <a:pt x="10216" y="2065"/>
                </a:lnTo>
                <a:lnTo>
                  <a:pt x="10225" y="2065"/>
                </a:lnTo>
                <a:lnTo>
                  <a:pt x="10260" y="2056"/>
                </a:lnTo>
                <a:lnTo>
                  <a:pt x="10269" y="2048"/>
                </a:lnTo>
                <a:lnTo>
                  <a:pt x="10287" y="2039"/>
                </a:lnTo>
                <a:lnTo>
                  <a:pt x="10296" y="2039"/>
                </a:lnTo>
                <a:lnTo>
                  <a:pt x="10296" y="2030"/>
                </a:lnTo>
                <a:lnTo>
                  <a:pt x="10305" y="2012"/>
                </a:lnTo>
                <a:lnTo>
                  <a:pt x="10296" y="2012"/>
                </a:lnTo>
                <a:lnTo>
                  <a:pt x="10287" y="2003"/>
                </a:lnTo>
                <a:lnTo>
                  <a:pt x="10278" y="2003"/>
                </a:lnTo>
                <a:lnTo>
                  <a:pt x="10269" y="1995"/>
                </a:lnTo>
                <a:lnTo>
                  <a:pt x="10278" y="1995"/>
                </a:lnTo>
                <a:lnTo>
                  <a:pt x="10305" y="1995"/>
                </a:lnTo>
                <a:lnTo>
                  <a:pt x="10322" y="1995"/>
                </a:lnTo>
                <a:lnTo>
                  <a:pt x="10349" y="2003"/>
                </a:lnTo>
                <a:lnTo>
                  <a:pt x="10366" y="2003"/>
                </a:lnTo>
                <a:lnTo>
                  <a:pt x="10393" y="2003"/>
                </a:lnTo>
                <a:lnTo>
                  <a:pt x="10402" y="1995"/>
                </a:lnTo>
                <a:lnTo>
                  <a:pt x="10437" y="1986"/>
                </a:lnTo>
                <a:lnTo>
                  <a:pt x="10446" y="1986"/>
                </a:lnTo>
                <a:lnTo>
                  <a:pt x="10463" y="1968"/>
                </a:lnTo>
                <a:lnTo>
                  <a:pt x="10472" y="1959"/>
                </a:lnTo>
                <a:lnTo>
                  <a:pt x="10472" y="1942"/>
                </a:lnTo>
                <a:lnTo>
                  <a:pt x="10463" y="1933"/>
                </a:lnTo>
                <a:lnTo>
                  <a:pt x="10455" y="1933"/>
                </a:lnTo>
                <a:lnTo>
                  <a:pt x="10437" y="1924"/>
                </a:lnTo>
                <a:lnTo>
                  <a:pt x="10410" y="1924"/>
                </a:lnTo>
                <a:lnTo>
                  <a:pt x="10393" y="1924"/>
                </a:lnTo>
                <a:lnTo>
                  <a:pt x="10366" y="1924"/>
                </a:lnTo>
                <a:lnTo>
                  <a:pt x="10357" y="1915"/>
                </a:lnTo>
                <a:lnTo>
                  <a:pt x="10366" y="1906"/>
                </a:lnTo>
                <a:lnTo>
                  <a:pt x="10375" y="1906"/>
                </a:lnTo>
                <a:lnTo>
                  <a:pt x="10393" y="1915"/>
                </a:lnTo>
                <a:lnTo>
                  <a:pt x="10428" y="1915"/>
                </a:lnTo>
                <a:lnTo>
                  <a:pt x="10455" y="1915"/>
                </a:lnTo>
                <a:lnTo>
                  <a:pt x="10472" y="1924"/>
                </a:lnTo>
                <a:lnTo>
                  <a:pt x="10490" y="1933"/>
                </a:lnTo>
                <a:lnTo>
                  <a:pt x="10499" y="1942"/>
                </a:lnTo>
                <a:lnTo>
                  <a:pt x="10516" y="1950"/>
                </a:lnTo>
                <a:lnTo>
                  <a:pt x="10534" y="1959"/>
                </a:lnTo>
                <a:lnTo>
                  <a:pt x="10552" y="1968"/>
                </a:lnTo>
                <a:lnTo>
                  <a:pt x="10569" y="1977"/>
                </a:lnTo>
                <a:lnTo>
                  <a:pt x="10578" y="1986"/>
                </a:lnTo>
                <a:lnTo>
                  <a:pt x="10578" y="2003"/>
                </a:lnTo>
                <a:lnTo>
                  <a:pt x="10587" y="2021"/>
                </a:lnTo>
                <a:lnTo>
                  <a:pt x="10596" y="2039"/>
                </a:lnTo>
                <a:lnTo>
                  <a:pt x="10604" y="2056"/>
                </a:lnTo>
                <a:lnTo>
                  <a:pt x="10640" y="2065"/>
                </a:lnTo>
                <a:lnTo>
                  <a:pt x="10657" y="2065"/>
                </a:lnTo>
                <a:lnTo>
                  <a:pt x="10675" y="2065"/>
                </a:lnTo>
                <a:lnTo>
                  <a:pt x="10693" y="2065"/>
                </a:lnTo>
                <a:lnTo>
                  <a:pt x="10702" y="2030"/>
                </a:lnTo>
                <a:lnTo>
                  <a:pt x="10702" y="2021"/>
                </a:lnTo>
                <a:lnTo>
                  <a:pt x="10710" y="2012"/>
                </a:lnTo>
                <a:lnTo>
                  <a:pt x="10710" y="2039"/>
                </a:lnTo>
                <a:lnTo>
                  <a:pt x="10710" y="2048"/>
                </a:lnTo>
                <a:lnTo>
                  <a:pt x="10710" y="2056"/>
                </a:lnTo>
                <a:lnTo>
                  <a:pt x="10710" y="2065"/>
                </a:lnTo>
                <a:lnTo>
                  <a:pt x="10737" y="2065"/>
                </a:lnTo>
                <a:lnTo>
                  <a:pt x="10746" y="2065"/>
                </a:lnTo>
                <a:lnTo>
                  <a:pt x="10772" y="2065"/>
                </a:lnTo>
                <a:lnTo>
                  <a:pt x="10772" y="2056"/>
                </a:lnTo>
                <a:lnTo>
                  <a:pt x="10772" y="2048"/>
                </a:lnTo>
                <a:lnTo>
                  <a:pt x="10772" y="2021"/>
                </a:lnTo>
                <a:lnTo>
                  <a:pt x="10763" y="2012"/>
                </a:lnTo>
                <a:lnTo>
                  <a:pt x="10763" y="2003"/>
                </a:lnTo>
                <a:lnTo>
                  <a:pt x="10763" y="1986"/>
                </a:lnTo>
                <a:lnTo>
                  <a:pt x="10763" y="1968"/>
                </a:lnTo>
                <a:lnTo>
                  <a:pt x="10763" y="1950"/>
                </a:lnTo>
                <a:lnTo>
                  <a:pt x="10754" y="1933"/>
                </a:lnTo>
                <a:lnTo>
                  <a:pt x="10746" y="1924"/>
                </a:lnTo>
                <a:lnTo>
                  <a:pt x="10728" y="1933"/>
                </a:lnTo>
                <a:lnTo>
                  <a:pt x="10719" y="1933"/>
                </a:lnTo>
                <a:lnTo>
                  <a:pt x="10719" y="1942"/>
                </a:lnTo>
                <a:lnTo>
                  <a:pt x="10710" y="1959"/>
                </a:lnTo>
                <a:lnTo>
                  <a:pt x="10702" y="1942"/>
                </a:lnTo>
                <a:lnTo>
                  <a:pt x="10702" y="1933"/>
                </a:lnTo>
                <a:lnTo>
                  <a:pt x="10702" y="1924"/>
                </a:lnTo>
                <a:lnTo>
                  <a:pt x="10710" y="1924"/>
                </a:lnTo>
                <a:lnTo>
                  <a:pt x="10719" y="1915"/>
                </a:lnTo>
                <a:lnTo>
                  <a:pt x="10737" y="1898"/>
                </a:lnTo>
                <a:lnTo>
                  <a:pt x="10746" y="1889"/>
                </a:lnTo>
                <a:lnTo>
                  <a:pt x="10719" y="1889"/>
                </a:lnTo>
                <a:lnTo>
                  <a:pt x="10710" y="1889"/>
                </a:lnTo>
                <a:lnTo>
                  <a:pt x="10702" y="1871"/>
                </a:lnTo>
                <a:lnTo>
                  <a:pt x="10675" y="1862"/>
                </a:lnTo>
                <a:lnTo>
                  <a:pt x="10666" y="1862"/>
                </a:lnTo>
                <a:lnTo>
                  <a:pt x="10649" y="1845"/>
                </a:lnTo>
                <a:lnTo>
                  <a:pt x="10622" y="1836"/>
                </a:lnTo>
                <a:lnTo>
                  <a:pt x="10604" y="1827"/>
                </a:lnTo>
                <a:lnTo>
                  <a:pt x="10578" y="1818"/>
                </a:lnTo>
                <a:lnTo>
                  <a:pt x="10560" y="1809"/>
                </a:lnTo>
                <a:lnTo>
                  <a:pt x="10552" y="1800"/>
                </a:lnTo>
                <a:lnTo>
                  <a:pt x="10543" y="1800"/>
                </a:lnTo>
                <a:lnTo>
                  <a:pt x="10534" y="1800"/>
                </a:lnTo>
                <a:lnTo>
                  <a:pt x="10507" y="1809"/>
                </a:lnTo>
                <a:lnTo>
                  <a:pt x="10507" y="1800"/>
                </a:lnTo>
                <a:lnTo>
                  <a:pt x="10534" y="1792"/>
                </a:lnTo>
                <a:lnTo>
                  <a:pt x="10543" y="1792"/>
                </a:lnTo>
                <a:lnTo>
                  <a:pt x="10543" y="1774"/>
                </a:lnTo>
                <a:lnTo>
                  <a:pt x="10534" y="1739"/>
                </a:lnTo>
                <a:lnTo>
                  <a:pt x="10534" y="1730"/>
                </a:lnTo>
                <a:lnTo>
                  <a:pt x="10525" y="1730"/>
                </a:lnTo>
                <a:lnTo>
                  <a:pt x="10499" y="1739"/>
                </a:lnTo>
                <a:lnTo>
                  <a:pt x="10490" y="1747"/>
                </a:lnTo>
                <a:lnTo>
                  <a:pt x="10472" y="1747"/>
                </a:lnTo>
                <a:lnTo>
                  <a:pt x="10437" y="1756"/>
                </a:lnTo>
                <a:lnTo>
                  <a:pt x="10428" y="1765"/>
                </a:lnTo>
                <a:lnTo>
                  <a:pt x="10419" y="1765"/>
                </a:lnTo>
                <a:lnTo>
                  <a:pt x="10410" y="1765"/>
                </a:lnTo>
                <a:lnTo>
                  <a:pt x="10402" y="1756"/>
                </a:lnTo>
                <a:lnTo>
                  <a:pt x="10428" y="1747"/>
                </a:lnTo>
                <a:lnTo>
                  <a:pt x="10437" y="1747"/>
                </a:lnTo>
                <a:lnTo>
                  <a:pt x="10455" y="1739"/>
                </a:lnTo>
                <a:lnTo>
                  <a:pt x="10499" y="1730"/>
                </a:lnTo>
                <a:lnTo>
                  <a:pt x="10507" y="1721"/>
                </a:lnTo>
                <a:lnTo>
                  <a:pt x="10516" y="1721"/>
                </a:lnTo>
                <a:lnTo>
                  <a:pt x="10534" y="1712"/>
                </a:lnTo>
                <a:lnTo>
                  <a:pt x="10552" y="1712"/>
                </a:lnTo>
                <a:lnTo>
                  <a:pt x="10552" y="1730"/>
                </a:lnTo>
                <a:lnTo>
                  <a:pt x="10569" y="1765"/>
                </a:lnTo>
                <a:lnTo>
                  <a:pt x="10587" y="1792"/>
                </a:lnTo>
                <a:lnTo>
                  <a:pt x="10604" y="1792"/>
                </a:lnTo>
                <a:lnTo>
                  <a:pt x="10613" y="1800"/>
                </a:lnTo>
                <a:lnTo>
                  <a:pt x="10649" y="1809"/>
                </a:lnTo>
                <a:lnTo>
                  <a:pt x="10693" y="1827"/>
                </a:lnTo>
                <a:lnTo>
                  <a:pt x="10702" y="1836"/>
                </a:lnTo>
                <a:lnTo>
                  <a:pt x="10719" y="1845"/>
                </a:lnTo>
                <a:lnTo>
                  <a:pt x="10719" y="1827"/>
                </a:lnTo>
                <a:lnTo>
                  <a:pt x="10719" y="1809"/>
                </a:lnTo>
                <a:lnTo>
                  <a:pt x="10737" y="1800"/>
                </a:lnTo>
                <a:lnTo>
                  <a:pt x="10737" y="1774"/>
                </a:lnTo>
                <a:lnTo>
                  <a:pt x="10737" y="1756"/>
                </a:lnTo>
                <a:lnTo>
                  <a:pt x="10737" y="1730"/>
                </a:lnTo>
                <a:lnTo>
                  <a:pt x="10728" y="1721"/>
                </a:lnTo>
                <a:lnTo>
                  <a:pt x="10710" y="1721"/>
                </a:lnTo>
                <a:lnTo>
                  <a:pt x="10675" y="1703"/>
                </a:lnTo>
                <a:lnTo>
                  <a:pt x="10666" y="1695"/>
                </a:lnTo>
                <a:lnTo>
                  <a:pt x="10649" y="1695"/>
                </a:lnTo>
                <a:lnTo>
                  <a:pt x="10631" y="1686"/>
                </a:lnTo>
                <a:lnTo>
                  <a:pt x="10613" y="1677"/>
                </a:lnTo>
                <a:lnTo>
                  <a:pt x="10604" y="1659"/>
                </a:lnTo>
                <a:lnTo>
                  <a:pt x="10587" y="1659"/>
                </a:lnTo>
                <a:lnTo>
                  <a:pt x="10552" y="1659"/>
                </a:lnTo>
                <a:lnTo>
                  <a:pt x="10516" y="1659"/>
                </a:lnTo>
                <a:lnTo>
                  <a:pt x="10499" y="1668"/>
                </a:lnTo>
                <a:lnTo>
                  <a:pt x="10490" y="1677"/>
                </a:lnTo>
                <a:lnTo>
                  <a:pt x="10446" y="1695"/>
                </a:lnTo>
                <a:lnTo>
                  <a:pt x="10428" y="1695"/>
                </a:lnTo>
                <a:lnTo>
                  <a:pt x="10410" y="1695"/>
                </a:lnTo>
                <a:lnTo>
                  <a:pt x="10393" y="1703"/>
                </a:lnTo>
                <a:lnTo>
                  <a:pt x="10366" y="1703"/>
                </a:lnTo>
                <a:lnTo>
                  <a:pt x="10357" y="1703"/>
                </a:lnTo>
                <a:lnTo>
                  <a:pt x="10349" y="1712"/>
                </a:lnTo>
                <a:lnTo>
                  <a:pt x="10340" y="1712"/>
                </a:lnTo>
                <a:lnTo>
                  <a:pt x="10340" y="1703"/>
                </a:lnTo>
                <a:lnTo>
                  <a:pt x="10331" y="1703"/>
                </a:lnTo>
                <a:lnTo>
                  <a:pt x="10340" y="1695"/>
                </a:lnTo>
                <a:lnTo>
                  <a:pt x="10357" y="1695"/>
                </a:lnTo>
                <a:lnTo>
                  <a:pt x="10366" y="1695"/>
                </a:lnTo>
                <a:lnTo>
                  <a:pt x="10384" y="1695"/>
                </a:lnTo>
                <a:lnTo>
                  <a:pt x="10393" y="1695"/>
                </a:lnTo>
                <a:lnTo>
                  <a:pt x="10402" y="1695"/>
                </a:lnTo>
                <a:lnTo>
                  <a:pt x="10410" y="1686"/>
                </a:lnTo>
                <a:lnTo>
                  <a:pt x="10402" y="1677"/>
                </a:lnTo>
                <a:lnTo>
                  <a:pt x="10357" y="1668"/>
                </a:lnTo>
                <a:lnTo>
                  <a:pt x="10357" y="1659"/>
                </a:lnTo>
                <a:lnTo>
                  <a:pt x="10375" y="1668"/>
                </a:lnTo>
                <a:lnTo>
                  <a:pt x="10393" y="1668"/>
                </a:lnTo>
                <a:lnTo>
                  <a:pt x="10419" y="1677"/>
                </a:lnTo>
                <a:lnTo>
                  <a:pt x="10437" y="1686"/>
                </a:lnTo>
                <a:lnTo>
                  <a:pt x="10446" y="1686"/>
                </a:lnTo>
                <a:lnTo>
                  <a:pt x="10463" y="1677"/>
                </a:lnTo>
                <a:lnTo>
                  <a:pt x="10472" y="1677"/>
                </a:lnTo>
                <a:lnTo>
                  <a:pt x="10490" y="1659"/>
                </a:lnTo>
                <a:lnTo>
                  <a:pt x="10499" y="1659"/>
                </a:lnTo>
                <a:lnTo>
                  <a:pt x="10516" y="1650"/>
                </a:lnTo>
                <a:lnTo>
                  <a:pt x="10534" y="1650"/>
                </a:lnTo>
                <a:lnTo>
                  <a:pt x="10534" y="1642"/>
                </a:lnTo>
                <a:lnTo>
                  <a:pt x="10525" y="1633"/>
                </a:lnTo>
                <a:lnTo>
                  <a:pt x="10499" y="1615"/>
                </a:lnTo>
                <a:lnTo>
                  <a:pt x="10490" y="1606"/>
                </a:lnTo>
                <a:lnTo>
                  <a:pt x="10481" y="1597"/>
                </a:lnTo>
                <a:lnTo>
                  <a:pt x="10499" y="1606"/>
                </a:lnTo>
                <a:lnTo>
                  <a:pt x="10516" y="1615"/>
                </a:lnTo>
                <a:lnTo>
                  <a:pt x="10525" y="1624"/>
                </a:lnTo>
                <a:lnTo>
                  <a:pt x="10534" y="1633"/>
                </a:lnTo>
                <a:lnTo>
                  <a:pt x="10543" y="1633"/>
                </a:lnTo>
                <a:lnTo>
                  <a:pt x="10552" y="1633"/>
                </a:lnTo>
                <a:lnTo>
                  <a:pt x="10560" y="1633"/>
                </a:lnTo>
                <a:lnTo>
                  <a:pt x="10569" y="1624"/>
                </a:lnTo>
                <a:lnTo>
                  <a:pt x="10578" y="1606"/>
                </a:lnTo>
                <a:lnTo>
                  <a:pt x="10613" y="1642"/>
                </a:lnTo>
                <a:lnTo>
                  <a:pt x="10649" y="1659"/>
                </a:lnTo>
                <a:lnTo>
                  <a:pt x="10666" y="1668"/>
                </a:lnTo>
                <a:lnTo>
                  <a:pt x="10719" y="1677"/>
                </a:lnTo>
                <a:lnTo>
                  <a:pt x="10728" y="1677"/>
                </a:lnTo>
                <a:lnTo>
                  <a:pt x="10746" y="1668"/>
                </a:lnTo>
                <a:lnTo>
                  <a:pt x="10772" y="1659"/>
                </a:lnTo>
                <a:lnTo>
                  <a:pt x="10790" y="1650"/>
                </a:lnTo>
                <a:lnTo>
                  <a:pt x="10843" y="1650"/>
                </a:lnTo>
                <a:lnTo>
                  <a:pt x="10852" y="1650"/>
                </a:lnTo>
                <a:lnTo>
                  <a:pt x="10852" y="1624"/>
                </a:lnTo>
                <a:lnTo>
                  <a:pt x="10860" y="1606"/>
                </a:lnTo>
                <a:lnTo>
                  <a:pt x="10860" y="1597"/>
                </a:lnTo>
                <a:lnTo>
                  <a:pt x="10816" y="1589"/>
                </a:lnTo>
                <a:lnTo>
                  <a:pt x="10790" y="1580"/>
                </a:lnTo>
                <a:lnTo>
                  <a:pt x="10746" y="1580"/>
                </a:lnTo>
                <a:lnTo>
                  <a:pt x="10728" y="1580"/>
                </a:lnTo>
                <a:lnTo>
                  <a:pt x="10719" y="1571"/>
                </a:lnTo>
                <a:lnTo>
                  <a:pt x="10719" y="1562"/>
                </a:lnTo>
                <a:lnTo>
                  <a:pt x="10728" y="1553"/>
                </a:lnTo>
                <a:lnTo>
                  <a:pt x="10728" y="1544"/>
                </a:lnTo>
                <a:lnTo>
                  <a:pt x="10719" y="1536"/>
                </a:lnTo>
                <a:lnTo>
                  <a:pt x="10728" y="1527"/>
                </a:lnTo>
                <a:lnTo>
                  <a:pt x="10746" y="1518"/>
                </a:lnTo>
                <a:lnTo>
                  <a:pt x="10746" y="1509"/>
                </a:lnTo>
                <a:lnTo>
                  <a:pt x="10746" y="1492"/>
                </a:lnTo>
                <a:lnTo>
                  <a:pt x="10754" y="1509"/>
                </a:lnTo>
                <a:lnTo>
                  <a:pt x="10754" y="1527"/>
                </a:lnTo>
                <a:lnTo>
                  <a:pt x="10746" y="1544"/>
                </a:lnTo>
                <a:lnTo>
                  <a:pt x="10772" y="1553"/>
                </a:lnTo>
                <a:lnTo>
                  <a:pt x="10807" y="1562"/>
                </a:lnTo>
                <a:lnTo>
                  <a:pt x="10843" y="1553"/>
                </a:lnTo>
                <a:lnTo>
                  <a:pt x="10869" y="1544"/>
                </a:lnTo>
                <a:lnTo>
                  <a:pt x="10869" y="1536"/>
                </a:lnTo>
                <a:lnTo>
                  <a:pt x="10887" y="1536"/>
                </a:lnTo>
                <a:lnTo>
                  <a:pt x="10913" y="1536"/>
                </a:lnTo>
                <a:lnTo>
                  <a:pt x="10931" y="1536"/>
                </a:lnTo>
                <a:lnTo>
                  <a:pt x="10940" y="1536"/>
                </a:lnTo>
                <a:lnTo>
                  <a:pt x="10940" y="1527"/>
                </a:lnTo>
                <a:lnTo>
                  <a:pt x="10940" y="1518"/>
                </a:lnTo>
                <a:lnTo>
                  <a:pt x="10949" y="1509"/>
                </a:lnTo>
                <a:lnTo>
                  <a:pt x="10940" y="1500"/>
                </a:lnTo>
                <a:lnTo>
                  <a:pt x="10931" y="1492"/>
                </a:lnTo>
                <a:lnTo>
                  <a:pt x="10922" y="1483"/>
                </a:lnTo>
                <a:lnTo>
                  <a:pt x="10904" y="1456"/>
                </a:lnTo>
                <a:lnTo>
                  <a:pt x="10887" y="1430"/>
                </a:lnTo>
                <a:lnTo>
                  <a:pt x="10869" y="1430"/>
                </a:lnTo>
                <a:lnTo>
                  <a:pt x="10860" y="1430"/>
                </a:lnTo>
                <a:lnTo>
                  <a:pt x="10852" y="1456"/>
                </a:lnTo>
                <a:lnTo>
                  <a:pt x="10843" y="1474"/>
                </a:lnTo>
                <a:lnTo>
                  <a:pt x="10825" y="1483"/>
                </a:lnTo>
                <a:lnTo>
                  <a:pt x="10807" y="1483"/>
                </a:lnTo>
                <a:lnTo>
                  <a:pt x="10816" y="1474"/>
                </a:lnTo>
                <a:lnTo>
                  <a:pt x="10825" y="1465"/>
                </a:lnTo>
                <a:lnTo>
                  <a:pt x="10825" y="1456"/>
                </a:lnTo>
                <a:lnTo>
                  <a:pt x="10834" y="1447"/>
                </a:lnTo>
                <a:lnTo>
                  <a:pt x="10825" y="1430"/>
                </a:lnTo>
                <a:lnTo>
                  <a:pt x="10816" y="1421"/>
                </a:lnTo>
                <a:lnTo>
                  <a:pt x="10807" y="1421"/>
                </a:lnTo>
                <a:lnTo>
                  <a:pt x="10781" y="1430"/>
                </a:lnTo>
                <a:lnTo>
                  <a:pt x="10772" y="1439"/>
                </a:lnTo>
                <a:lnTo>
                  <a:pt x="10763" y="1439"/>
                </a:lnTo>
                <a:lnTo>
                  <a:pt x="10754" y="1439"/>
                </a:lnTo>
                <a:lnTo>
                  <a:pt x="10746" y="1430"/>
                </a:lnTo>
                <a:lnTo>
                  <a:pt x="10737" y="1421"/>
                </a:lnTo>
                <a:lnTo>
                  <a:pt x="10719" y="1412"/>
                </a:lnTo>
                <a:lnTo>
                  <a:pt x="10754" y="1421"/>
                </a:lnTo>
                <a:lnTo>
                  <a:pt x="10763" y="1430"/>
                </a:lnTo>
                <a:lnTo>
                  <a:pt x="10781" y="1421"/>
                </a:lnTo>
                <a:lnTo>
                  <a:pt x="10799" y="1412"/>
                </a:lnTo>
                <a:lnTo>
                  <a:pt x="10807" y="1412"/>
                </a:lnTo>
                <a:lnTo>
                  <a:pt x="10825" y="1403"/>
                </a:lnTo>
                <a:lnTo>
                  <a:pt x="10852" y="1386"/>
                </a:lnTo>
                <a:lnTo>
                  <a:pt x="10869" y="1386"/>
                </a:lnTo>
                <a:lnTo>
                  <a:pt x="10887" y="1394"/>
                </a:lnTo>
                <a:lnTo>
                  <a:pt x="10896" y="1403"/>
                </a:lnTo>
                <a:lnTo>
                  <a:pt x="10904" y="1403"/>
                </a:lnTo>
                <a:lnTo>
                  <a:pt x="10913" y="1412"/>
                </a:lnTo>
                <a:lnTo>
                  <a:pt x="10922" y="1403"/>
                </a:lnTo>
                <a:lnTo>
                  <a:pt x="10931" y="1394"/>
                </a:lnTo>
                <a:lnTo>
                  <a:pt x="10931" y="1386"/>
                </a:lnTo>
                <a:lnTo>
                  <a:pt x="10931" y="1377"/>
                </a:lnTo>
                <a:lnTo>
                  <a:pt x="10931" y="1359"/>
                </a:lnTo>
                <a:lnTo>
                  <a:pt x="10931" y="1350"/>
                </a:lnTo>
                <a:lnTo>
                  <a:pt x="10931" y="1341"/>
                </a:lnTo>
                <a:lnTo>
                  <a:pt x="10922" y="1333"/>
                </a:lnTo>
                <a:lnTo>
                  <a:pt x="10922" y="1324"/>
                </a:lnTo>
                <a:lnTo>
                  <a:pt x="10922" y="1315"/>
                </a:lnTo>
                <a:lnTo>
                  <a:pt x="10904" y="1297"/>
                </a:lnTo>
                <a:lnTo>
                  <a:pt x="10887" y="1280"/>
                </a:lnTo>
                <a:lnTo>
                  <a:pt x="10896" y="1262"/>
                </a:lnTo>
                <a:lnTo>
                  <a:pt x="10878" y="1244"/>
                </a:lnTo>
                <a:lnTo>
                  <a:pt x="10869" y="1244"/>
                </a:lnTo>
                <a:lnTo>
                  <a:pt x="10852" y="1244"/>
                </a:lnTo>
                <a:lnTo>
                  <a:pt x="10843" y="1244"/>
                </a:lnTo>
                <a:lnTo>
                  <a:pt x="10834" y="1236"/>
                </a:lnTo>
                <a:lnTo>
                  <a:pt x="10825" y="1236"/>
                </a:lnTo>
                <a:lnTo>
                  <a:pt x="10799" y="1244"/>
                </a:lnTo>
                <a:lnTo>
                  <a:pt x="10781" y="1244"/>
                </a:lnTo>
                <a:lnTo>
                  <a:pt x="10781" y="1236"/>
                </a:lnTo>
                <a:lnTo>
                  <a:pt x="10772" y="1236"/>
                </a:lnTo>
                <a:lnTo>
                  <a:pt x="10754" y="1218"/>
                </a:lnTo>
                <a:lnTo>
                  <a:pt x="10746" y="1191"/>
                </a:lnTo>
                <a:lnTo>
                  <a:pt x="10737" y="1191"/>
                </a:lnTo>
                <a:lnTo>
                  <a:pt x="10719" y="1191"/>
                </a:lnTo>
                <a:lnTo>
                  <a:pt x="10710" y="1191"/>
                </a:lnTo>
                <a:lnTo>
                  <a:pt x="10710" y="1183"/>
                </a:lnTo>
                <a:lnTo>
                  <a:pt x="10693" y="1174"/>
                </a:lnTo>
                <a:lnTo>
                  <a:pt x="10702" y="1174"/>
                </a:lnTo>
                <a:lnTo>
                  <a:pt x="10719" y="1156"/>
                </a:lnTo>
                <a:lnTo>
                  <a:pt x="10728" y="1156"/>
                </a:lnTo>
                <a:lnTo>
                  <a:pt x="10746" y="1165"/>
                </a:lnTo>
                <a:lnTo>
                  <a:pt x="10763" y="1174"/>
                </a:lnTo>
                <a:lnTo>
                  <a:pt x="10772" y="1174"/>
                </a:lnTo>
                <a:lnTo>
                  <a:pt x="10816" y="1156"/>
                </a:lnTo>
                <a:lnTo>
                  <a:pt x="10816" y="1147"/>
                </a:lnTo>
                <a:lnTo>
                  <a:pt x="10852" y="1139"/>
                </a:lnTo>
                <a:lnTo>
                  <a:pt x="10887" y="1139"/>
                </a:lnTo>
                <a:lnTo>
                  <a:pt x="10896" y="1139"/>
                </a:lnTo>
                <a:lnTo>
                  <a:pt x="10922" y="1147"/>
                </a:lnTo>
                <a:lnTo>
                  <a:pt x="10949" y="1156"/>
                </a:lnTo>
                <a:lnTo>
                  <a:pt x="10966" y="1156"/>
                </a:lnTo>
                <a:lnTo>
                  <a:pt x="10975" y="1165"/>
                </a:lnTo>
                <a:lnTo>
                  <a:pt x="10984" y="1165"/>
                </a:lnTo>
                <a:lnTo>
                  <a:pt x="10993" y="1165"/>
                </a:lnTo>
                <a:lnTo>
                  <a:pt x="11001" y="1165"/>
                </a:lnTo>
                <a:lnTo>
                  <a:pt x="11001" y="1147"/>
                </a:lnTo>
                <a:lnTo>
                  <a:pt x="11010" y="1139"/>
                </a:lnTo>
                <a:lnTo>
                  <a:pt x="11010" y="1130"/>
                </a:lnTo>
                <a:lnTo>
                  <a:pt x="11010" y="1103"/>
                </a:lnTo>
                <a:lnTo>
                  <a:pt x="11010" y="1094"/>
                </a:lnTo>
                <a:lnTo>
                  <a:pt x="11001" y="1086"/>
                </a:lnTo>
                <a:lnTo>
                  <a:pt x="10993" y="1086"/>
                </a:lnTo>
                <a:lnTo>
                  <a:pt x="10966" y="1086"/>
                </a:lnTo>
                <a:lnTo>
                  <a:pt x="10949" y="1094"/>
                </a:lnTo>
                <a:lnTo>
                  <a:pt x="10940" y="1094"/>
                </a:lnTo>
                <a:lnTo>
                  <a:pt x="10931" y="1086"/>
                </a:lnTo>
                <a:lnTo>
                  <a:pt x="10922" y="1086"/>
                </a:lnTo>
                <a:lnTo>
                  <a:pt x="10904" y="1077"/>
                </a:lnTo>
                <a:lnTo>
                  <a:pt x="10869" y="1068"/>
                </a:lnTo>
                <a:lnTo>
                  <a:pt x="10852" y="1059"/>
                </a:lnTo>
                <a:lnTo>
                  <a:pt x="10834" y="1033"/>
                </a:lnTo>
                <a:lnTo>
                  <a:pt x="10852" y="1024"/>
                </a:lnTo>
                <a:lnTo>
                  <a:pt x="10878" y="1024"/>
                </a:lnTo>
                <a:lnTo>
                  <a:pt x="10887" y="1024"/>
                </a:lnTo>
                <a:lnTo>
                  <a:pt x="10922" y="1041"/>
                </a:lnTo>
                <a:lnTo>
                  <a:pt x="10931" y="1041"/>
                </a:lnTo>
                <a:lnTo>
                  <a:pt x="10940" y="1033"/>
                </a:lnTo>
                <a:lnTo>
                  <a:pt x="10931" y="1024"/>
                </a:lnTo>
                <a:lnTo>
                  <a:pt x="10922" y="1015"/>
                </a:lnTo>
                <a:lnTo>
                  <a:pt x="10904" y="1006"/>
                </a:lnTo>
                <a:lnTo>
                  <a:pt x="10887" y="997"/>
                </a:lnTo>
                <a:lnTo>
                  <a:pt x="10860" y="988"/>
                </a:lnTo>
                <a:lnTo>
                  <a:pt x="10843" y="988"/>
                </a:lnTo>
                <a:lnTo>
                  <a:pt x="10825" y="988"/>
                </a:lnTo>
                <a:lnTo>
                  <a:pt x="10807" y="997"/>
                </a:lnTo>
                <a:lnTo>
                  <a:pt x="10790" y="1015"/>
                </a:lnTo>
                <a:lnTo>
                  <a:pt x="10772" y="1024"/>
                </a:lnTo>
                <a:lnTo>
                  <a:pt x="10763" y="1015"/>
                </a:lnTo>
                <a:lnTo>
                  <a:pt x="10763" y="1006"/>
                </a:lnTo>
                <a:lnTo>
                  <a:pt x="10763" y="988"/>
                </a:lnTo>
                <a:lnTo>
                  <a:pt x="10772" y="971"/>
                </a:lnTo>
                <a:lnTo>
                  <a:pt x="10781" y="962"/>
                </a:lnTo>
                <a:lnTo>
                  <a:pt x="10790" y="944"/>
                </a:lnTo>
                <a:lnTo>
                  <a:pt x="10799" y="927"/>
                </a:lnTo>
                <a:lnTo>
                  <a:pt x="10799" y="909"/>
                </a:lnTo>
                <a:lnTo>
                  <a:pt x="10816" y="883"/>
                </a:lnTo>
                <a:lnTo>
                  <a:pt x="10816" y="874"/>
                </a:lnTo>
                <a:lnTo>
                  <a:pt x="10807" y="865"/>
                </a:lnTo>
                <a:lnTo>
                  <a:pt x="10843" y="838"/>
                </a:lnTo>
                <a:lnTo>
                  <a:pt x="10860" y="838"/>
                </a:lnTo>
                <a:lnTo>
                  <a:pt x="10869" y="838"/>
                </a:lnTo>
                <a:lnTo>
                  <a:pt x="10887" y="838"/>
                </a:lnTo>
                <a:lnTo>
                  <a:pt x="10887" y="830"/>
                </a:lnTo>
                <a:lnTo>
                  <a:pt x="10896" y="821"/>
                </a:lnTo>
                <a:lnTo>
                  <a:pt x="10896" y="812"/>
                </a:lnTo>
                <a:lnTo>
                  <a:pt x="10904" y="803"/>
                </a:lnTo>
                <a:lnTo>
                  <a:pt x="10904" y="794"/>
                </a:lnTo>
                <a:lnTo>
                  <a:pt x="10940" y="785"/>
                </a:lnTo>
                <a:lnTo>
                  <a:pt x="10957" y="785"/>
                </a:lnTo>
                <a:lnTo>
                  <a:pt x="10957" y="777"/>
                </a:lnTo>
                <a:lnTo>
                  <a:pt x="10966" y="777"/>
                </a:lnTo>
                <a:lnTo>
                  <a:pt x="10957" y="768"/>
                </a:lnTo>
                <a:lnTo>
                  <a:pt x="10957" y="759"/>
                </a:lnTo>
                <a:lnTo>
                  <a:pt x="10949" y="759"/>
                </a:lnTo>
                <a:lnTo>
                  <a:pt x="10949" y="750"/>
                </a:lnTo>
                <a:lnTo>
                  <a:pt x="10940" y="750"/>
                </a:lnTo>
                <a:lnTo>
                  <a:pt x="10931" y="750"/>
                </a:lnTo>
                <a:lnTo>
                  <a:pt x="10931" y="741"/>
                </a:lnTo>
                <a:lnTo>
                  <a:pt x="10931" y="733"/>
                </a:lnTo>
                <a:lnTo>
                  <a:pt x="10931" y="715"/>
                </a:lnTo>
                <a:lnTo>
                  <a:pt x="10940" y="706"/>
                </a:lnTo>
                <a:lnTo>
                  <a:pt x="10940" y="697"/>
                </a:lnTo>
                <a:lnTo>
                  <a:pt x="10931" y="688"/>
                </a:lnTo>
                <a:lnTo>
                  <a:pt x="10922" y="680"/>
                </a:lnTo>
                <a:lnTo>
                  <a:pt x="10896" y="688"/>
                </a:lnTo>
                <a:lnTo>
                  <a:pt x="10887" y="680"/>
                </a:lnTo>
                <a:lnTo>
                  <a:pt x="10878" y="680"/>
                </a:lnTo>
                <a:lnTo>
                  <a:pt x="10878" y="671"/>
                </a:lnTo>
                <a:lnTo>
                  <a:pt x="10869" y="653"/>
                </a:lnTo>
                <a:lnTo>
                  <a:pt x="10878" y="644"/>
                </a:lnTo>
                <a:lnTo>
                  <a:pt x="10887" y="627"/>
                </a:lnTo>
                <a:lnTo>
                  <a:pt x="10896" y="618"/>
                </a:lnTo>
                <a:lnTo>
                  <a:pt x="10922" y="600"/>
                </a:lnTo>
                <a:lnTo>
                  <a:pt x="10931" y="600"/>
                </a:lnTo>
                <a:lnTo>
                  <a:pt x="10949" y="600"/>
                </a:lnTo>
                <a:lnTo>
                  <a:pt x="10957" y="600"/>
                </a:lnTo>
                <a:lnTo>
                  <a:pt x="10984" y="609"/>
                </a:lnTo>
                <a:lnTo>
                  <a:pt x="11028" y="618"/>
                </a:lnTo>
                <a:lnTo>
                  <a:pt x="11054" y="609"/>
                </a:lnTo>
                <a:lnTo>
                  <a:pt x="11081" y="609"/>
                </a:lnTo>
                <a:lnTo>
                  <a:pt x="11090" y="609"/>
                </a:lnTo>
                <a:lnTo>
                  <a:pt x="11107" y="609"/>
                </a:lnTo>
                <a:lnTo>
                  <a:pt x="11116" y="609"/>
                </a:lnTo>
                <a:lnTo>
                  <a:pt x="11143" y="600"/>
                </a:lnTo>
                <a:lnTo>
                  <a:pt x="11169" y="591"/>
                </a:lnTo>
                <a:lnTo>
                  <a:pt x="11187" y="574"/>
                </a:lnTo>
                <a:lnTo>
                  <a:pt x="11151" y="565"/>
                </a:lnTo>
                <a:lnTo>
                  <a:pt x="11143" y="556"/>
                </a:lnTo>
                <a:lnTo>
                  <a:pt x="11125" y="547"/>
                </a:lnTo>
                <a:lnTo>
                  <a:pt x="11160" y="530"/>
                </a:lnTo>
                <a:lnTo>
                  <a:pt x="11178" y="530"/>
                </a:lnTo>
                <a:lnTo>
                  <a:pt x="11213" y="530"/>
                </a:lnTo>
                <a:lnTo>
                  <a:pt x="11240" y="521"/>
                </a:lnTo>
                <a:lnTo>
                  <a:pt x="11293" y="512"/>
                </a:lnTo>
                <a:lnTo>
                  <a:pt x="11310" y="503"/>
                </a:lnTo>
                <a:lnTo>
                  <a:pt x="11310" y="494"/>
                </a:lnTo>
                <a:lnTo>
                  <a:pt x="11310" y="485"/>
                </a:lnTo>
                <a:lnTo>
                  <a:pt x="11293" y="477"/>
                </a:lnTo>
                <a:lnTo>
                  <a:pt x="11310" y="468"/>
                </a:lnTo>
                <a:lnTo>
                  <a:pt x="11346" y="468"/>
                </a:lnTo>
                <a:lnTo>
                  <a:pt x="11372" y="468"/>
                </a:lnTo>
                <a:lnTo>
                  <a:pt x="11390" y="459"/>
                </a:lnTo>
                <a:lnTo>
                  <a:pt x="11443" y="432"/>
                </a:lnTo>
                <a:lnTo>
                  <a:pt x="11460" y="415"/>
                </a:lnTo>
                <a:lnTo>
                  <a:pt x="11513" y="397"/>
                </a:lnTo>
                <a:lnTo>
                  <a:pt x="11513" y="388"/>
                </a:lnTo>
                <a:lnTo>
                  <a:pt x="11522" y="388"/>
                </a:lnTo>
                <a:lnTo>
                  <a:pt x="11504" y="380"/>
                </a:lnTo>
                <a:lnTo>
                  <a:pt x="11487" y="371"/>
                </a:lnTo>
                <a:lnTo>
                  <a:pt x="11460" y="362"/>
                </a:lnTo>
                <a:lnTo>
                  <a:pt x="11443" y="353"/>
                </a:lnTo>
                <a:lnTo>
                  <a:pt x="11407" y="344"/>
                </a:lnTo>
                <a:lnTo>
                  <a:pt x="11354" y="335"/>
                </a:lnTo>
                <a:lnTo>
                  <a:pt x="11310" y="327"/>
                </a:lnTo>
                <a:lnTo>
                  <a:pt x="11240" y="327"/>
                </a:lnTo>
                <a:lnTo>
                  <a:pt x="11222" y="327"/>
                </a:lnTo>
                <a:lnTo>
                  <a:pt x="11213" y="327"/>
                </a:lnTo>
                <a:lnTo>
                  <a:pt x="11187" y="335"/>
                </a:lnTo>
                <a:lnTo>
                  <a:pt x="11169" y="335"/>
                </a:lnTo>
                <a:lnTo>
                  <a:pt x="11160" y="335"/>
                </a:lnTo>
                <a:lnTo>
                  <a:pt x="11151" y="344"/>
                </a:lnTo>
                <a:lnTo>
                  <a:pt x="11134" y="362"/>
                </a:lnTo>
                <a:lnTo>
                  <a:pt x="11116" y="380"/>
                </a:lnTo>
                <a:lnTo>
                  <a:pt x="11099" y="397"/>
                </a:lnTo>
                <a:lnTo>
                  <a:pt x="11090" y="397"/>
                </a:lnTo>
                <a:lnTo>
                  <a:pt x="11072" y="406"/>
                </a:lnTo>
                <a:lnTo>
                  <a:pt x="11054" y="397"/>
                </a:lnTo>
                <a:lnTo>
                  <a:pt x="11037" y="397"/>
                </a:lnTo>
                <a:lnTo>
                  <a:pt x="11028" y="388"/>
                </a:lnTo>
                <a:lnTo>
                  <a:pt x="11001" y="388"/>
                </a:lnTo>
                <a:lnTo>
                  <a:pt x="10984" y="388"/>
                </a:lnTo>
                <a:lnTo>
                  <a:pt x="10949" y="380"/>
                </a:lnTo>
                <a:lnTo>
                  <a:pt x="10949" y="362"/>
                </a:lnTo>
                <a:lnTo>
                  <a:pt x="10913" y="362"/>
                </a:lnTo>
                <a:lnTo>
                  <a:pt x="10887" y="371"/>
                </a:lnTo>
                <a:lnTo>
                  <a:pt x="10834" y="415"/>
                </a:lnTo>
                <a:lnTo>
                  <a:pt x="10825" y="424"/>
                </a:lnTo>
                <a:lnTo>
                  <a:pt x="10807" y="432"/>
                </a:lnTo>
                <a:lnTo>
                  <a:pt x="10781" y="441"/>
                </a:lnTo>
                <a:lnTo>
                  <a:pt x="10746" y="459"/>
                </a:lnTo>
                <a:lnTo>
                  <a:pt x="10737" y="468"/>
                </a:lnTo>
                <a:lnTo>
                  <a:pt x="10684" y="485"/>
                </a:lnTo>
                <a:lnTo>
                  <a:pt x="10675" y="494"/>
                </a:lnTo>
                <a:lnTo>
                  <a:pt x="10666" y="503"/>
                </a:lnTo>
                <a:lnTo>
                  <a:pt x="10657" y="512"/>
                </a:lnTo>
                <a:lnTo>
                  <a:pt x="10649" y="512"/>
                </a:lnTo>
                <a:lnTo>
                  <a:pt x="10649" y="494"/>
                </a:lnTo>
                <a:lnTo>
                  <a:pt x="10657" y="485"/>
                </a:lnTo>
                <a:lnTo>
                  <a:pt x="10702" y="459"/>
                </a:lnTo>
                <a:lnTo>
                  <a:pt x="10710" y="450"/>
                </a:lnTo>
                <a:lnTo>
                  <a:pt x="10746" y="424"/>
                </a:lnTo>
                <a:lnTo>
                  <a:pt x="10763" y="415"/>
                </a:lnTo>
                <a:lnTo>
                  <a:pt x="10781" y="397"/>
                </a:lnTo>
                <a:lnTo>
                  <a:pt x="10799" y="371"/>
                </a:lnTo>
                <a:lnTo>
                  <a:pt x="10807" y="353"/>
                </a:lnTo>
                <a:lnTo>
                  <a:pt x="10807" y="335"/>
                </a:lnTo>
                <a:lnTo>
                  <a:pt x="10807" y="318"/>
                </a:lnTo>
                <a:lnTo>
                  <a:pt x="10807" y="309"/>
                </a:lnTo>
                <a:lnTo>
                  <a:pt x="10799" y="300"/>
                </a:lnTo>
                <a:lnTo>
                  <a:pt x="10790" y="282"/>
                </a:lnTo>
                <a:lnTo>
                  <a:pt x="10772" y="282"/>
                </a:lnTo>
                <a:lnTo>
                  <a:pt x="10702" y="282"/>
                </a:lnTo>
                <a:lnTo>
                  <a:pt x="10675" y="291"/>
                </a:lnTo>
                <a:lnTo>
                  <a:pt x="10657" y="291"/>
                </a:lnTo>
                <a:lnTo>
                  <a:pt x="10657" y="300"/>
                </a:lnTo>
                <a:lnTo>
                  <a:pt x="10649" y="309"/>
                </a:lnTo>
                <a:lnTo>
                  <a:pt x="10649" y="318"/>
                </a:lnTo>
                <a:lnTo>
                  <a:pt x="10640" y="327"/>
                </a:lnTo>
                <a:lnTo>
                  <a:pt x="10631" y="335"/>
                </a:lnTo>
                <a:lnTo>
                  <a:pt x="10622" y="344"/>
                </a:lnTo>
                <a:lnTo>
                  <a:pt x="10569" y="353"/>
                </a:lnTo>
                <a:lnTo>
                  <a:pt x="10552" y="318"/>
                </a:lnTo>
                <a:lnTo>
                  <a:pt x="10507" y="291"/>
                </a:lnTo>
                <a:lnTo>
                  <a:pt x="10366" y="291"/>
                </a:lnTo>
                <a:lnTo>
                  <a:pt x="10313" y="291"/>
                </a:lnTo>
                <a:lnTo>
                  <a:pt x="10234" y="300"/>
                </a:lnTo>
                <a:lnTo>
                  <a:pt x="10190" y="309"/>
                </a:lnTo>
                <a:lnTo>
                  <a:pt x="10163" y="300"/>
                </a:lnTo>
                <a:lnTo>
                  <a:pt x="10163" y="282"/>
                </a:lnTo>
                <a:lnTo>
                  <a:pt x="10172" y="274"/>
                </a:lnTo>
                <a:lnTo>
                  <a:pt x="10181" y="265"/>
                </a:lnTo>
                <a:lnTo>
                  <a:pt x="10604" y="247"/>
                </a:lnTo>
                <a:lnTo>
                  <a:pt x="10657" y="238"/>
                </a:lnTo>
                <a:lnTo>
                  <a:pt x="10702" y="229"/>
                </a:lnTo>
                <a:lnTo>
                  <a:pt x="10737" y="212"/>
                </a:lnTo>
                <a:lnTo>
                  <a:pt x="10772" y="194"/>
                </a:lnTo>
                <a:lnTo>
                  <a:pt x="10772" y="185"/>
                </a:lnTo>
                <a:lnTo>
                  <a:pt x="10763" y="177"/>
                </a:lnTo>
                <a:lnTo>
                  <a:pt x="10746" y="168"/>
                </a:lnTo>
                <a:lnTo>
                  <a:pt x="10702" y="150"/>
                </a:lnTo>
                <a:lnTo>
                  <a:pt x="10640" y="141"/>
                </a:lnTo>
                <a:lnTo>
                  <a:pt x="10613" y="150"/>
                </a:lnTo>
                <a:lnTo>
                  <a:pt x="10604" y="141"/>
                </a:lnTo>
                <a:lnTo>
                  <a:pt x="10596" y="132"/>
                </a:lnTo>
                <a:lnTo>
                  <a:pt x="10578" y="132"/>
                </a:lnTo>
                <a:lnTo>
                  <a:pt x="10560" y="132"/>
                </a:lnTo>
                <a:lnTo>
                  <a:pt x="10534" y="115"/>
                </a:lnTo>
                <a:lnTo>
                  <a:pt x="10507" y="88"/>
                </a:lnTo>
                <a:lnTo>
                  <a:pt x="10437" y="97"/>
                </a:lnTo>
                <a:lnTo>
                  <a:pt x="10375" y="106"/>
                </a:lnTo>
                <a:lnTo>
                  <a:pt x="10322" y="97"/>
                </a:lnTo>
                <a:lnTo>
                  <a:pt x="10287" y="106"/>
                </a:lnTo>
                <a:lnTo>
                  <a:pt x="10216" y="97"/>
                </a:lnTo>
                <a:lnTo>
                  <a:pt x="10155" y="97"/>
                </a:lnTo>
                <a:lnTo>
                  <a:pt x="10128" y="97"/>
                </a:lnTo>
                <a:lnTo>
                  <a:pt x="10040" y="115"/>
                </a:lnTo>
                <a:lnTo>
                  <a:pt x="10013" y="115"/>
                </a:lnTo>
                <a:lnTo>
                  <a:pt x="10005" y="115"/>
                </a:lnTo>
                <a:lnTo>
                  <a:pt x="10005" y="97"/>
                </a:lnTo>
                <a:lnTo>
                  <a:pt x="10040" y="97"/>
                </a:lnTo>
                <a:lnTo>
                  <a:pt x="10146" y="88"/>
                </a:lnTo>
                <a:lnTo>
                  <a:pt x="10331" y="79"/>
                </a:lnTo>
                <a:lnTo>
                  <a:pt x="10437" y="71"/>
                </a:lnTo>
                <a:lnTo>
                  <a:pt x="10455" y="71"/>
                </a:lnTo>
                <a:lnTo>
                  <a:pt x="10463" y="62"/>
                </a:lnTo>
                <a:lnTo>
                  <a:pt x="10455" y="62"/>
                </a:lnTo>
                <a:lnTo>
                  <a:pt x="10366" y="44"/>
                </a:lnTo>
                <a:lnTo>
                  <a:pt x="10322" y="35"/>
                </a:lnTo>
                <a:lnTo>
                  <a:pt x="10269" y="35"/>
                </a:lnTo>
                <a:lnTo>
                  <a:pt x="10260" y="35"/>
                </a:lnTo>
                <a:lnTo>
                  <a:pt x="10225" y="18"/>
                </a:lnTo>
                <a:lnTo>
                  <a:pt x="10155" y="9"/>
                </a:lnTo>
                <a:lnTo>
                  <a:pt x="10102" y="0"/>
                </a:lnTo>
                <a:lnTo>
                  <a:pt x="9934" y="0"/>
                </a:lnTo>
                <a:lnTo>
                  <a:pt x="9899" y="9"/>
                </a:lnTo>
                <a:lnTo>
                  <a:pt x="9872" y="18"/>
                </a:lnTo>
                <a:lnTo>
                  <a:pt x="9846" y="18"/>
                </a:lnTo>
                <a:lnTo>
                  <a:pt x="9828" y="9"/>
                </a:lnTo>
                <a:lnTo>
                  <a:pt x="9810" y="9"/>
                </a:lnTo>
                <a:lnTo>
                  <a:pt x="9793" y="9"/>
                </a:lnTo>
                <a:lnTo>
                  <a:pt x="9775" y="9"/>
                </a:lnTo>
                <a:lnTo>
                  <a:pt x="9749" y="18"/>
                </a:lnTo>
                <a:lnTo>
                  <a:pt x="9669" y="18"/>
                </a:lnTo>
                <a:lnTo>
                  <a:pt x="9660" y="18"/>
                </a:lnTo>
                <a:lnTo>
                  <a:pt x="9660" y="26"/>
                </a:lnTo>
                <a:lnTo>
                  <a:pt x="9652" y="26"/>
                </a:lnTo>
                <a:lnTo>
                  <a:pt x="9625" y="26"/>
                </a:lnTo>
                <a:lnTo>
                  <a:pt x="9599" y="18"/>
                </a:lnTo>
                <a:lnTo>
                  <a:pt x="9581" y="18"/>
                </a:lnTo>
                <a:lnTo>
                  <a:pt x="9581" y="26"/>
                </a:lnTo>
                <a:lnTo>
                  <a:pt x="9563" y="35"/>
                </a:lnTo>
                <a:lnTo>
                  <a:pt x="9555" y="35"/>
                </a:lnTo>
                <a:lnTo>
                  <a:pt x="9528" y="35"/>
                </a:lnTo>
                <a:lnTo>
                  <a:pt x="9519" y="35"/>
                </a:lnTo>
                <a:lnTo>
                  <a:pt x="9511" y="44"/>
                </a:lnTo>
                <a:lnTo>
                  <a:pt x="9511" y="53"/>
                </a:lnTo>
                <a:lnTo>
                  <a:pt x="9519" y="62"/>
                </a:lnTo>
                <a:lnTo>
                  <a:pt x="9528" y="62"/>
                </a:lnTo>
                <a:lnTo>
                  <a:pt x="9563" y="79"/>
                </a:lnTo>
                <a:lnTo>
                  <a:pt x="9572" y="88"/>
                </a:lnTo>
                <a:lnTo>
                  <a:pt x="9563" y="97"/>
                </a:lnTo>
                <a:lnTo>
                  <a:pt x="9563" y="106"/>
                </a:lnTo>
                <a:lnTo>
                  <a:pt x="9555" y="115"/>
                </a:lnTo>
                <a:lnTo>
                  <a:pt x="9546" y="115"/>
                </a:lnTo>
                <a:lnTo>
                  <a:pt x="9493" y="79"/>
                </a:lnTo>
                <a:lnTo>
                  <a:pt x="9466" y="79"/>
                </a:lnTo>
                <a:lnTo>
                  <a:pt x="9449" y="71"/>
                </a:lnTo>
                <a:lnTo>
                  <a:pt x="9422" y="62"/>
                </a:lnTo>
                <a:lnTo>
                  <a:pt x="9387" y="53"/>
                </a:lnTo>
                <a:lnTo>
                  <a:pt x="9369" y="62"/>
                </a:lnTo>
                <a:lnTo>
                  <a:pt x="9343" y="79"/>
                </a:lnTo>
                <a:lnTo>
                  <a:pt x="9325" y="97"/>
                </a:lnTo>
                <a:lnTo>
                  <a:pt x="9308" y="88"/>
                </a:lnTo>
                <a:lnTo>
                  <a:pt x="9290" y="88"/>
                </a:lnTo>
                <a:lnTo>
                  <a:pt x="9281" y="88"/>
                </a:lnTo>
                <a:lnTo>
                  <a:pt x="9263" y="79"/>
                </a:lnTo>
                <a:lnTo>
                  <a:pt x="9255" y="71"/>
                </a:lnTo>
                <a:lnTo>
                  <a:pt x="9211" y="62"/>
                </a:lnTo>
                <a:lnTo>
                  <a:pt x="9193" y="62"/>
                </a:lnTo>
                <a:lnTo>
                  <a:pt x="9184" y="71"/>
                </a:lnTo>
                <a:lnTo>
                  <a:pt x="9105" y="88"/>
                </a:lnTo>
                <a:lnTo>
                  <a:pt x="9078" y="88"/>
                </a:lnTo>
                <a:lnTo>
                  <a:pt x="9043" y="97"/>
                </a:lnTo>
                <a:lnTo>
                  <a:pt x="9016" y="115"/>
                </a:lnTo>
                <a:lnTo>
                  <a:pt x="8981" y="106"/>
                </a:lnTo>
                <a:lnTo>
                  <a:pt x="8964" y="106"/>
                </a:lnTo>
                <a:lnTo>
                  <a:pt x="8937" y="124"/>
                </a:lnTo>
                <a:lnTo>
                  <a:pt x="8964" y="141"/>
                </a:lnTo>
                <a:lnTo>
                  <a:pt x="8990" y="141"/>
                </a:lnTo>
                <a:lnTo>
                  <a:pt x="9025" y="141"/>
                </a:lnTo>
                <a:lnTo>
                  <a:pt x="9052" y="132"/>
                </a:lnTo>
                <a:lnTo>
                  <a:pt x="9069" y="132"/>
                </a:lnTo>
                <a:lnTo>
                  <a:pt x="9105" y="141"/>
                </a:lnTo>
                <a:lnTo>
                  <a:pt x="9308" y="159"/>
                </a:lnTo>
                <a:lnTo>
                  <a:pt x="9316" y="159"/>
                </a:lnTo>
                <a:lnTo>
                  <a:pt x="9316" y="168"/>
                </a:lnTo>
                <a:lnTo>
                  <a:pt x="9281" y="177"/>
                </a:lnTo>
                <a:lnTo>
                  <a:pt x="9272" y="168"/>
                </a:lnTo>
                <a:lnTo>
                  <a:pt x="9263" y="168"/>
                </a:lnTo>
                <a:lnTo>
                  <a:pt x="9255" y="168"/>
                </a:lnTo>
                <a:lnTo>
                  <a:pt x="9219" y="159"/>
                </a:lnTo>
                <a:lnTo>
                  <a:pt x="9043" y="150"/>
                </a:lnTo>
                <a:lnTo>
                  <a:pt x="9025" y="159"/>
                </a:lnTo>
                <a:lnTo>
                  <a:pt x="9008" y="159"/>
                </a:lnTo>
                <a:lnTo>
                  <a:pt x="9008" y="168"/>
                </a:lnTo>
                <a:lnTo>
                  <a:pt x="9078" y="194"/>
                </a:lnTo>
                <a:lnTo>
                  <a:pt x="9096" y="212"/>
                </a:lnTo>
                <a:lnTo>
                  <a:pt x="9105" y="229"/>
                </a:lnTo>
                <a:lnTo>
                  <a:pt x="9096" y="238"/>
                </a:lnTo>
                <a:lnTo>
                  <a:pt x="9087" y="247"/>
                </a:lnTo>
                <a:lnTo>
                  <a:pt x="9078" y="274"/>
                </a:lnTo>
                <a:lnTo>
                  <a:pt x="9078" y="291"/>
                </a:lnTo>
                <a:lnTo>
                  <a:pt x="9078" y="300"/>
                </a:lnTo>
                <a:lnTo>
                  <a:pt x="9087" y="318"/>
                </a:lnTo>
                <a:lnTo>
                  <a:pt x="9087" y="327"/>
                </a:lnTo>
                <a:lnTo>
                  <a:pt x="9078" y="327"/>
                </a:lnTo>
                <a:lnTo>
                  <a:pt x="9069" y="335"/>
                </a:lnTo>
                <a:lnTo>
                  <a:pt x="9061" y="335"/>
                </a:lnTo>
                <a:lnTo>
                  <a:pt x="9025" y="327"/>
                </a:lnTo>
                <a:lnTo>
                  <a:pt x="8928" y="282"/>
                </a:lnTo>
                <a:lnTo>
                  <a:pt x="8875" y="265"/>
                </a:lnTo>
                <a:lnTo>
                  <a:pt x="8769" y="221"/>
                </a:lnTo>
                <a:lnTo>
                  <a:pt x="8681" y="212"/>
                </a:lnTo>
                <a:lnTo>
                  <a:pt x="8619" y="212"/>
                </a:lnTo>
                <a:lnTo>
                  <a:pt x="8611" y="212"/>
                </a:lnTo>
                <a:lnTo>
                  <a:pt x="8611" y="229"/>
                </a:lnTo>
                <a:lnTo>
                  <a:pt x="8628" y="256"/>
                </a:lnTo>
                <a:lnTo>
                  <a:pt x="8655" y="274"/>
                </a:lnTo>
                <a:lnTo>
                  <a:pt x="8708" y="300"/>
                </a:lnTo>
                <a:lnTo>
                  <a:pt x="8717" y="309"/>
                </a:lnTo>
                <a:lnTo>
                  <a:pt x="8708" y="318"/>
                </a:lnTo>
                <a:lnTo>
                  <a:pt x="8690" y="318"/>
                </a:lnTo>
                <a:lnTo>
                  <a:pt x="8655" y="309"/>
                </a:lnTo>
                <a:lnTo>
                  <a:pt x="8619" y="318"/>
                </a:lnTo>
                <a:lnTo>
                  <a:pt x="8584" y="291"/>
                </a:lnTo>
                <a:lnTo>
                  <a:pt x="8558" y="282"/>
                </a:lnTo>
                <a:lnTo>
                  <a:pt x="8478" y="238"/>
                </a:lnTo>
                <a:lnTo>
                  <a:pt x="8461" y="238"/>
                </a:lnTo>
                <a:lnTo>
                  <a:pt x="8452" y="247"/>
                </a:lnTo>
                <a:lnTo>
                  <a:pt x="8452" y="274"/>
                </a:lnTo>
                <a:lnTo>
                  <a:pt x="8469" y="291"/>
                </a:lnTo>
                <a:lnTo>
                  <a:pt x="8461" y="300"/>
                </a:lnTo>
                <a:lnTo>
                  <a:pt x="8461" y="318"/>
                </a:lnTo>
                <a:lnTo>
                  <a:pt x="8452" y="335"/>
                </a:lnTo>
                <a:lnTo>
                  <a:pt x="8443" y="335"/>
                </a:lnTo>
                <a:lnTo>
                  <a:pt x="8434" y="353"/>
                </a:lnTo>
                <a:lnTo>
                  <a:pt x="8417" y="353"/>
                </a:lnTo>
                <a:lnTo>
                  <a:pt x="8417" y="344"/>
                </a:lnTo>
                <a:lnTo>
                  <a:pt x="8417" y="282"/>
                </a:lnTo>
                <a:lnTo>
                  <a:pt x="8417" y="265"/>
                </a:lnTo>
                <a:lnTo>
                  <a:pt x="8399" y="256"/>
                </a:lnTo>
                <a:lnTo>
                  <a:pt x="8390" y="247"/>
                </a:lnTo>
                <a:lnTo>
                  <a:pt x="8364" y="238"/>
                </a:lnTo>
                <a:lnTo>
                  <a:pt x="8346" y="229"/>
                </a:lnTo>
                <a:lnTo>
                  <a:pt x="8337" y="229"/>
                </a:lnTo>
                <a:lnTo>
                  <a:pt x="8293" y="238"/>
                </a:lnTo>
                <a:lnTo>
                  <a:pt x="8275" y="247"/>
                </a:lnTo>
                <a:lnTo>
                  <a:pt x="8222" y="256"/>
                </a:lnTo>
                <a:lnTo>
                  <a:pt x="8196" y="256"/>
                </a:lnTo>
                <a:lnTo>
                  <a:pt x="8117" y="265"/>
                </a:lnTo>
                <a:lnTo>
                  <a:pt x="8037" y="282"/>
                </a:lnTo>
                <a:lnTo>
                  <a:pt x="8002" y="291"/>
                </a:lnTo>
                <a:lnTo>
                  <a:pt x="8002" y="300"/>
                </a:lnTo>
                <a:lnTo>
                  <a:pt x="8037" y="309"/>
                </a:lnTo>
                <a:lnTo>
                  <a:pt x="8055" y="318"/>
                </a:lnTo>
                <a:lnTo>
                  <a:pt x="8081" y="335"/>
                </a:lnTo>
                <a:lnTo>
                  <a:pt x="8108" y="353"/>
                </a:lnTo>
                <a:lnTo>
                  <a:pt x="8152" y="380"/>
                </a:lnTo>
                <a:lnTo>
                  <a:pt x="8178" y="388"/>
                </a:lnTo>
                <a:lnTo>
                  <a:pt x="8196" y="406"/>
                </a:lnTo>
                <a:lnTo>
                  <a:pt x="8187" y="406"/>
                </a:lnTo>
                <a:lnTo>
                  <a:pt x="8178" y="406"/>
                </a:lnTo>
                <a:lnTo>
                  <a:pt x="8161" y="397"/>
                </a:lnTo>
                <a:lnTo>
                  <a:pt x="8134" y="380"/>
                </a:lnTo>
                <a:lnTo>
                  <a:pt x="8108" y="371"/>
                </a:lnTo>
                <a:lnTo>
                  <a:pt x="8090" y="362"/>
                </a:lnTo>
                <a:lnTo>
                  <a:pt x="8064" y="353"/>
                </a:lnTo>
                <a:lnTo>
                  <a:pt x="8020" y="327"/>
                </a:lnTo>
                <a:lnTo>
                  <a:pt x="8002" y="318"/>
                </a:lnTo>
                <a:lnTo>
                  <a:pt x="7975" y="309"/>
                </a:lnTo>
                <a:lnTo>
                  <a:pt x="7958" y="309"/>
                </a:lnTo>
                <a:lnTo>
                  <a:pt x="7940" y="309"/>
                </a:lnTo>
                <a:lnTo>
                  <a:pt x="7914" y="309"/>
                </a:lnTo>
                <a:lnTo>
                  <a:pt x="7887" y="318"/>
                </a:lnTo>
                <a:lnTo>
                  <a:pt x="7870" y="327"/>
                </a:lnTo>
                <a:lnTo>
                  <a:pt x="7861" y="344"/>
                </a:lnTo>
                <a:lnTo>
                  <a:pt x="7861" y="353"/>
                </a:lnTo>
                <a:lnTo>
                  <a:pt x="7861" y="362"/>
                </a:lnTo>
                <a:lnTo>
                  <a:pt x="7861" y="380"/>
                </a:lnTo>
                <a:lnTo>
                  <a:pt x="7870" y="406"/>
                </a:lnTo>
                <a:lnTo>
                  <a:pt x="7861" y="424"/>
                </a:lnTo>
                <a:lnTo>
                  <a:pt x="7852" y="441"/>
                </a:lnTo>
                <a:lnTo>
                  <a:pt x="7843" y="450"/>
                </a:lnTo>
                <a:lnTo>
                  <a:pt x="7834" y="450"/>
                </a:lnTo>
                <a:lnTo>
                  <a:pt x="7825" y="450"/>
                </a:lnTo>
                <a:lnTo>
                  <a:pt x="7808" y="450"/>
                </a:lnTo>
                <a:lnTo>
                  <a:pt x="7799" y="441"/>
                </a:lnTo>
                <a:lnTo>
                  <a:pt x="7781" y="441"/>
                </a:lnTo>
                <a:lnTo>
                  <a:pt x="7755" y="432"/>
                </a:lnTo>
                <a:lnTo>
                  <a:pt x="7737" y="432"/>
                </a:lnTo>
                <a:lnTo>
                  <a:pt x="7728" y="432"/>
                </a:lnTo>
                <a:lnTo>
                  <a:pt x="7711" y="450"/>
                </a:lnTo>
                <a:lnTo>
                  <a:pt x="7711" y="459"/>
                </a:lnTo>
                <a:lnTo>
                  <a:pt x="7720" y="485"/>
                </a:lnTo>
                <a:lnTo>
                  <a:pt x="7728" y="494"/>
                </a:lnTo>
                <a:lnTo>
                  <a:pt x="7720" y="494"/>
                </a:lnTo>
                <a:lnTo>
                  <a:pt x="7693" y="468"/>
                </a:lnTo>
                <a:lnTo>
                  <a:pt x="7684" y="468"/>
                </a:lnTo>
                <a:lnTo>
                  <a:pt x="7675" y="459"/>
                </a:lnTo>
                <a:lnTo>
                  <a:pt x="7658" y="459"/>
                </a:lnTo>
                <a:lnTo>
                  <a:pt x="7614" y="468"/>
                </a:lnTo>
                <a:lnTo>
                  <a:pt x="7605" y="477"/>
                </a:lnTo>
                <a:lnTo>
                  <a:pt x="7578" y="503"/>
                </a:lnTo>
                <a:lnTo>
                  <a:pt x="7552" y="512"/>
                </a:lnTo>
                <a:lnTo>
                  <a:pt x="7534" y="530"/>
                </a:lnTo>
                <a:lnTo>
                  <a:pt x="7517" y="530"/>
                </a:lnTo>
                <a:lnTo>
                  <a:pt x="7508" y="530"/>
                </a:lnTo>
                <a:lnTo>
                  <a:pt x="7499" y="538"/>
                </a:lnTo>
                <a:lnTo>
                  <a:pt x="7481" y="547"/>
                </a:lnTo>
                <a:lnTo>
                  <a:pt x="7464" y="556"/>
                </a:lnTo>
                <a:lnTo>
                  <a:pt x="7437" y="574"/>
                </a:lnTo>
                <a:lnTo>
                  <a:pt x="7428" y="574"/>
                </a:lnTo>
                <a:lnTo>
                  <a:pt x="7420" y="591"/>
                </a:lnTo>
                <a:lnTo>
                  <a:pt x="7420" y="609"/>
                </a:lnTo>
                <a:lnTo>
                  <a:pt x="7420" y="618"/>
                </a:lnTo>
                <a:lnTo>
                  <a:pt x="7428" y="618"/>
                </a:lnTo>
                <a:lnTo>
                  <a:pt x="7437" y="627"/>
                </a:lnTo>
                <a:lnTo>
                  <a:pt x="7446" y="627"/>
                </a:lnTo>
                <a:lnTo>
                  <a:pt x="7473" y="627"/>
                </a:lnTo>
                <a:lnTo>
                  <a:pt x="7481" y="627"/>
                </a:lnTo>
                <a:lnTo>
                  <a:pt x="7508" y="635"/>
                </a:lnTo>
                <a:lnTo>
                  <a:pt x="7517" y="635"/>
                </a:lnTo>
                <a:lnTo>
                  <a:pt x="7543" y="635"/>
                </a:lnTo>
                <a:lnTo>
                  <a:pt x="7552" y="627"/>
                </a:lnTo>
                <a:lnTo>
                  <a:pt x="7561" y="627"/>
                </a:lnTo>
                <a:lnTo>
                  <a:pt x="7578" y="627"/>
                </a:lnTo>
                <a:lnTo>
                  <a:pt x="7596" y="627"/>
                </a:lnTo>
                <a:lnTo>
                  <a:pt x="7614" y="618"/>
                </a:lnTo>
                <a:lnTo>
                  <a:pt x="7623" y="618"/>
                </a:lnTo>
                <a:lnTo>
                  <a:pt x="7631" y="618"/>
                </a:lnTo>
                <a:lnTo>
                  <a:pt x="7640" y="627"/>
                </a:lnTo>
                <a:lnTo>
                  <a:pt x="7623" y="627"/>
                </a:lnTo>
                <a:lnTo>
                  <a:pt x="7605" y="635"/>
                </a:lnTo>
                <a:lnTo>
                  <a:pt x="7596" y="644"/>
                </a:lnTo>
                <a:lnTo>
                  <a:pt x="7587" y="644"/>
                </a:lnTo>
                <a:lnTo>
                  <a:pt x="7587" y="662"/>
                </a:lnTo>
                <a:lnTo>
                  <a:pt x="7578" y="688"/>
                </a:lnTo>
                <a:lnTo>
                  <a:pt x="7570" y="715"/>
                </a:lnTo>
                <a:lnTo>
                  <a:pt x="7561" y="733"/>
                </a:lnTo>
                <a:lnTo>
                  <a:pt x="7552" y="750"/>
                </a:lnTo>
                <a:lnTo>
                  <a:pt x="7534" y="768"/>
                </a:lnTo>
                <a:lnTo>
                  <a:pt x="7517" y="777"/>
                </a:lnTo>
                <a:lnTo>
                  <a:pt x="7508" y="785"/>
                </a:lnTo>
                <a:lnTo>
                  <a:pt x="7499" y="785"/>
                </a:lnTo>
                <a:lnTo>
                  <a:pt x="7490" y="785"/>
                </a:lnTo>
                <a:lnTo>
                  <a:pt x="7464" y="785"/>
                </a:lnTo>
                <a:lnTo>
                  <a:pt x="7411" y="785"/>
                </a:lnTo>
                <a:lnTo>
                  <a:pt x="7393" y="785"/>
                </a:lnTo>
                <a:lnTo>
                  <a:pt x="7384" y="794"/>
                </a:lnTo>
                <a:lnTo>
                  <a:pt x="7367" y="794"/>
                </a:lnTo>
                <a:lnTo>
                  <a:pt x="7358" y="794"/>
                </a:lnTo>
                <a:lnTo>
                  <a:pt x="7331" y="803"/>
                </a:lnTo>
                <a:lnTo>
                  <a:pt x="7296" y="812"/>
                </a:lnTo>
                <a:lnTo>
                  <a:pt x="7287" y="821"/>
                </a:lnTo>
                <a:lnTo>
                  <a:pt x="7287" y="830"/>
                </a:lnTo>
                <a:lnTo>
                  <a:pt x="7217" y="847"/>
                </a:lnTo>
                <a:lnTo>
                  <a:pt x="7181" y="856"/>
                </a:lnTo>
                <a:lnTo>
                  <a:pt x="7164" y="856"/>
                </a:lnTo>
                <a:lnTo>
                  <a:pt x="7155" y="865"/>
                </a:lnTo>
                <a:lnTo>
                  <a:pt x="7146" y="865"/>
                </a:lnTo>
                <a:lnTo>
                  <a:pt x="7111" y="865"/>
                </a:lnTo>
                <a:lnTo>
                  <a:pt x="7102" y="865"/>
                </a:lnTo>
                <a:lnTo>
                  <a:pt x="7093" y="874"/>
                </a:lnTo>
                <a:lnTo>
                  <a:pt x="7067" y="883"/>
                </a:lnTo>
                <a:lnTo>
                  <a:pt x="7040" y="891"/>
                </a:lnTo>
                <a:lnTo>
                  <a:pt x="7031" y="891"/>
                </a:lnTo>
                <a:lnTo>
                  <a:pt x="7014" y="909"/>
                </a:lnTo>
                <a:lnTo>
                  <a:pt x="7014" y="918"/>
                </a:lnTo>
                <a:lnTo>
                  <a:pt x="7023" y="927"/>
                </a:lnTo>
                <a:lnTo>
                  <a:pt x="7005" y="936"/>
                </a:lnTo>
                <a:lnTo>
                  <a:pt x="7005" y="944"/>
                </a:lnTo>
                <a:lnTo>
                  <a:pt x="7023" y="953"/>
                </a:lnTo>
                <a:lnTo>
                  <a:pt x="7049" y="971"/>
                </a:lnTo>
                <a:lnTo>
                  <a:pt x="7049" y="980"/>
                </a:lnTo>
                <a:lnTo>
                  <a:pt x="7058" y="980"/>
                </a:lnTo>
                <a:lnTo>
                  <a:pt x="7093" y="988"/>
                </a:lnTo>
                <a:lnTo>
                  <a:pt x="7102" y="988"/>
                </a:lnTo>
                <a:lnTo>
                  <a:pt x="7111" y="997"/>
                </a:lnTo>
                <a:lnTo>
                  <a:pt x="7120" y="997"/>
                </a:lnTo>
                <a:lnTo>
                  <a:pt x="7137" y="1006"/>
                </a:lnTo>
                <a:lnTo>
                  <a:pt x="7155" y="1006"/>
                </a:lnTo>
                <a:lnTo>
                  <a:pt x="7164" y="1006"/>
                </a:lnTo>
                <a:lnTo>
                  <a:pt x="7181" y="997"/>
                </a:lnTo>
                <a:lnTo>
                  <a:pt x="7208" y="997"/>
                </a:lnTo>
                <a:lnTo>
                  <a:pt x="7190" y="1006"/>
                </a:lnTo>
                <a:lnTo>
                  <a:pt x="7173" y="1015"/>
                </a:lnTo>
                <a:lnTo>
                  <a:pt x="7190" y="1024"/>
                </a:lnTo>
                <a:lnTo>
                  <a:pt x="7199" y="1024"/>
                </a:lnTo>
                <a:lnTo>
                  <a:pt x="7199" y="1033"/>
                </a:lnTo>
                <a:lnTo>
                  <a:pt x="7217" y="1041"/>
                </a:lnTo>
                <a:lnTo>
                  <a:pt x="7261" y="1059"/>
                </a:lnTo>
                <a:lnTo>
                  <a:pt x="7270" y="1059"/>
                </a:lnTo>
                <a:lnTo>
                  <a:pt x="7278" y="1050"/>
                </a:lnTo>
                <a:lnTo>
                  <a:pt x="7287" y="1050"/>
                </a:lnTo>
                <a:lnTo>
                  <a:pt x="7296" y="1041"/>
                </a:lnTo>
                <a:lnTo>
                  <a:pt x="7305" y="1033"/>
                </a:lnTo>
                <a:lnTo>
                  <a:pt x="7314" y="1033"/>
                </a:lnTo>
                <a:lnTo>
                  <a:pt x="7323" y="1033"/>
                </a:lnTo>
                <a:lnTo>
                  <a:pt x="7340" y="1041"/>
                </a:lnTo>
                <a:lnTo>
                  <a:pt x="7349" y="1041"/>
                </a:lnTo>
                <a:lnTo>
                  <a:pt x="7358" y="1050"/>
                </a:lnTo>
                <a:lnTo>
                  <a:pt x="7384" y="1050"/>
                </a:lnTo>
                <a:lnTo>
                  <a:pt x="7393" y="1041"/>
                </a:lnTo>
                <a:lnTo>
                  <a:pt x="7420" y="1033"/>
                </a:lnTo>
                <a:lnTo>
                  <a:pt x="7437" y="1024"/>
                </a:lnTo>
                <a:lnTo>
                  <a:pt x="7446" y="1024"/>
                </a:lnTo>
                <a:lnTo>
                  <a:pt x="7455" y="1024"/>
                </a:lnTo>
                <a:lnTo>
                  <a:pt x="7473" y="1033"/>
                </a:lnTo>
                <a:lnTo>
                  <a:pt x="7481" y="1041"/>
                </a:lnTo>
                <a:lnTo>
                  <a:pt x="7490" y="1050"/>
                </a:lnTo>
                <a:lnTo>
                  <a:pt x="7481" y="1050"/>
                </a:lnTo>
                <a:lnTo>
                  <a:pt x="7473" y="1068"/>
                </a:lnTo>
                <a:lnTo>
                  <a:pt x="7473" y="1077"/>
                </a:lnTo>
                <a:lnTo>
                  <a:pt x="7481" y="1086"/>
                </a:lnTo>
                <a:lnTo>
                  <a:pt x="7455" y="1077"/>
                </a:lnTo>
                <a:lnTo>
                  <a:pt x="7437" y="1068"/>
                </a:lnTo>
                <a:lnTo>
                  <a:pt x="7402" y="1068"/>
                </a:lnTo>
                <a:lnTo>
                  <a:pt x="7349" y="1068"/>
                </a:lnTo>
                <a:lnTo>
                  <a:pt x="7314" y="1077"/>
                </a:lnTo>
                <a:lnTo>
                  <a:pt x="7305" y="1077"/>
                </a:lnTo>
                <a:lnTo>
                  <a:pt x="7287" y="1094"/>
                </a:lnTo>
                <a:lnTo>
                  <a:pt x="7234" y="1094"/>
                </a:lnTo>
                <a:lnTo>
                  <a:pt x="7164" y="1094"/>
                </a:lnTo>
                <a:lnTo>
                  <a:pt x="7146" y="1103"/>
                </a:lnTo>
                <a:lnTo>
                  <a:pt x="7137" y="1103"/>
                </a:lnTo>
                <a:lnTo>
                  <a:pt x="7137" y="1112"/>
                </a:lnTo>
                <a:lnTo>
                  <a:pt x="7128" y="1112"/>
                </a:lnTo>
                <a:lnTo>
                  <a:pt x="7128" y="1121"/>
                </a:lnTo>
                <a:lnTo>
                  <a:pt x="7137" y="1130"/>
                </a:lnTo>
                <a:lnTo>
                  <a:pt x="7155" y="1139"/>
                </a:lnTo>
                <a:lnTo>
                  <a:pt x="7155" y="1147"/>
                </a:lnTo>
                <a:lnTo>
                  <a:pt x="7155" y="1156"/>
                </a:lnTo>
                <a:lnTo>
                  <a:pt x="7164" y="1156"/>
                </a:lnTo>
                <a:lnTo>
                  <a:pt x="7181" y="1156"/>
                </a:lnTo>
                <a:lnTo>
                  <a:pt x="7199" y="1147"/>
                </a:lnTo>
                <a:lnTo>
                  <a:pt x="7234" y="1130"/>
                </a:lnTo>
                <a:lnTo>
                  <a:pt x="7226" y="1139"/>
                </a:lnTo>
                <a:lnTo>
                  <a:pt x="7226" y="1147"/>
                </a:lnTo>
                <a:lnTo>
                  <a:pt x="7217" y="1156"/>
                </a:lnTo>
                <a:lnTo>
                  <a:pt x="7226" y="1165"/>
                </a:lnTo>
                <a:lnTo>
                  <a:pt x="7234" y="1165"/>
                </a:lnTo>
                <a:lnTo>
                  <a:pt x="7270" y="1174"/>
                </a:lnTo>
                <a:lnTo>
                  <a:pt x="7305" y="1183"/>
                </a:lnTo>
                <a:lnTo>
                  <a:pt x="7340" y="1174"/>
                </a:lnTo>
                <a:lnTo>
                  <a:pt x="7349" y="1183"/>
                </a:lnTo>
                <a:lnTo>
                  <a:pt x="7340" y="1183"/>
                </a:lnTo>
                <a:lnTo>
                  <a:pt x="7314" y="1191"/>
                </a:lnTo>
                <a:lnTo>
                  <a:pt x="7296" y="1191"/>
                </a:lnTo>
                <a:lnTo>
                  <a:pt x="7252" y="1218"/>
                </a:lnTo>
                <a:lnTo>
                  <a:pt x="7252" y="1227"/>
                </a:lnTo>
                <a:lnTo>
                  <a:pt x="7261" y="1227"/>
                </a:lnTo>
                <a:lnTo>
                  <a:pt x="7278" y="1236"/>
                </a:lnTo>
                <a:lnTo>
                  <a:pt x="7305" y="1253"/>
                </a:lnTo>
                <a:lnTo>
                  <a:pt x="7314" y="1262"/>
                </a:lnTo>
                <a:lnTo>
                  <a:pt x="7340" y="1271"/>
                </a:lnTo>
                <a:lnTo>
                  <a:pt x="7349" y="1271"/>
                </a:lnTo>
                <a:lnTo>
                  <a:pt x="7446" y="1289"/>
                </a:lnTo>
                <a:lnTo>
                  <a:pt x="7455" y="1289"/>
                </a:lnTo>
                <a:lnTo>
                  <a:pt x="7446" y="1271"/>
                </a:lnTo>
                <a:lnTo>
                  <a:pt x="7428" y="1262"/>
                </a:lnTo>
                <a:lnTo>
                  <a:pt x="7428" y="1253"/>
                </a:lnTo>
                <a:lnTo>
                  <a:pt x="7437" y="1244"/>
                </a:lnTo>
                <a:lnTo>
                  <a:pt x="7446" y="1244"/>
                </a:lnTo>
                <a:lnTo>
                  <a:pt x="7455" y="1253"/>
                </a:lnTo>
                <a:lnTo>
                  <a:pt x="7464" y="1262"/>
                </a:lnTo>
                <a:lnTo>
                  <a:pt x="7473" y="1262"/>
                </a:lnTo>
                <a:lnTo>
                  <a:pt x="7481" y="1253"/>
                </a:lnTo>
                <a:lnTo>
                  <a:pt x="7499" y="1244"/>
                </a:lnTo>
                <a:lnTo>
                  <a:pt x="7508" y="1244"/>
                </a:lnTo>
                <a:lnTo>
                  <a:pt x="7517" y="1244"/>
                </a:lnTo>
                <a:lnTo>
                  <a:pt x="7525" y="1244"/>
                </a:lnTo>
                <a:lnTo>
                  <a:pt x="7525" y="1253"/>
                </a:lnTo>
                <a:lnTo>
                  <a:pt x="7534" y="1262"/>
                </a:lnTo>
                <a:lnTo>
                  <a:pt x="7543" y="1262"/>
                </a:lnTo>
                <a:lnTo>
                  <a:pt x="7552" y="1262"/>
                </a:lnTo>
                <a:lnTo>
                  <a:pt x="7561" y="1262"/>
                </a:lnTo>
                <a:lnTo>
                  <a:pt x="7570" y="1262"/>
                </a:lnTo>
                <a:lnTo>
                  <a:pt x="7587" y="1253"/>
                </a:lnTo>
                <a:lnTo>
                  <a:pt x="7605" y="1244"/>
                </a:lnTo>
                <a:lnTo>
                  <a:pt x="7614" y="1244"/>
                </a:lnTo>
                <a:lnTo>
                  <a:pt x="7623" y="1236"/>
                </a:lnTo>
                <a:lnTo>
                  <a:pt x="7631" y="1236"/>
                </a:lnTo>
                <a:lnTo>
                  <a:pt x="7640" y="1236"/>
                </a:lnTo>
                <a:lnTo>
                  <a:pt x="7640" y="1244"/>
                </a:lnTo>
                <a:lnTo>
                  <a:pt x="7658" y="1253"/>
                </a:lnTo>
                <a:lnTo>
                  <a:pt x="7667" y="1244"/>
                </a:lnTo>
                <a:lnTo>
                  <a:pt x="7684" y="1236"/>
                </a:lnTo>
                <a:lnTo>
                  <a:pt x="7693" y="1227"/>
                </a:lnTo>
                <a:lnTo>
                  <a:pt x="7702" y="1227"/>
                </a:lnTo>
                <a:lnTo>
                  <a:pt x="7728" y="1236"/>
                </a:lnTo>
                <a:lnTo>
                  <a:pt x="7737" y="1244"/>
                </a:lnTo>
                <a:lnTo>
                  <a:pt x="7746" y="1244"/>
                </a:lnTo>
                <a:lnTo>
                  <a:pt x="7764" y="1244"/>
                </a:lnTo>
                <a:lnTo>
                  <a:pt x="7790" y="1244"/>
                </a:lnTo>
                <a:lnTo>
                  <a:pt x="7825" y="1253"/>
                </a:lnTo>
                <a:lnTo>
                  <a:pt x="7843" y="1253"/>
                </a:lnTo>
                <a:lnTo>
                  <a:pt x="7861" y="1253"/>
                </a:lnTo>
                <a:lnTo>
                  <a:pt x="7887" y="1262"/>
                </a:lnTo>
                <a:lnTo>
                  <a:pt x="7931" y="1280"/>
                </a:lnTo>
                <a:lnTo>
                  <a:pt x="7967" y="1297"/>
                </a:lnTo>
                <a:lnTo>
                  <a:pt x="7984" y="1306"/>
                </a:lnTo>
                <a:lnTo>
                  <a:pt x="8002" y="1306"/>
                </a:lnTo>
                <a:lnTo>
                  <a:pt x="8011" y="1315"/>
                </a:lnTo>
                <a:lnTo>
                  <a:pt x="8028" y="1324"/>
                </a:lnTo>
                <a:lnTo>
                  <a:pt x="8046" y="1324"/>
                </a:lnTo>
                <a:lnTo>
                  <a:pt x="8055" y="1324"/>
                </a:lnTo>
                <a:lnTo>
                  <a:pt x="8064" y="1341"/>
                </a:lnTo>
                <a:lnTo>
                  <a:pt x="8072" y="1359"/>
                </a:lnTo>
                <a:lnTo>
                  <a:pt x="8046" y="1377"/>
                </a:lnTo>
                <a:lnTo>
                  <a:pt x="8055" y="1377"/>
                </a:lnTo>
                <a:lnTo>
                  <a:pt x="8072" y="1386"/>
                </a:lnTo>
                <a:lnTo>
                  <a:pt x="8081" y="1394"/>
                </a:lnTo>
                <a:lnTo>
                  <a:pt x="8090" y="1403"/>
                </a:lnTo>
                <a:lnTo>
                  <a:pt x="8099" y="1412"/>
                </a:lnTo>
                <a:lnTo>
                  <a:pt x="8108" y="1421"/>
                </a:lnTo>
                <a:lnTo>
                  <a:pt x="8143" y="1439"/>
                </a:lnTo>
                <a:lnTo>
                  <a:pt x="8152" y="1447"/>
                </a:lnTo>
                <a:lnTo>
                  <a:pt x="8161" y="1456"/>
                </a:lnTo>
                <a:lnTo>
                  <a:pt x="8170" y="1465"/>
                </a:lnTo>
                <a:lnTo>
                  <a:pt x="8170" y="1474"/>
                </a:lnTo>
                <a:lnTo>
                  <a:pt x="8178" y="1474"/>
                </a:lnTo>
                <a:lnTo>
                  <a:pt x="8178" y="1483"/>
                </a:lnTo>
                <a:lnTo>
                  <a:pt x="8205" y="1483"/>
                </a:lnTo>
                <a:lnTo>
                  <a:pt x="8222" y="1500"/>
                </a:lnTo>
                <a:lnTo>
                  <a:pt x="8214" y="1509"/>
                </a:lnTo>
                <a:lnTo>
                  <a:pt x="8205" y="1509"/>
                </a:lnTo>
                <a:lnTo>
                  <a:pt x="8196" y="1509"/>
                </a:lnTo>
                <a:lnTo>
                  <a:pt x="8187" y="1518"/>
                </a:lnTo>
                <a:lnTo>
                  <a:pt x="8196" y="1518"/>
                </a:lnTo>
                <a:lnTo>
                  <a:pt x="8196" y="1527"/>
                </a:lnTo>
                <a:lnTo>
                  <a:pt x="8196" y="1536"/>
                </a:lnTo>
                <a:lnTo>
                  <a:pt x="8187" y="1544"/>
                </a:lnTo>
                <a:lnTo>
                  <a:pt x="8170" y="1544"/>
                </a:lnTo>
                <a:lnTo>
                  <a:pt x="8161" y="1553"/>
                </a:lnTo>
                <a:lnTo>
                  <a:pt x="8152" y="1562"/>
                </a:lnTo>
                <a:lnTo>
                  <a:pt x="8170" y="1553"/>
                </a:lnTo>
                <a:lnTo>
                  <a:pt x="8196" y="1553"/>
                </a:lnTo>
                <a:lnTo>
                  <a:pt x="8205" y="1553"/>
                </a:lnTo>
                <a:lnTo>
                  <a:pt x="8214" y="1553"/>
                </a:lnTo>
                <a:lnTo>
                  <a:pt x="8222" y="1553"/>
                </a:lnTo>
                <a:lnTo>
                  <a:pt x="8231" y="1571"/>
                </a:lnTo>
                <a:lnTo>
                  <a:pt x="8240" y="1571"/>
                </a:lnTo>
                <a:lnTo>
                  <a:pt x="8240" y="1580"/>
                </a:lnTo>
                <a:lnTo>
                  <a:pt x="8240" y="1589"/>
                </a:lnTo>
                <a:lnTo>
                  <a:pt x="8249" y="1589"/>
                </a:lnTo>
                <a:lnTo>
                  <a:pt x="8249" y="1597"/>
                </a:lnTo>
                <a:lnTo>
                  <a:pt x="8249" y="1615"/>
                </a:lnTo>
                <a:lnTo>
                  <a:pt x="8240" y="1615"/>
                </a:lnTo>
                <a:lnTo>
                  <a:pt x="8240" y="1624"/>
                </a:lnTo>
                <a:lnTo>
                  <a:pt x="8231" y="1633"/>
                </a:lnTo>
                <a:lnTo>
                  <a:pt x="8231" y="1642"/>
                </a:lnTo>
                <a:lnTo>
                  <a:pt x="8240" y="1642"/>
                </a:lnTo>
                <a:lnTo>
                  <a:pt x="8249" y="1650"/>
                </a:lnTo>
                <a:lnTo>
                  <a:pt x="8258" y="1650"/>
                </a:lnTo>
                <a:lnTo>
                  <a:pt x="8258" y="1659"/>
                </a:lnTo>
                <a:lnTo>
                  <a:pt x="8258" y="1668"/>
                </a:lnTo>
                <a:lnTo>
                  <a:pt x="8267" y="1659"/>
                </a:lnTo>
                <a:lnTo>
                  <a:pt x="8284" y="1650"/>
                </a:lnTo>
                <a:lnTo>
                  <a:pt x="8293" y="1659"/>
                </a:lnTo>
                <a:lnTo>
                  <a:pt x="8293" y="1668"/>
                </a:lnTo>
                <a:lnTo>
                  <a:pt x="8293" y="1686"/>
                </a:lnTo>
                <a:lnTo>
                  <a:pt x="8284" y="1686"/>
                </a:lnTo>
                <a:lnTo>
                  <a:pt x="8284" y="1695"/>
                </a:lnTo>
                <a:lnTo>
                  <a:pt x="8275" y="1695"/>
                </a:lnTo>
                <a:lnTo>
                  <a:pt x="8267" y="1703"/>
                </a:lnTo>
                <a:lnTo>
                  <a:pt x="8267" y="1712"/>
                </a:lnTo>
                <a:lnTo>
                  <a:pt x="8267" y="1721"/>
                </a:lnTo>
                <a:lnTo>
                  <a:pt x="8275" y="1721"/>
                </a:lnTo>
                <a:lnTo>
                  <a:pt x="8284" y="1721"/>
                </a:lnTo>
                <a:lnTo>
                  <a:pt x="8293" y="1730"/>
                </a:lnTo>
                <a:lnTo>
                  <a:pt x="8302" y="1730"/>
                </a:lnTo>
                <a:lnTo>
                  <a:pt x="8302" y="1721"/>
                </a:lnTo>
                <a:lnTo>
                  <a:pt x="8311" y="1712"/>
                </a:lnTo>
                <a:lnTo>
                  <a:pt x="8328" y="1721"/>
                </a:lnTo>
                <a:lnTo>
                  <a:pt x="8328" y="1730"/>
                </a:lnTo>
                <a:lnTo>
                  <a:pt x="8337" y="1739"/>
                </a:lnTo>
                <a:lnTo>
                  <a:pt x="8328" y="1739"/>
                </a:lnTo>
                <a:lnTo>
                  <a:pt x="8328" y="1747"/>
                </a:lnTo>
                <a:lnTo>
                  <a:pt x="8337" y="1756"/>
                </a:lnTo>
                <a:lnTo>
                  <a:pt x="8328" y="1765"/>
                </a:lnTo>
                <a:lnTo>
                  <a:pt x="8319" y="1783"/>
                </a:lnTo>
                <a:lnTo>
                  <a:pt x="8311" y="1783"/>
                </a:lnTo>
                <a:lnTo>
                  <a:pt x="8302" y="1792"/>
                </a:lnTo>
                <a:lnTo>
                  <a:pt x="8284" y="1792"/>
                </a:lnTo>
                <a:lnTo>
                  <a:pt x="8267" y="1792"/>
                </a:lnTo>
                <a:lnTo>
                  <a:pt x="8275" y="1800"/>
                </a:lnTo>
                <a:lnTo>
                  <a:pt x="8284" y="1800"/>
                </a:lnTo>
                <a:lnTo>
                  <a:pt x="8293" y="1809"/>
                </a:lnTo>
                <a:lnTo>
                  <a:pt x="8284" y="1818"/>
                </a:lnTo>
                <a:lnTo>
                  <a:pt x="8275" y="1818"/>
                </a:lnTo>
                <a:lnTo>
                  <a:pt x="8267" y="1818"/>
                </a:lnTo>
                <a:lnTo>
                  <a:pt x="8267" y="1827"/>
                </a:lnTo>
                <a:lnTo>
                  <a:pt x="8275" y="1836"/>
                </a:lnTo>
                <a:lnTo>
                  <a:pt x="8293" y="1827"/>
                </a:lnTo>
                <a:lnTo>
                  <a:pt x="8319" y="1800"/>
                </a:lnTo>
                <a:lnTo>
                  <a:pt x="8328" y="1809"/>
                </a:lnTo>
                <a:lnTo>
                  <a:pt x="8319" y="1818"/>
                </a:lnTo>
                <a:lnTo>
                  <a:pt x="8293" y="1845"/>
                </a:lnTo>
                <a:lnTo>
                  <a:pt x="8284" y="1862"/>
                </a:lnTo>
                <a:lnTo>
                  <a:pt x="8275" y="1889"/>
                </a:lnTo>
                <a:lnTo>
                  <a:pt x="8267" y="1898"/>
                </a:lnTo>
                <a:lnTo>
                  <a:pt x="8267" y="1906"/>
                </a:lnTo>
                <a:lnTo>
                  <a:pt x="8275" y="1915"/>
                </a:lnTo>
                <a:lnTo>
                  <a:pt x="8284" y="1933"/>
                </a:lnTo>
                <a:lnTo>
                  <a:pt x="8293" y="1933"/>
                </a:lnTo>
                <a:lnTo>
                  <a:pt x="8311" y="1942"/>
                </a:lnTo>
                <a:lnTo>
                  <a:pt x="8328" y="1942"/>
                </a:lnTo>
                <a:lnTo>
                  <a:pt x="8337" y="1942"/>
                </a:lnTo>
                <a:lnTo>
                  <a:pt x="8364" y="1942"/>
                </a:lnTo>
                <a:lnTo>
                  <a:pt x="8372" y="1942"/>
                </a:lnTo>
                <a:lnTo>
                  <a:pt x="8381" y="1942"/>
                </a:lnTo>
                <a:lnTo>
                  <a:pt x="8390" y="1933"/>
                </a:lnTo>
                <a:lnTo>
                  <a:pt x="8399" y="1924"/>
                </a:lnTo>
                <a:lnTo>
                  <a:pt x="8390" y="1915"/>
                </a:lnTo>
                <a:lnTo>
                  <a:pt x="8390" y="1906"/>
                </a:lnTo>
                <a:lnTo>
                  <a:pt x="8399" y="1906"/>
                </a:lnTo>
                <a:lnTo>
                  <a:pt x="8408" y="1898"/>
                </a:lnTo>
                <a:lnTo>
                  <a:pt x="8408" y="1889"/>
                </a:lnTo>
                <a:lnTo>
                  <a:pt x="8417" y="1889"/>
                </a:lnTo>
                <a:lnTo>
                  <a:pt x="8425" y="1880"/>
                </a:lnTo>
                <a:lnTo>
                  <a:pt x="8425" y="1871"/>
                </a:lnTo>
                <a:lnTo>
                  <a:pt x="8425" y="1862"/>
                </a:lnTo>
                <a:lnTo>
                  <a:pt x="8417" y="1853"/>
                </a:lnTo>
                <a:lnTo>
                  <a:pt x="8408" y="1845"/>
                </a:lnTo>
                <a:lnTo>
                  <a:pt x="8408" y="1836"/>
                </a:lnTo>
                <a:lnTo>
                  <a:pt x="8399" y="1836"/>
                </a:lnTo>
                <a:lnTo>
                  <a:pt x="8399" y="1827"/>
                </a:lnTo>
                <a:lnTo>
                  <a:pt x="8399" y="1818"/>
                </a:lnTo>
                <a:lnTo>
                  <a:pt x="8390" y="1818"/>
                </a:lnTo>
                <a:lnTo>
                  <a:pt x="8399" y="1809"/>
                </a:lnTo>
                <a:lnTo>
                  <a:pt x="8417" y="1809"/>
                </a:lnTo>
                <a:lnTo>
                  <a:pt x="8408" y="1809"/>
                </a:lnTo>
                <a:lnTo>
                  <a:pt x="8399" y="1818"/>
                </a:lnTo>
                <a:lnTo>
                  <a:pt x="8408" y="1836"/>
                </a:lnTo>
                <a:lnTo>
                  <a:pt x="8417" y="1845"/>
                </a:lnTo>
                <a:lnTo>
                  <a:pt x="8434" y="1862"/>
                </a:lnTo>
                <a:lnTo>
                  <a:pt x="8434" y="1871"/>
                </a:lnTo>
                <a:lnTo>
                  <a:pt x="8434" y="1880"/>
                </a:lnTo>
                <a:lnTo>
                  <a:pt x="8434" y="1889"/>
                </a:lnTo>
                <a:lnTo>
                  <a:pt x="8452" y="1880"/>
                </a:lnTo>
                <a:lnTo>
                  <a:pt x="8452" y="1889"/>
                </a:lnTo>
                <a:lnTo>
                  <a:pt x="8443" y="1898"/>
                </a:lnTo>
                <a:lnTo>
                  <a:pt x="8425" y="1906"/>
                </a:lnTo>
                <a:lnTo>
                  <a:pt x="8425" y="1915"/>
                </a:lnTo>
                <a:lnTo>
                  <a:pt x="8443" y="1924"/>
                </a:lnTo>
                <a:lnTo>
                  <a:pt x="8452" y="1924"/>
                </a:lnTo>
                <a:lnTo>
                  <a:pt x="8469" y="1915"/>
                </a:lnTo>
                <a:lnTo>
                  <a:pt x="8478" y="1906"/>
                </a:lnTo>
                <a:lnTo>
                  <a:pt x="8487" y="1906"/>
                </a:lnTo>
                <a:lnTo>
                  <a:pt x="8522" y="1906"/>
                </a:lnTo>
                <a:lnTo>
                  <a:pt x="8531" y="1906"/>
                </a:lnTo>
                <a:lnTo>
                  <a:pt x="8540" y="1906"/>
                </a:lnTo>
                <a:lnTo>
                  <a:pt x="8549" y="1898"/>
                </a:lnTo>
                <a:lnTo>
                  <a:pt x="8549" y="1906"/>
                </a:lnTo>
                <a:lnTo>
                  <a:pt x="8540" y="1915"/>
                </a:lnTo>
                <a:lnTo>
                  <a:pt x="8478" y="1924"/>
                </a:lnTo>
                <a:lnTo>
                  <a:pt x="8469" y="1933"/>
                </a:lnTo>
                <a:lnTo>
                  <a:pt x="8469" y="1942"/>
                </a:lnTo>
                <a:lnTo>
                  <a:pt x="8461" y="1942"/>
                </a:lnTo>
                <a:lnTo>
                  <a:pt x="8452" y="1950"/>
                </a:lnTo>
                <a:lnTo>
                  <a:pt x="8461" y="1968"/>
                </a:lnTo>
                <a:lnTo>
                  <a:pt x="8469" y="1968"/>
                </a:lnTo>
                <a:lnTo>
                  <a:pt x="8478" y="1968"/>
                </a:lnTo>
                <a:lnTo>
                  <a:pt x="8496" y="1968"/>
                </a:lnTo>
                <a:lnTo>
                  <a:pt x="8505" y="1968"/>
                </a:lnTo>
                <a:lnTo>
                  <a:pt x="8522" y="1977"/>
                </a:lnTo>
                <a:lnTo>
                  <a:pt x="8531" y="1977"/>
                </a:lnTo>
                <a:lnTo>
                  <a:pt x="8549" y="1977"/>
                </a:lnTo>
                <a:lnTo>
                  <a:pt x="8584" y="1977"/>
                </a:lnTo>
                <a:lnTo>
                  <a:pt x="8593" y="1986"/>
                </a:lnTo>
                <a:lnTo>
                  <a:pt x="8611" y="1995"/>
                </a:lnTo>
                <a:lnTo>
                  <a:pt x="8602" y="1995"/>
                </a:lnTo>
                <a:lnTo>
                  <a:pt x="8593" y="1995"/>
                </a:lnTo>
                <a:lnTo>
                  <a:pt x="8567" y="1995"/>
                </a:lnTo>
                <a:lnTo>
                  <a:pt x="8558" y="1995"/>
                </a:lnTo>
                <a:lnTo>
                  <a:pt x="8549" y="1995"/>
                </a:lnTo>
                <a:lnTo>
                  <a:pt x="8558" y="1995"/>
                </a:lnTo>
                <a:lnTo>
                  <a:pt x="8575" y="2003"/>
                </a:lnTo>
                <a:lnTo>
                  <a:pt x="8593" y="2012"/>
                </a:lnTo>
                <a:lnTo>
                  <a:pt x="8584" y="2021"/>
                </a:lnTo>
                <a:lnTo>
                  <a:pt x="8584" y="2030"/>
                </a:lnTo>
                <a:lnTo>
                  <a:pt x="8584" y="2039"/>
                </a:lnTo>
                <a:lnTo>
                  <a:pt x="8584" y="2048"/>
                </a:lnTo>
                <a:lnTo>
                  <a:pt x="8593" y="2056"/>
                </a:lnTo>
                <a:lnTo>
                  <a:pt x="8611" y="2065"/>
                </a:lnTo>
                <a:lnTo>
                  <a:pt x="8628" y="2065"/>
                </a:lnTo>
                <a:lnTo>
                  <a:pt x="8637" y="2074"/>
                </a:lnTo>
                <a:lnTo>
                  <a:pt x="8628" y="2074"/>
                </a:lnTo>
                <a:lnTo>
                  <a:pt x="8619" y="2083"/>
                </a:lnTo>
                <a:lnTo>
                  <a:pt x="8611" y="2083"/>
                </a:lnTo>
                <a:lnTo>
                  <a:pt x="8575" y="2074"/>
                </a:lnTo>
                <a:lnTo>
                  <a:pt x="8567" y="2065"/>
                </a:lnTo>
                <a:lnTo>
                  <a:pt x="8549" y="2056"/>
                </a:lnTo>
                <a:lnTo>
                  <a:pt x="8505" y="2039"/>
                </a:lnTo>
                <a:lnTo>
                  <a:pt x="8487" y="2030"/>
                </a:lnTo>
                <a:lnTo>
                  <a:pt x="8478" y="2030"/>
                </a:lnTo>
                <a:lnTo>
                  <a:pt x="8452" y="2021"/>
                </a:lnTo>
                <a:lnTo>
                  <a:pt x="8434" y="2030"/>
                </a:lnTo>
                <a:lnTo>
                  <a:pt x="8425" y="2021"/>
                </a:lnTo>
                <a:lnTo>
                  <a:pt x="8408" y="2021"/>
                </a:lnTo>
                <a:lnTo>
                  <a:pt x="8399" y="2021"/>
                </a:lnTo>
                <a:lnTo>
                  <a:pt x="8372" y="2021"/>
                </a:lnTo>
                <a:lnTo>
                  <a:pt x="8364" y="2021"/>
                </a:lnTo>
                <a:lnTo>
                  <a:pt x="8355" y="2030"/>
                </a:lnTo>
                <a:lnTo>
                  <a:pt x="8346" y="2030"/>
                </a:lnTo>
                <a:lnTo>
                  <a:pt x="8355" y="2039"/>
                </a:lnTo>
                <a:lnTo>
                  <a:pt x="8364" y="2048"/>
                </a:lnTo>
                <a:lnTo>
                  <a:pt x="8381" y="2065"/>
                </a:lnTo>
                <a:lnTo>
                  <a:pt x="8390" y="2074"/>
                </a:lnTo>
                <a:lnTo>
                  <a:pt x="8408" y="2074"/>
                </a:lnTo>
                <a:lnTo>
                  <a:pt x="8434" y="2083"/>
                </a:lnTo>
                <a:lnTo>
                  <a:pt x="8461" y="2083"/>
                </a:lnTo>
                <a:lnTo>
                  <a:pt x="8478" y="2101"/>
                </a:lnTo>
                <a:lnTo>
                  <a:pt x="8496" y="2101"/>
                </a:lnTo>
                <a:lnTo>
                  <a:pt x="8514" y="2118"/>
                </a:lnTo>
                <a:lnTo>
                  <a:pt x="8567" y="2127"/>
                </a:lnTo>
                <a:lnTo>
                  <a:pt x="8575" y="2127"/>
                </a:lnTo>
                <a:lnTo>
                  <a:pt x="8593" y="2118"/>
                </a:lnTo>
                <a:lnTo>
                  <a:pt x="8602" y="2118"/>
                </a:lnTo>
                <a:lnTo>
                  <a:pt x="8611" y="2118"/>
                </a:lnTo>
                <a:lnTo>
                  <a:pt x="8619" y="2127"/>
                </a:lnTo>
                <a:lnTo>
                  <a:pt x="8637" y="2127"/>
                </a:lnTo>
                <a:lnTo>
                  <a:pt x="8646" y="2118"/>
                </a:lnTo>
                <a:lnTo>
                  <a:pt x="8655" y="2127"/>
                </a:lnTo>
                <a:lnTo>
                  <a:pt x="8664" y="2127"/>
                </a:lnTo>
                <a:lnTo>
                  <a:pt x="8655" y="2127"/>
                </a:lnTo>
                <a:lnTo>
                  <a:pt x="8646" y="2136"/>
                </a:lnTo>
                <a:lnTo>
                  <a:pt x="8655" y="2153"/>
                </a:lnTo>
                <a:lnTo>
                  <a:pt x="8646" y="2153"/>
                </a:lnTo>
                <a:lnTo>
                  <a:pt x="8628" y="2162"/>
                </a:lnTo>
                <a:lnTo>
                  <a:pt x="8619" y="2171"/>
                </a:lnTo>
                <a:lnTo>
                  <a:pt x="8619" y="2180"/>
                </a:lnTo>
                <a:lnTo>
                  <a:pt x="8619" y="2198"/>
                </a:lnTo>
                <a:lnTo>
                  <a:pt x="8619" y="2206"/>
                </a:lnTo>
                <a:lnTo>
                  <a:pt x="8602" y="2224"/>
                </a:lnTo>
                <a:lnTo>
                  <a:pt x="8602" y="2233"/>
                </a:lnTo>
                <a:lnTo>
                  <a:pt x="8619" y="2233"/>
                </a:lnTo>
                <a:lnTo>
                  <a:pt x="8637" y="2224"/>
                </a:lnTo>
                <a:lnTo>
                  <a:pt x="8646" y="2224"/>
                </a:lnTo>
                <a:lnTo>
                  <a:pt x="8646" y="2233"/>
                </a:lnTo>
                <a:lnTo>
                  <a:pt x="8664" y="2233"/>
                </a:lnTo>
                <a:lnTo>
                  <a:pt x="8655" y="2242"/>
                </a:lnTo>
                <a:lnTo>
                  <a:pt x="8628" y="2242"/>
                </a:lnTo>
                <a:lnTo>
                  <a:pt x="8602" y="2242"/>
                </a:lnTo>
                <a:lnTo>
                  <a:pt x="8593" y="2268"/>
                </a:lnTo>
                <a:lnTo>
                  <a:pt x="8593" y="2295"/>
                </a:lnTo>
                <a:lnTo>
                  <a:pt x="8602" y="2295"/>
                </a:lnTo>
                <a:lnTo>
                  <a:pt x="8611" y="2286"/>
                </a:lnTo>
                <a:lnTo>
                  <a:pt x="8619" y="2277"/>
                </a:lnTo>
                <a:lnTo>
                  <a:pt x="8619" y="2286"/>
                </a:lnTo>
                <a:lnTo>
                  <a:pt x="8611" y="2295"/>
                </a:lnTo>
                <a:lnTo>
                  <a:pt x="8602" y="2303"/>
                </a:lnTo>
                <a:lnTo>
                  <a:pt x="8602" y="2312"/>
                </a:lnTo>
                <a:lnTo>
                  <a:pt x="8575" y="2312"/>
                </a:lnTo>
                <a:lnTo>
                  <a:pt x="8567" y="2321"/>
                </a:lnTo>
                <a:lnTo>
                  <a:pt x="8549" y="2312"/>
                </a:lnTo>
                <a:lnTo>
                  <a:pt x="8514" y="2295"/>
                </a:lnTo>
                <a:lnTo>
                  <a:pt x="8487" y="2295"/>
                </a:lnTo>
                <a:lnTo>
                  <a:pt x="8469" y="2303"/>
                </a:lnTo>
                <a:lnTo>
                  <a:pt x="8461" y="2303"/>
                </a:lnTo>
                <a:lnTo>
                  <a:pt x="8443" y="2330"/>
                </a:lnTo>
                <a:lnTo>
                  <a:pt x="8434" y="2339"/>
                </a:lnTo>
                <a:lnTo>
                  <a:pt x="8434" y="2348"/>
                </a:lnTo>
                <a:lnTo>
                  <a:pt x="8443" y="2348"/>
                </a:lnTo>
                <a:lnTo>
                  <a:pt x="8452" y="2348"/>
                </a:lnTo>
                <a:lnTo>
                  <a:pt x="8478" y="2348"/>
                </a:lnTo>
                <a:lnTo>
                  <a:pt x="8487" y="2356"/>
                </a:lnTo>
                <a:lnTo>
                  <a:pt x="8505" y="2356"/>
                </a:lnTo>
                <a:lnTo>
                  <a:pt x="8522" y="2356"/>
                </a:lnTo>
                <a:lnTo>
                  <a:pt x="8549" y="2356"/>
                </a:lnTo>
                <a:lnTo>
                  <a:pt x="8567" y="2348"/>
                </a:lnTo>
                <a:lnTo>
                  <a:pt x="8575" y="2339"/>
                </a:lnTo>
                <a:lnTo>
                  <a:pt x="8584" y="2330"/>
                </a:lnTo>
                <a:lnTo>
                  <a:pt x="8593" y="2330"/>
                </a:lnTo>
                <a:lnTo>
                  <a:pt x="8593" y="2339"/>
                </a:lnTo>
                <a:lnTo>
                  <a:pt x="8593" y="2348"/>
                </a:lnTo>
                <a:lnTo>
                  <a:pt x="8584" y="2356"/>
                </a:lnTo>
                <a:lnTo>
                  <a:pt x="8575" y="2356"/>
                </a:lnTo>
                <a:lnTo>
                  <a:pt x="8575" y="2365"/>
                </a:lnTo>
                <a:lnTo>
                  <a:pt x="8575" y="2374"/>
                </a:lnTo>
                <a:lnTo>
                  <a:pt x="8567" y="2374"/>
                </a:lnTo>
                <a:lnTo>
                  <a:pt x="8567" y="2383"/>
                </a:lnTo>
                <a:lnTo>
                  <a:pt x="8549" y="2374"/>
                </a:lnTo>
                <a:lnTo>
                  <a:pt x="8531" y="2374"/>
                </a:lnTo>
                <a:lnTo>
                  <a:pt x="8505" y="2365"/>
                </a:lnTo>
                <a:lnTo>
                  <a:pt x="8469" y="2356"/>
                </a:lnTo>
                <a:lnTo>
                  <a:pt x="8461" y="2356"/>
                </a:lnTo>
                <a:lnTo>
                  <a:pt x="8452" y="2356"/>
                </a:lnTo>
                <a:lnTo>
                  <a:pt x="8443" y="2374"/>
                </a:lnTo>
                <a:lnTo>
                  <a:pt x="8434" y="2392"/>
                </a:lnTo>
                <a:lnTo>
                  <a:pt x="8417" y="2409"/>
                </a:lnTo>
                <a:lnTo>
                  <a:pt x="8417" y="2418"/>
                </a:lnTo>
                <a:lnTo>
                  <a:pt x="8417" y="2427"/>
                </a:lnTo>
                <a:lnTo>
                  <a:pt x="8408" y="2445"/>
                </a:lnTo>
                <a:lnTo>
                  <a:pt x="8417" y="2445"/>
                </a:lnTo>
                <a:lnTo>
                  <a:pt x="8434" y="2436"/>
                </a:lnTo>
                <a:lnTo>
                  <a:pt x="8461" y="2418"/>
                </a:lnTo>
                <a:lnTo>
                  <a:pt x="8469" y="2418"/>
                </a:lnTo>
                <a:lnTo>
                  <a:pt x="8487" y="2409"/>
                </a:lnTo>
                <a:lnTo>
                  <a:pt x="8496" y="2409"/>
                </a:lnTo>
                <a:lnTo>
                  <a:pt x="8514" y="2409"/>
                </a:lnTo>
                <a:lnTo>
                  <a:pt x="8531" y="2409"/>
                </a:lnTo>
                <a:lnTo>
                  <a:pt x="8540" y="2418"/>
                </a:lnTo>
                <a:lnTo>
                  <a:pt x="8549" y="2418"/>
                </a:lnTo>
                <a:lnTo>
                  <a:pt x="8575" y="2418"/>
                </a:lnTo>
                <a:lnTo>
                  <a:pt x="8584" y="2409"/>
                </a:lnTo>
                <a:lnTo>
                  <a:pt x="8611" y="2409"/>
                </a:lnTo>
                <a:lnTo>
                  <a:pt x="8619" y="2409"/>
                </a:lnTo>
                <a:lnTo>
                  <a:pt x="8611" y="2418"/>
                </a:lnTo>
                <a:lnTo>
                  <a:pt x="8593" y="2418"/>
                </a:lnTo>
                <a:lnTo>
                  <a:pt x="8593" y="2427"/>
                </a:lnTo>
                <a:lnTo>
                  <a:pt x="8637" y="2445"/>
                </a:lnTo>
                <a:lnTo>
                  <a:pt x="8628" y="2445"/>
                </a:lnTo>
                <a:lnTo>
                  <a:pt x="8593" y="2427"/>
                </a:lnTo>
                <a:lnTo>
                  <a:pt x="8575" y="2427"/>
                </a:lnTo>
                <a:lnTo>
                  <a:pt x="8558" y="2427"/>
                </a:lnTo>
                <a:lnTo>
                  <a:pt x="8540" y="2427"/>
                </a:lnTo>
                <a:lnTo>
                  <a:pt x="8505" y="2418"/>
                </a:lnTo>
                <a:lnTo>
                  <a:pt x="8496" y="2418"/>
                </a:lnTo>
                <a:lnTo>
                  <a:pt x="8487" y="2418"/>
                </a:lnTo>
                <a:lnTo>
                  <a:pt x="8461" y="2427"/>
                </a:lnTo>
                <a:lnTo>
                  <a:pt x="8443" y="2436"/>
                </a:lnTo>
                <a:lnTo>
                  <a:pt x="8434" y="2445"/>
                </a:lnTo>
                <a:lnTo>
                  <a:pt x="8425" y="2445"/>
                </a:lnTo>
                <a:lnTo>
                  <a:pt x="8399" y="2462"/>
                </a:lnTo>
                <a:lnTo>
                  <a:pt x="8399" y="2471"/>
                </a:lnTo>
                <a:lnTo>
                  <a:pt x="8399" y="2498"/>
                </a:lnTo>
                <a:lnTo>
                  <a:pt x="8408" y="2515"/>
                </a:lnTo>
                <a:lnTo>
                  <a:pt x="8417" y="2515"/>
                </a:lnTo>
                <a:lnTo>
                  <a:pt x="8425" y="2524"/>
                </a:lnTo>
                <a:lnTo>
                  <a:pt x="8434" y="2515"/>
                </a:lnTo>
                <a:lnTo>
                  <a:pt x="8443" y="2524"/>
                </a:lnTo>
                <a:lnTo>
                  <a:pt x="8469" y="2524"/>
                </a:lnTo>
                <a:lnTo>
                  <a:pt x="8496" y="2524"/>
                </a:lnTo>
                <a:lnTo>
                  <a:pt x="8505" y="2524"/>
                </a:lnTo>
                <a:lnTo>
                  <a:pt x="8496" y="2533"/>
                </a:lnTo>
                <a:lnTo>
                  <a:pt x="8487" y="2533"/>
                </a:lnTo>
                <a:lnTo>
                  <a:pt x="8461" y="2533"/>
                </a:lnTo>
                <a:lnTo>
                  <a:pt x="8452" y="2542"/>
                </a:lnTo>
                <a:lnTo>
                  <a:pt x="8443" y="2542"/>
                </a:lnTo>
                <a:lnTo>
                  <a:pt x="8434" y="2551"/>
                </a:lnTo>
                <a:lnTo>
                  <a:pt x="8425" y="2559"/>
                </a:lnTo>
                <a:lnTo>
                  <a:pt x="8417" y="2568"/>
                </a:lnTo>
                <a:lnTo>
                  <a:pt x="8417" y="2586"/>
                </a:lnTo>
                <a:lnTo>
                  <a:pt x="8417" y="2595"/>
                </a:lnTo>
                <a:lnTo>
                  <a:pt x="8417" y="2604"/>
                </a:lnTo>
                <a:lnTo>
                  <a:pt x="8417" y="2612"/>
                </a:lnTo>
                <a:lnTo>
                  <a:pt x="8425" y="2621"/>
                </a:lnTo>
                <a:lnTo>
                  <a:pt x="8434" y="2612"/>
                </a:lnTo>
                <a:lnTo>
                  <a:pt x="8452" y="2612"/>
                </a:lnTo>
                <a:lnTo>
                  <a:pt x="8461" y="2612"/>
                </a:lnTo>
                <a:lnTo>
                  <a:pt x="8469" y="2604"/>
                </a:lnTo>
                <a:lnTo>
                  <a:pt x="8478" y="2595"/>
                </a:lnTo>
                <a:lnTo>
                  <a:pt x="8487" y="2595"/>
                </a:lnTo>
                <a:lnTo>
                  <a:pt x="8505" y="2577"/>
                </a:lnTo>
                <a:lnTo>
                  <a:pt x="8549" y="2551"/>
                </a:lnTo>
                <a:lnTo>
                  <a:pt x="8558" y="2542"/>
                </a:lnTo>
                <a:lnTo>
                  <a:pt x="8575" y="2533"/>
                </a:lnTo>
                <a:lnTo>
                  <a:pt x="8584" y="2524"/>
                </a:lnTo>
                <a:lnTo>
                  <a:pt x="8593" y="2524"/>
                </a:lnTo>
                <a:lnTo>
                  <a:pt x="8593" y="2533"/>
                </a:lnTo>
                <a:lnTo>
                  <a:pt x="8567" y="2542"/>
                </a:lnTo>
                <a:lnTo>
                  <a:pt x="8558" y="2551"/>
                </a:lnTo>
                <a:lnTo>
                  <a:pt x="8549" y="2551"/>
                </a:lnTo>
                <a:lnTo>
                  <a:pt x="8540" y="2559"/>
                </a:lnTo>
                <a:lnTo>
                  <a:pt x="8531" y="2568"/>
                </a:lnTo>
                <a:lnTo>
                  <a:pt x="8522" y="2577"/>
                </a:lnTo>
                <a:lnTo>
                  <a:pt x="8514" y="2577"/>
                </a:lnTo>
                <a:lnTo>
                  <a:pt x="8496" y="2586"/>
                </a:lnTo>
                <a:lnTo>
                  <a:pt x="8461" y="2612"/>
                </a:lnTo>
                <a:lnTo>
                  <a:pt x="8434" y="2621"/>
                </a:lnTo>
                <a:lnTo>
                  <a:pt x="8434" y="2630"/>
                </a:lnTo>
                <a:lnTo>
                  <a:pt x="8443" y="2639"/>
                </a:lnTo>
                <a:lnTo>
                  <a:pt x="8452" y="2639"/>
                </a:lnTo>
                <a:lnTo>
                  <a:pt x="8443" y="2665"/>
                </a:lnTo>
                <a:lnTo>
                  <a:pt x="8443" y="2683"/>
                </a:lnTo>
                <a:lnTo>
                  <a:pt x="8452" y="2683"/>
                </a:lnTo>
                <a:lnTo>
                  <a:pt x="8461" y="2683"/>
                </a:lnTo>
                <a:lnTo>
                  <a:pt x="8478" y="2683"/>
                </a:lnTo>
                <a:lnTo>
                  <a:pt x="8496" y="2701"/>
                </a:lnTo>
                <a:lnTo>
                  <a:pt x="8514" y="2701"/>
                </a:lnTo>
                <a:lnTo>
                  <a:pt x="8531" y="2683"/>
                </a:lnTo>
                <a:lnTo>
                  <a:pt x="8540" y="2683"/>
                </a:lnTo>
                <a:lnTo>
                  <a:pt x="8549" y="2674"/>
                </a:lnTo>
                <a:lnTo>
                  <a:pt x="8558" y="2665"/>
                </a:lnTo>
                <a:lnTo>
                  <a:pt x="8584" y="2657"/>
                </a:lnTo>
                <a:lnTo>
                  <a:pt x="8602" y="2657"/>
                </a:lnTo>
                <a:lnTo>
                  <a:pt x="8602" y="2665"/>
                </a:lnTo>
                <a:lnTo>
                  <a:pt x="8593" y="2665"/>
                </a:lnTo>
                <a:lnTo>
                  <a:pt x="8567" y="2665"/>
                </a:lnTo>
                <a:lnTo>
                  <a:pt x="8558" y="2674"/>
                </a:lnTo>
                <a:lnTo>
                  <a:pt x="8540" y="2692"/>
                </a:lnTo>
                <a:lnTo>
                  <a:pt x="8522" y="2701"/>
                </a:lnTo>
                <a:lnTo>
                  <a:pt x="8505" y="2709"/>
                </a:lnTo>
                <a:lnTo>
                  <a:pt x="8496" y="2709"/>
                </a:lnTo>
                <a:lnTo>
                  <a:pt x="8496" y="2718"/>
                </a:lnTo>
                <a:lnTo>
                  <a:pt x="8505" y="2727"/>
                </a:lnTo>
                <a:lnTo>
                  <a:pt x="8514" y="2736"/>
                </a:lnTo>
                <a:lnTo>
                  <a:pt x="8514" y="2745"/>
                </a:lnTo>
                <a:lnTo>
                  <a:pt x="8522" y="2780"/>
                </a:lnTo>
                <a:lnTo>
                  <a:pt x="8531" y="2789"/>
                </a:lnTo>
                <a:lnTo>
                  <a:pt x="8531" y="2807"/>
                </a:lnTo>
                <a:lnTo>
                  <a:pt x="8531" y="2824"/>
                </a:lnTo>
                <a:lnTo>
                  <a:pt x="8531" y="2833"/>
                </a:lnTo>
                <a:lnTo>
                  <a:pt x="8531" y="2842"/>
                </a:lnTo>
                <a:lnTo>
                  <a:pt x="8540" y="2851"/>
                </a:lnTo>
                <a:lnTo>
                  <a:pt x="8549" y="2842"/>
                </a:lnTo>
                <a:lnTo>
                  <a:pt x="8558" y="2833"/>
                </a:lnTo>
                <a:lnTo>
                  <a:pt x="8575" y="2807"/>
                </a:lnTo>
                <a:lnTo>
                  <a:pt x="8575" y="2798"/>
                </a:lnTo>
                <a:lnTo>
                  <a:pt x="8584" y="2789"/>
                </a:lnTo>
                <a:lnTo>
                  <a:pt x="8593" y="2780"/>
                </a:lnTo>
                <a:lnTo>
                  <a:pt x="8602" y="2780"/>
                </a:lnTo>
                <a:lnTo>
                  <a:pt x="8593" y="2789"/>
                </a:lnTo>
                <a:lnTo>
                  <a:pt x="8593" y="2798"/>
                </a:lnTo>
                <a:lnTo>
                  <a:pt x="8611" y="2798"/>
                </a:lnTo>
                <a:lnTo>
                  <a:pt x="8619" y="2789"/>
                </a:lnTo>
                <a:lnTo>
                  <a:pt x="8628" y="2789"/>
                </a:lnTo>
                <a:lnTo>
                  <a:pt x="8628" y="2780"/>
                </a:lnTo>
                <a:lnTo>
                  <a:pt x="8628" y="2771"/>
                </a:lnTo>
                <a:lnTo>
                  <a:pt x="8619" y="2754"/>
                </a:lnTo>
                <a:lnTo>
                  <a:pt x="8619" y="2745"/>
                </a:lnTo>
                <a:lnTo>
                  <a:pt x="8611" y="2727"/>
                </a:lnTo>
                <a:lnTo>
                  <a:pt x="8619" y="2745"/>
                </a:lnTo>
                <a:lnTo>
                  <a:pt x="8628" y="2762"/>
                </a:lnTo>
                <a:lnTo>
                  <a:pt x="8628" y="2771"/>
                </a:lnTo>
                <a:lnTo>
                  <a:pt x="8637" y="2771"/>
                </a:lnTo>
                <a:lnTo>
                  <a:pt x="8646" y="2780"/>
                </a:lnTo>
                <a:lnTo>
                  <a:pt x="8664" y="2780"/>
                </a:lnTo>
                <a:lnTo>
                  <a:pt x="8672" y="2789"/>
                </a:lnTo>
                <a:lnTo>
                  <a:pt x="8672" y="2807"/>
                </a:lnTo>
                <a:lnTo>
                  <a:pt x="8681" y="2815"/>
                </a:lnTo>
                <a:lnTo>
                  <a:pt x="8681" y="2824"/>
                </a:lnTo>
                <a:lnTo>
                  <a:pt x="8672" y="2815"/>
                </a:lnTo>
                <a:lnTo>
                  <a:pt x="8664" y="2798"/>
                </a:lnTo>
                <a:lnTo>
                  <a:pt x="8655" y="2789"/>
                </a:lnTo>
                <a:lnTo>
                  <a:pt x="8646" y="2789"/>
                </a:lnTo>
                <a:lnTo>
                  <a:pt x="8628" y="2789"/>
                </a:lnTo>
                <a:lnTo>
                  <a:pt x="8619" y="2798"/>
                </a:lnTo>
                <a:lnTo>
                  <a:pt x="8619" y="2807"/>
                </a:lnTo>
                <a:lnTo>
                  <a:pt x="8602" y="2807"/>
                </a:lnTo>
                <a:lnTo>
                  <a:pt x="8593" y="2807"/>
                </a:lnTo>
                <a:lnTo>
                  <a:pt x="8575" y="2815"/>
                </a:lnTo>
                <a:lnTo>
                  <a:pt x="8567" y="2833"/>
                </a:lnTo>
                <a:lnTo>
                  <a:pt x="8558" y="2851"/>
                </a:lnTo>
                <a:lnTo>
                  <a:pt x="8567" y="2860"/>
                </a:lnTo>
                <a:lnTo>
                  <a:pt x="8575" y="2860"/>
                </a:lnTo>
                <a:lnTo>
                  <a:pt x="8584" y="2860"/>
                </a:lnTo>
                <a:lnTo>
                  <a:pt x="8602" y="2851"/>
                </a:lnTo>
                <a:lnTo>
                  <a:pt x="8628" y="2851"/>
                </a:lnTo>
                <a:lnTo>
                  <a:pt x="8646" y="2833"/>
                </a:lnTo>
                <a:lnTo>
                  <a:pt x="8646" y="2842"/>
                </a:lnTo>
                <a:lnTo>
                  <a:pt x="8646" y="2851"/>
                </a:lnTo>
                <a:lnTo>
                  <a:pt x="8655" y="2851"/>
                </a:lnTo>
                <a:lnTo>
                  <a:pt x="8664" y="2851"/>
                </a:lnTo>
                <a:lnTo>
                  <a:pt x="8655" y="2851"/>
                </a:lnTo>
                <a:lnTo>
                  <a:pt x="8637" y="2851"/>
                </a:lnTo>
                <a:lnTo>
                  <a:pt x="8628" y="2860"/>
                </a:lnTo>
                <a:lnTo>
                  <a:pt x="8619" y="2860"/>
                </a:lnTo>
                <a:lnTo>
                  <a:pt x="8584" y="2868"/>
                </a:lnTo>
                <a:lnTo>
                  <a:pt x="8567" y="2868"/>
                </a:lnTo>
                <a:lnTo>
                  <a:pt x="8575" y="2886"/>
                </a:lnTo>
                <a:lnTo>
                  <a:pt x="8567" y="2904"/>
                </a:lnTo>
                <a:lnTo>
                  <a:pt x="8575" y="2912"/>
                </a:lnTo>
                <a:lnTo>
                  <a:pt x="8593" y="2939"/>
                </a:lnTo>
                <a:lnTo>
                  <a:pt x="8611" y="2957"/>
                </a:lnTo>
                <a:lnTo>
                  <a:pt x="8619" y="2974"/>
                </a:lnTo>
                <a:lnTo>
                  <a:pt x="8619" y="2983"/>
                </a:lnTo>
                <a:lnTo>
                  <a:pt x="8628" y="2983"/>
                </a:lnTo>
                <a:lnTo>
                  <a:pt x="8637" y="2992"/>
                </a:lnTo>
                <a:lnTo>
                  <a:pt x="8646" y="2992"/>
                </a:lnTo>
                <a:lnTo>
                  <a:pt x="8655" y="3010"/>
                </a:lnTo>
                <a:lnTo>
                  <a:pt x="8672" y="2992"/>
                </a:lnTo>
                <a:lnTo>
                  <a:pt x="8699" y="2983"/>
                </a:lnTo>
                <a:lnTo>
                  <a:pt x="8672" y="3001"/>
                </a:lnTo>
                <a:lnTo>
                  <a:pt x="8664" y="3010"/>
                </a:lnTo>
                <a:lnTo>
                  <a:pt x="8664" y="3018"/>
                </a:lnTo>
                <a:lnTo>
                  <a:pt x="8664" y="3027"/>
                </a:lnTo>
                <a:lnTo>
                  <a:pt x="8664" y="3036"/>
                </a:lnTo>
                <a:lnTo>
                  <a:pt x="8664" y="3045"/>
                </a:lnTo>
                <a:lnTo>
                  <a:pt x="8655" y="3054"/>
                </a:lnTo>
                <a:lnTo>
                  <a:pt x="8664" y="3054"/>
                </a:lnTo>
                <a:lnTo>
                  <a:pt x="8672" y="3054"/>
                </a:lnTo>
                <a:lnTo>
                  <a:pt x="8681" y="3063"/>
                </a:lnTo>
                <a:lnTo>
                  <a:pt x="8690" y="3071"/>
                </a:lnTo>
                <a:lnTo>
                  <a:pt x="8699" y="3071"/>
                </a:lnTo>
                <a:lnTo>
                  <a:pt x="8708" y="3071"/>
                </a:lnTo>
                <a:lnTo>
                  <a:pt x="8717" y="3080"/>
                </a:lnTo>
                <a:lnTo>
                  <a:pt x="8708" y="3089"/>
                </a:lnTo>
                <a:lnTo>
                  <a:pt x="8708" y="3098"/>
                </a:lnTo>
                <a:lnTo>
                  <a:pt x="8708" y="3107"/>
                </a:lnTo>
                <a:lnTo>
                  <a:pt x="8734" y="3107"/>
                </a:lnTo>
                <a:lnTo>
                  <a:pt x="8734" y="3098"/>
                </a:lnTo>
                <a:lnTo>
                  <a:pt x="8743" y="3089"/>
                </a:lnTo>
                <a:lnTo>
                  <a:pt x="8752" y="3089"/>
                </a:lnTo>
                <a:lnTo>
                  <a:pt x="8769" y="3098"/>
                </a:lnTo>
                <a:lnTo>
                  <a:pt x="8752" y="3098"/>
                </a:lnTo>
                <a:lnTo>
                  <a:pt x="8752" y="3107"/>
                </a:lnTo>
                <a:lnTo>
                  <a:pt x="8743" y="3107"/>
                </a:lnTo>
                <a:lnTo>
                  <a:pt x="8734" y="3115"/>
                </a:lnTo>
                <a:lnTo>
                  <a:pt x="8725" y="3115"/>
                </a:lnTo>
                <a:lnTo>
                  <a:pt x="8725" y="3124"/>
                </a:lnTo>
                <a:lnTo>
                  <a:pt x="8734" y="3133"/>
                </a:lnTo>
                <a:lnTo>
                  <a:pt x="8743" y="3142"/>
                </a:lnTo>
                <a:lnTo>
                  <a:pt x="8734" y="3151"/>
                </a:lnTo>
                <a:lnTo>
                  <a:pt x="8743" y="3160"/>
                </a:lnTo>
                <a:lnTo>
                  <a:pt x="8752" y="3160"/>
                </a:lnTo>
                <a:lnTo>
                  <a:pt x="8761" y="3168"/>
                </a:lnTo>
                <a:lnTo>
                  <a:pt x="8761" y="3177"/>
                </a:lnTo>
                <a:lnTo>
                  <a:pt x="8761" y="3186"/>
                </a:lnTo>
                <a:lnTo>
                  <a:pt x="8787" y="3186"/>
                </a:lnTo>
                <a:lnTo>
                  <a:pt x="8787" y="3195"/>
                </a:lnTo>
                <a:lnTo>
                  <a:pt x="8796" y="3195"/>
                </a:lnTo>
                <a:lnTo>
                  <a:pt x="8805" y="3204"/>
                </a:lnTo>
                <a:lnTo>
                  <a:pt x="8805" y="3213"/>
                </a:lnTo>
                <a:lnTo>
                  <a:pt x="8814" y="3213"/>
                </a:lnTo>
                <a:lnTo>
                  <a:pt x="8822" y="3221"/>
                </a:lnTo>
                <a:lnTo>
                  <a:pt x="8840" y="3213"/>
                </a:lnTo>
                <a:lnTo>
                  <a:pt x="8849" y="3221"/>
                </a:lnTo>
                <a:lnTo>
                  <a:pt x="8840" y="3221"/>
                </a:lnTo>
                <a:lnTo>
                  <a:pt x="8814" y="3230"/>
                </a:lnTo>
                <a:lnTo>
                  <a:pt x="8814" y="3239"/>
                </a:lnTo>
                <a:lnTo>
                  <a:pt x="8822" y="3248"/>
                </a:lnTo>
                <a:lnTo>
                  <a:pt x="8831" y="3248"/>
                </a:lnTo>
                <a:lnTo>
                  <a:pt x="8840" y="3248"/>
                </a:lnTo>
                <a:lnTo>
                  <a:pt x="8849" y="3248"/>
                </a:lnTo>
                <a:lnTo>
                  <a:pt x="8849" y="3239"/>
                </a:lnTo>
                <a:lnTo>
                  <a:pt x="8840" y="3239"/>
                </a:lnTo>
                <a:lnTo>
                  <a:pt x="8849" y="3239"/>
                </a:lnTo>
                <a:lnTo>
                  <a:pt x="8858" y="3230"/>
                </a:lnTo>
                <a:lnTo>
                  <a:pt x="8866" y="3230"/>
                </a:lnTo>
                <a:lnTo>
                  <a:pt x="8875" y="3239"/>
                </a:lnTo>
                <a:lnTo>
                  <a:pt x="8884" y="3239"/>
                </a:lnTo>
                <a:lnTo>
                  <a:pt x="8893" y="3239"/>
                </a:lnTo>
                <a:lnTo>
                  <a:pt x="8902" y="3239"/>
                </a:lnTo>
                <a:lnTo>
                  <a:pt x="8911" y="3239"/>
                </a:lnTo>
                <a:lnTo>
                  <a:pt x="8919" y="3230"/>
                </a:lnTo>
                <a:lnTo>
                  <a:pt x="8937" y="3221"/>
                </a:lnTo>
                <a:lnTo>
                  <a:pt x="8955" y="3213"/>
                </a:lnTo>
                <a:lnTo>
                  <a:pt x="8972" y="3204"/>
                </a:lnTo>
                <a:lnTo>
                  <a:pt x="8981" y="3204"/>
                </a:lnTo>
                <a:lnTo>
                  <a:pt x="8981" y="3195"/>
                </a:lnTo>
                <a:lnTo>
                  <a:pt x="8990" y="3195"/>
                </a:lnTo>
                <a:lnTo>
                  <a:pt x="8981" y="3204"/>
                </a:lnTo>
                <a:lnTo>
                  <a:pt x="8981" y="3213"/>
                </a:lnTo>
                <a:lnTo>
                  <a:pt x="8972" y="3221"/>
                </a:lnTo>
                <a:lnTo>
                  <a:pt x="8964" y="3239"/>
                </a:lnTo>
                <a:lnTo>
                  <a:pt x="8972" y="3257"/>
                </a:lnTo>
                <a:lnTo>
                  <a:pt x="8981" y="3265"/>
                </a:lnTo>
                <a:lnTo>
                  <a:pt x="8999" y="3265"/>
                </a:lnTo>
                <a:lnTo>
                  <a:pt x="9008" y="3274"/>
                </a:lnTo>
                <a:lnTo>
                  <a:pt x="9016" y="3274"/>
                </a:lnTo>
                <a:lnTo>
                  <a:pt x="9025" y="3274"/>
                </a:lnTo>
                <a:lnTo>
                  <a:pt x="9043" y="3274"/>
                </a:lnTo>
                <a:lnTo>
                  <a:pt x="9069" y="3257"/>
                </a:lnTo>
                <a:lnTo>
                  <a:pt x="9061" y="3265"/>
                </a:lnTo>
                <a:lnTo>
                  <a:pt x="9052" y="3274"/>
                </a:lnTo>
                <a:lnTo>
                  <a:pt x="9043" y="3283"/>
                </a:lnTo>
                <a:lnTo>
                  <a:pt x="9034" y="3283"/>
                </a:lnTo>
                <a:lnTo>
                  <a:pt x="9025" y="3283"/>
                </a:lnTo>
                <a:lnTo>
                  <a:pt x="9025" y="3292"/>
                </a:lnTo>
                <a:lnTo>
                  <a:pt x="9025" y="3310"/>
                </a:lnTo>
                <a:lnTo>
                  <a:pt x="9061" y="3318"/>
                </a:lnTo>
                <a:lnTo>
                  <a:pt x="9078" y="3327"/>
                </a:lnTo>
                <a:lnTo>
                  <a:pt x="9087" y="3327"/>
                </a:lnTo>
                <a:lnTo>
                  <a:pt x="9087" y="3318"/>
                </a:lnTo>
                <a:lnTo>
                  <a:pt x="9096" y="3310"/>
                </a:lnTo>
                <a:lnTo>
                  <a:pt x="9105" y="3301"/>
                </a:lnTo>
                <a:lnTo>
                  <a:pt x="9114" y="3301"/>
                </a:lnTo>
                <a:lnTo>
                  <a:pt x="9105" y="3310"/>
                </a:lnTo>
                <a:lnTo>
                  <a:pt x="9096" y="3318"/>
                </a:lnTo>
                <a:lnTo>
                  <a:pt x="9087" y="3327"/>
                </a:lnTo>
                <a:lnTo>
                  <a:pt x="9096" y="3336"/>
                </a:lnTo>
                <a:lnTo>
                  <a:pt x="9105" y="3336"/>
                </a:lnTo>
                <a:lnTo>
                  <a:pt x="9114" y="3336"/>
                </a:lnTo>
                <a:lnTo>
                  <a:pt x="9122" y="3336"/>
                </a:lnTo>
                <a:lnTo>
                  <a:pt x="9114" y="3345"/>
                </a:lnTo>
                <a:lnTo>
                  <a:pt x="9131" y="3345"/>
                </a:lnTo>
                <a:lnTo>
                  <a:pt x="9140" y="3345"/>
                </a:lnTo>
                <a:lnTo>
                  <a:pt x="9149" y="3345"/>
                </a:lnTo>
                <a:lnTo>
                  <a:pt x="9140" y="3336"/>
                </a:lnTo>
                <a:lnTo>
                  <a:pt x="9131" y="3327"/>
                </a:lnTo>
                <a:lnTo>
                  <a:pt x="9122" y="3327"/>
                </a:lnTo>
                <a:lnTo>
                  <a:pt x="9149" y="3336"/>
                </a:lnTo>
                <a:lnTo>
                  <a:pt x="9175" y="3336"/>
                </a:lnTo>
                <a:lnTo>
                  <a:pt x="9175" y="3327"/>
                </a:lnTo>
                <a:lnTo>
                  <a:pt x="9184" y="3318"/>
                </a:lnTo>
                <a:lnTo>
                  <a:pt x="9184" y="3301"/>
                </a:lnTo>
                <a:lnTo>
                  <a:pt x="9184" y="3292"/>
                </a:lnTo>
                <a:lnTo>
                  <a:pt x="9184" y="3283"/>
                </a:lnTo>
                <a:lnTo>
                  <a:pt x="9175" y="3274"/>
                </a:lnTo>
                <a:lnTo>
                  <a:pt x="9158" y="3274"/>
                </a:lnTo>
                <a:lnTo>
                  <a:pt x="9149" y="3274"/>
                </a:lnTo>
                <a:lnTo>
                  <a:pt x="9140" y="3274"/>
                </a:lnTo>
                <a:lnTo>
                  <a:pt x="9131" y="3265"/>
                </a:lnTo>
                <a:lnTo>
                  <a:pt x="9140" y="3265"/>
                </a:lnTo>
                <a:lnTo>
                  <a:pt x="9149" y="3265"/>
                </a:lnTo>
                <a:lnTo>
                  <a:pt x="9175" y="3274"/>
                </a:lnTo>
                <a:lnTo>
                  <a:pt x="9184" y="3274"/>
                </a:lnTo>
                <a:lnTo>
                  <a:pt x="9193" y="3274"/>
                </a:lnTo>
                <a:lnTo>
                  <a:pt x="9219" y="3239"/>
                </a:lnTo>
                <a:lnTo>
                  <a:pt x="9219" y="3213"/>
                </a:lnTo>
                <a:lnTo>
                  <a:pt x="9237" y="3177"/>
                </a:lnTo>
                <a:lnTo>
                  <a:pt x="9237" y="3160"/>
                </a:lnTo>
                <a:lnTo>
                  <a:pt x="9246" y="3151"/>
                </a:lnTo>
                <a:lnTo>
                  <a:pt x="9246" y="3142"/>
                </a:lnTo>
                <a:lnTo>
                  <a:pt x="9228" y="3133"/>
                </a:lnTo>
                <a:lnTo>
                  <a:pt x="9246" y="3133"/>
                </a:lnTo>
                <a:lnTo>
                  <a:pt x="9255" y="3133"/>
                </a:lnTo>
                <a:lnTo>
                  <a:pt x="9263" y="3124"/>
                </a:lnTo>
                <a:lnTo>
                  <a:pt x="9255" y="3107"/>
                </a:lnTo>
                <a:lnTo>
                  <a:pt x="9263" y="3107"/>
                </a:lnTo>
                <a:lnTo>
                  <a:pt x="9255" y="3098"/>
                </a:lnTo>
                <a:lnTo>
                  <a:pt x="9246" y="3089"/>
                </a:lnTo>
                <a:lnTo>
                  <a:pt x="9255" y="3071"/>
                </a:lnTo>
                <a:lnTo>
                  <a:pt x="9255" y="3063"/>
                </a:lnTo>
                <a:lnTo>
                  <a:pt x="9255" y="3054"/>
                </a:lnTo>
                <a:lnTo>
                  <a:pt x="9255" y="3045"/>
                </a:lnTo>
                <a:lnTo>
                  <a:pt x="9263" y="3036"/>
                </a:lnTo>
                <a:lnTo>
                  <a:pt x="9237" y="3036"/>
                </a:lnTo>
                <a:lnTo>
                  <a:pt x="9219" y="3027"/>
                </a:lnTo>
                <a:lnTo>
                  <a:pt x="9211" y="3027"/>
                </a:lnTo>
                <a:lnTo>
                  <a:pt x="9202" y="3018"/>
                </a:lnTo>
                <a:lnTo>
                  <a:pt x="9211" y="3018"/>
                </a:lnTo>
                <a:lnTo>
                  <a:pt x="9219" y="3027"/>
                </a:lnTo>
                <a:lnTo>
                  <a:pt x="9237" y="3018"/>
                </a:lnTo>
                <a:lnTo>
                  <a:pt x="9246" y="3027"/>
                </a:lnTo>
                <a:lnTo>
                  <a:pt x="9263" y="3027"/>
                </a:lnTo>
                <a:lnTo>
                  <a:pt x="9272" y="3018"/>
                </a:lnTo>
                <a:lnTo>
                  <a:pt x="9281" y="3018"/>
                </a:lnTo>
                <a:lnTo>
                  <a:pt x="9290" y="3001"/>
                </a:lnTo>
                <a:lnTo>
                  <a:pt x="9299" y="3001"/>
                </a:lnTo>
                <a:lnTo>
                  <a:pt x="9299" y="2992"/>
                </a:lnTo>
                <a:lnTo>
                  <a:pt x="9272" y="2983"/>
                </a:lnTo>
                <a:lnTo>
                  <a:pt x="9263" y="2974"/>
                </a:lnTo>
                <a:lnTo>
                  <a:pt x="9255" y="2965"/>
                </a:lnTo>
                <a:lnTo>
                  <a:pt x="9263" y="2965"/>
                </a:lnTo>
                <a:lnTo>
                  <a:pt x="9272" y="2974"/>
                </a:lnTo>
                <a:lnTo>
                  <a:pt x="9281" y="2983"/>
                </a:lnTo>
                <a:lnTo>
                  <a:pt x="9299" y="2983"/>
                </a:lnTo>
                <a:lnTo>
                  <a:pt x="9308" y="2983"/>
                </a:lnTo>
                <a:lnTo>
                  <a:pt x="9316" y="2983"/>
                </a:lnTo>
                <a:lnTo>
                  <a:pt x="9325" y="2974"/>
                </a:lnTo>
                <a:lnTo>
                  <a:pt x="9325" y="2965"/>
                </a:lnTo>
                <a:lnTo>
                  <a:pt x="9334" y="2957"/>
                </a:lnTo>
                <a:lnTo>
                  <a:pt x="9334" y="2948"/>
                </a:lnTo>
                <a:lnTo>
                  <a:pt x="9343" y="2939"/>
                </a:lnTo>
                <a:lnTo>
                  <a:pt x="9343" y="2930"/>
                </a:lnTo>
                <a:lnTo>
                  <a:pt x="9352" y="2930"/>
                </a:lnTo>
                <a:lnTo>
                  <a:pt x="9361" y="2930"/>
                </a:lnTo>
                <a:lnTo>
                  <a:pt x="9361" y="2921"/>
                </a:lnTo>
                <a:lnTo>
                  <a:pt x="9378" y="2904"/>
                </a:lnTo>
                <a:lnTo>
                  <a:pt x="9369" y="2886"/>
                </a:lnTo>
                <a:lnTo>
                  <a:pt x="9369" y="2860"/>
                </a:lnTo>
                <a:lnTo>
                  <a:pt x="9361" y="2851"/>
                </a:lnTo>
                <a:lnTo>
                  <a:pt x="9343" y="2851"/>
                </a:lnTo>
                <a:lnTo>
                  <a:pt x="9343" y="2860"/>
                </a:lnTo>
                <a:lnTo>
                  <a:pt x="9334" y="2851"/>
                </a:lnTo>
                <a:lnTo>
                  <a:pt x="9299" y="2842"/>
                </a:lnTo>
                <a:lnTo>
                  <a:pt x="9334" y="2842"/>
                </a:lnTo>
                <a:lnTo>
                  <a:pt x="9343" y="2842"/>
                </a:lnTo>
                <a:lnTo>
                  <a:pt x="9361" y="2851"/>
                </a:lnTo>
                <a:lnTo>
                  <a:pt x="9369" y="2842"/>
                </a:lnTo>
                <a:lnTo>
                  <a:pt x="9369" y="2833"/>
                </a:lnTo>
                <a:lnTo>
                  <a:pt x="9378" y="2833"/>
                </a:lnTo>
                <a:lnTo>
                  <a:pt x="9396" y="2824"/>
                </a:lnTo>
                <a:lnTo>
                  <a:pt x="9405" y="2815"/>
                </a:lnTo>
                <a:lnTo>
                  <a:pt x="9405" y="2807"/>
                </a:lnTo>
                <a:lnTo>
                  <a:pt x="9396" y="2807"/>
                </a:lnTo>
                <a:lnTo>
                  <a:pt x="9387" y="2798"/>
                </a:lnTo>
                <a:lnTo>
                  <a:pt x="9378" y="2771"/>
                </a:lnTo>
                <a:lnTo>
                  <a:pt x="9369" y="2762"/>
                </a:lnTo>
                <a:lnTo>
                  <a:pt x="9361" y="2771"/>
                </a:lnTo>
                <a:lnTo>
                  <a:pt x="9343" y="2771"/>
                </a:lnTo>
                <a:lnTo>
                  <a:pt x="9343" y="2754"/>
                </a:lnTo>
                <a:lnTo>
                  <a:pt x="9334" y="2754"/>
                </a:lnTo>
                <a:lnTo>
                  <a:pt x="9334" y="2745"/>
                </a:lnTo>
                <a:lnTo>
                  <a:pt x="9352" y="2745"/>
                </a:lnTo>
                <a:lnTo>
                  <a:pt x="9369" y="2745"/>
                </a:lnTo>
                <a:lnTo>
                  <a:pt x="9396" y="2745"/>
                </a:lnTo>
                <a:lnTo>
                  <a:pt x="9413" y="2745"/>
                </a:lnTo>
                <a:lnTo>
                  <a:pt x="9422" y="2736"/>
                </a:lnTo>
                <a:lnTo>
                  <a:pt x="9431" y="2727"/>
                </a:lnTo>
                <a:lnTo>
                  <a:pt x="9440" y="2718"/>
                </a:lnTo>
                <a:lnTo>
                  <a:pt x="9449" y="2709"/>
                </a:lnTo>
                <a:lnTo>
                  <a:pt x="9440" y="2709"/>
                </a:lnTo>
                <a:lnTo>
                  <a:pt x="9405" y="2692"/>
                </a:lnTo>
                <a:lnTo>
                  <a:pt x="9422" y="2692"/>
                </a:lnTo>
                <a:lnTo>
                  <a:pt x="9458" y="2683"/>
                </a:lnTo>
                <a:lnTo>
                  <a:pt x="9484" y="2683"/>
                </a:lnTo>
                <a:lnTo>
                  <a:pt x="9519" y="2683"/>
                </a:lnTo>
                <a:lnTo>
                  <a:pt x="9546" y="2665"/>
                </a:lnTo>
                <a:lnTo>
                  <a:pt x="9546" y="2657"/>
                </a:lnTo>
                <a:lnTo>
                  <a:pt x="9528" y="2648"/>
                </a:lnTo>
                <a:lnTo>
                  <a:pt x="9528" y="2630"/>
                </a:lnTo>
                <a:lnTo>
                  <a:pt x="9537" y="2639"/>
                </a:lnTo>
                <a:lnTo>
                  <a:pt x="9555" y="2648"/>
                </a:lnTo>
                <a:lnTo>
                  <a:pt x="9555" y="2639"/>
                </a:lnTo>
                <a:lnTo>
                  <a:pt x="9563" y="2612"/>
                </a:lnTo>
                <a:lnTo>
                  <a:pt x="9572" y="2612"/>
                </a:lnTo>
                <a:lnTo>
                  <a:pt x="9581" y="2604"/>
                </a:lnTo>
                <a:lnTo>
                  <a:pt x="9563" y="2595"/>
                </a:lnTo>
                <a:lnTo>
                  <a:pt x="9555" y="2586"/>
                </a:lnTo>
                <a:lnTo>
                  <a:pt x="9563" y="2586"/>
                </a:lnTo>
                <a:lnTo>
                  <a:pt x="9581" y="2586"/>
                </a:lnTo>
                <a:lnTo>
                  <a:pt x="9599" y="2595"/>
                </a:lnTo>
                <a:lnTo>
                  <a:pt x="9616" y="2595"/>
                </a:lnTo>
                <a:lnTo>
                  <a:pt x="9599" y="2612"/>
                </a:lnTo>
                <a:lnTo>
                  <a:pt x="9581" y="2639"/>
                </a:lnTo>
                <a:lnTo>
                  <a:pt x="9581" y="2648"/>
                </a:lnTo>
                <a:lnTo>
                  <a:pt x="9572" y="2657"/>
                </a:lnTo>
                <a:lnTo>
                  <a:pt x="9563" y="2665"/>
                </a:lnTo>
                <a:lnTo>
                  <a:pt x="9563" y="2674"/>
                </a:lnTo>
                <a:lnTo>
                  <a:pt x="9581" y="2683"/>
                </a:lnTo>
                <a:lnTo>
                  <a:pt x="9590" y="2683"/>
                </a:lnTo>
                <a:lnTo>
                  <a:pt x="9599" y="2683"/>
                </a:lnTo>
                <a:lnTo>
                  <a:pt x="9608" y="2674"/>
                </a:lnTo>
                <a:lnTo>
                  <a:pt x="9616" y="2665"/>
                </a:lnTo>
                <a:lnTo>
                  <a:pt x="9616" y="2657"/>
                </a:lnTo>
                <a:lnTo>
                  <a:pt x="9634" y="2648"/>
                </a:lnTo>
                <a:lnTo>
                  <a:pt x="9634" y="2657"/>
                </a:lnTo>
                <a:lnTo>
                  <a:pt x="9643" y="2657"/>
                </a:lnTo>
                <a:lnTo>
                  <a:pt x="9652" y="2665"/>
                </a:lnTo>
                <a:lnTo>
                  <a:pt x="9660" y="2657"/>
                </a:lnTo>
                <a:lnTo>
                  <a:pt x="9669" y="2639"/>
                </a:lnTo>
                <a:lnTo>
                  <a:pt x="9669" y="2630"/>
                </a:lnTo>
                <a:lnTo>
                  <a:pt x="9687" y="2639"/>
                </a:lnTo>
                <a:lnTo>
                  <a:pt x="9678" y="2639"/>
                </a:lnTo>
                <a:lnTo>
                  <a:pt x="9687" y="2657"/>
                </a:lnTo>
                <a:lnTo>
                  <a:pt x="9687" y="2648"/>
                </a:lnTo>
                <a:lnTo>
                  <a:pt x="9705" y="2639"/>
                </a:lnTo>
                <a:lnTo>
                  <a:pt x="9722" y="2630"/>
                </a:lnTo>
                <a:lnTo>
                  <a:pt x="9731" y="2621"/>
                </a:lnTo>
                <a:lnTo>
                  <a:pt x="9740" y="2621"/>
                </a:lnTo>
                <a:lnTo>
                  <a:pt x="9731" y="2595"/>
                </a:lnTo>
                <a:lnTo>
                  <a:pt x="9722" y="2586"/>
                </a:lnTo>
                <a:lnTo>
                  <a:pt x="9722" y="2577"/>
                </a:lnTo>
                <a:lnTo>
                  <a:pt x="9731" y="2586"/>
                </a:lnTo>
                <a:lnTo>
                  <a:pt x="9740" y="2595"/>
                </a:lnTo>
                <a:lnTo>
                  <a:pt x="9758" y="2604"/>
                </a:lnTo>
                <a:lnTo>
                  <a:pt x="9766" y="2604"/>
                </a:lnTo>
                <a:lnTo>
                  <a:pt x="9775" y="2604"/>
                </a:lnTo>
                <a:lnTo>
                  <a:pt x="9810" y="2577"/>
                </a:lnTo>
                <a:lnTo>
                  <a:pt x="9819" y="2577"/>
                </a:lnTo>
                <a:lnTo>
                  <a:pt x="9819" y="2568"/>
                </a:lnTo>
                <a:lnTo>
                  <a:pt x="9819" y="2559"/>
                </a:lnTo>
                <a:lnTo>
                  <a:pt x="9828" y="2559"/>
                </a:lnTo>
                <a:lnTo>
                  <a:pt x="9837" y="2559"/>
                </a:lnTo>
                <a:lnTo>
                  <a:pt x="9846" y="2551"/>
                </a:lnTo>
                <a:lnTo>
                  <a:pt x="9855" y="2542"/>
                </a:lnTo>
                <a:lnTo>
                  <a:pt x="9863" y="2515"/>
                </a:lnTo>
                <a:lnTo>
                  <a:pt x="9890" y="2489"/>
                </a:lnTo>
                <a:lnTo>
                  <a:pt x="9890" y="2480"/>
                </a:lnTo>
                <a:lnTo>
                  <a:pt x="9899" y="2471"/>
                </a:lnTo>
                <a:lnTo>
                  <a:pt x="9890" y="2471"/>
                </a:lnTo>
                <a:lnTo>
                  <a:pt x="9899" y="2462"/>
                </a:lnTo>
                <a:lnTo>
                  <a:pt x="9908" y="2454"/>
                </a:lnTo>
                <a:lnTo>
                  <a:pt x="9916" y="2436"/>
                </a:lnTo>
                <a:lnTo>
                  <a:pt x="9925" y="2427"/>
                </a:lnTo>
                <a:lnTo>
                  <a:pt x="9934" y="2427"/>
                </a:lnTo>
                <a:lnTo>
                  <a:pt x="9969" y="2401"/>
                </a:lnTo>
                <a:lnTo>
                  <a:pt x="9978" y="2401"/>
                </a:lnTo>
                <a:lnTo>
                  <a:pt x="9987" y="2392"/>
                </a:lnTo>
                <a:lnTo>
                  <a:pt x="9996" y="2383"/>
                </a:lnTo>
                <a:lnTo>
                  <a:pt x="9996" y="2374"/>
                </a:lnTo>
                <a:lnTo>
                  <a:pt x="9987" y="2365"/>
                </a:lnTo>
                <a:lnTo>
                  <a:pt x="9978" y="2356"/>
                </a:lnTo>
                <a:lnTo>
                  <a:pt x="9987" y="2356"/>
                </a:lnTo>
                <a:lnTo>
                  <a:pt x="9996" y="2356"/>
                </a:lnTo>
                <a:lnTo>
                  <a:pt x="9987" y="2348"/>
                </a:lnTo>
                <a:lnTo>
                  <a:pt x="9987" y="2339"/>
                </a:lnTo>
                <a:lnTo>
                  <a:pt x="9978" y="2339"/>
                </a:lnTo>
                <a:lnTo>
                  <a:pt x="9978" y="2330"/>
                </a:lnTo>
                <a:lnTo>
                  <a:pt x="9996" y="2339"/>
                </a:lnTo>
                <a:lnTo>
                  <a:pt x="10022" y="2356"/>
                </a:lnTo>
                <a:lnTo>
                  <a:pt x="10049" y="2365"/>
                </a:lnTo>
                <a:lnTo>
                  <a:pt x="10066" y="2374"/>
                </a:lnTo>
                <a:lnTo>
                  <a:pt x="10084" y="2374"/>
                </a:lnTo>
                <a:lnTo>
                  <a:pt x="10093" y="2374"/>
                </a:lnTo>
                <a:lnTo>
                  <a:pt x="10110" y="2374"/>
                </a:lnTo>
                <a:lnTo>
                  <a:pt x="10110" y="2365"/>
                </a:lnTo>
                <a:lnTo>
                  <a:pt x="10102" y="2356"/>
                </a:lnTo>
                <a:lnTo>
                  <a:pt x="10128" y="2365"/>
                </a:lnTo>
                <a:lnTo>
                  <a:pt x="10137" y="2356"/>
                </a:lnTo>
                <a:lnTo>
                  <a:pt x="10146" y="2348"/>
                </a:lnTo>
                <a:lnTo>
                  <a:pt x="10155" y="2348"/>
                </a:lnTo>
                <a:lnTo>
                  <a:pt x="10163" y="2348"/>
                </a:lnTo>
                <a:lnTo>
                  <a:pt x="10172" y="2348"/>
                </a:lnTo>
                <a:lnTo>
                  <a:pt x="10199" y="2348"/>
                </a:lnTo>
                <a:lnTo>
                  <a:pt x="10207" y="2348"/>
                </a:lnTo>
                <a:lnTo>
                  <a:pt x="10216" y="2348"/>
                </a:lnTo>
                <a:lnTo>
                  <a:pt x="10234" y="2339"/>
                </a:lnTo>
                <a:lnTo>
                  <a:pt x="10269" y="2330"/>
                </a:lnTo>
                <a:lnTo>
                  <a:pt x="10287" y="2321"/>
                </a:lnTo>
                <a:lnTo>
                  <a:pt x="10313" y="2321"/>
                </a:lnTo>
                <a:lnTo>
                  <a:pt x="10357" y="2312"/>
                </a:lnTo>
                <a:lnTo>
                  <a:pt x="10366" y="2312"/>
                </a:lnTo>
                <a:lnTo>
                  <a:pt x="10384" y="2303"/>
                </a:lnTo>
                <a:lnTo>
                  <a:pt x="10402" y="2303"/>
                </a:lnTo>
                <a:lnTo>
                  <a:pt x="10410" y="2303"/>
                </a:lnTo>
                <a:lnTo>
                  <a:pt x="10419" y="2295"/>
                </a:lnTo>
                <a:lnTo>
                  <a:pt x="10428" y="2286"/>
                </a:lnTo>
                <a:lnTo>
                  <a:pt x="10437" y="2286"/>
                </a:lnTo>
                <a:lnTo>
                  <a:pt x="10446" y="2277"/>
                </a:lnTo>
                <a:lnTo>
                  <a:pt x="10472" y="2268"/>
                </a:lnTo>
                <a:lnTo>
                  <a:pt x="10472" y="2259"/>
                </a:lnTo>
                <a:lnTo>
                  <a:pt x="10481" y="2259"/>
                </a:lnTo>
                <a:lnTo>
                  <a:pt x="10481" y="2251"/>
                </a:lnTo>
                <a:lnTo>
                  <a:pt x="10499" y="2242"/>
                </a:lnTo>
                <a:lnTo>
                  <a:pt x="10516" y="2233"/>
                </a:lnTo>
                <a:lnTo>
                  <a:pt x="10507" y="2224"/>
                </a:lnTo>
                <a:lnTo>
                  <a:pt x="10534" y="2224"/>
                </a:lnTo>
                <a:lnTo>
                  <a:pt x="10543" y="2215"/>
                </a:lnTo>
                <a:lnTo>
                  <a:pt x="10560" y="2206"/>
                </a:lnTo>
                <a:close/>
                <a:moveTo>
                  <a:pt x="10525" y="7104"/>
                </a:moveTo>
                <a:lnTo>
                  <a:pt x="10516" y="7104"/>
                </a:lnTo>
                <a:lnTo>
                  <a:pt x="10516" y="7112"/>
                </a:lnTo>
                <a:lnTo>
                  <a:pt x="10525" y="7112"/>
                </a:lnTo>
                <a:close/>
                <a:moveTo>
                  <a:pt x="8619" y="2162"/>
                </a:moveTo>
                <a:lnTo>
                  <a:pt x="8628" y="2153"/>
                </a:lnTo>
                <a:lnTo>
                  <a:pt x="8628" y="2145"/>
                </a:lnTo>
                <a:lnTo>
                  <a:pt x="8611" y="2136"/>
                </a:lnTo>
                <a:lnTo>
                  <a:pt x="8602" y="2136"/>
                </a:lnTo>
                <a:lnTo>
                  <a:pt x="8593" y="2136"/>
                </a:lnTo>
                <a:lnTo>
                  <a:pt x="8584" y="2145"/>
                </a:lnTo>
                <a:lnTo>
                  <a:pt x="8584" y="2153"/>
                </a:lnTo>
                <a:lnTo>
                  <a:pt x="8584" y="2162"/>
                </a:lnTo>
                <a:lnTo>
                  <a:pt x="8584" y="2171"/>
                </a:lnTo>
                <a:lnTo>
                  <a:pt x="8593" y="2189"/>
                </a:lnTo>
                <a:lnTo>
                  <a:pt x="8611" y="2189"/>
                </a:lnTo>
                <a:lnTo>
                  <a:pt x="8611" y="2180"/>
                </a:lnTo>
                <a:lnTo>
                  <a:pt x="8611" y="2171"/>
                </a:lnTo>
                <a:close/>
                <a:moveTo>
                  <a:pt x="10507" y="5525"/>
                </a:moveTo>
                <a:lnTo>
                  <a:pt x="10516" y="5525"/>
                </a:lnTo>
                <a:lnTo>
                  <a:pt x="10516" y="5516"/>
                </a:lnTo>
                <a:lnTo>
                  <a:pt x="10507" y="5516"/>
                </a:lnTo>
                <a:close/>
                <a:moveTo>
                  <a:pt x="11346" y="6178"/>
                </a:moveTo>
                <a:lnTo>
                  <a:pt x="11363" y="6178"/>
                </a:lnTo>
                <a:lnTo>
                  <a:pt x="11363" y="6169"/>
                </a:lnTo>
                <a:lnTo>
                  <a:pt x="11372" y="6160"/>
                </a:lnTo>
                <a:lnTo>
                  <a:pt x="11372" y="6151"/>
                </a:lnTo>
                <a:lnTo>
                  <a:pt x="11363" y="6151"/>
                </a:lnTo>
                <a:lnTo>
                  <a:pt x="11363" y="6160"/>
                </a:lnTo>
                <a:lnTo>
                  <a:pt x="11354" y="6160"/>
                </a:lnTo>
                <a:lnTo>
                  <a:pt x="11346" y="6169"/>
                </a:lnTo>
                <a:lnTo>
                  <a:pt x="11337" y="6178"/>
                </a:lnTo>
                <a:lnTo>
                  <a:pt x="11346" y="6187"/>
                </a:lnTo>
                <a:close/>
                <a:moveTo>
                  <a:pt x="10428" y="13202"/>
                </a:moveTo>
                <a:lnTo>
                  <a:pt x="10419" y="13202"/>
                </a:lnTo>
                <a:lnTo>
                  <a:pt x="10410" y="13202"/>
                </a:lnTo>
                <a:lnTo>
                  <a:pt x="10419" y="13202"/>
                </a:lnTo>
                <a:lnTo>
                  <a:pt x="10428" y="13211"/>
                </a:lnTo>
                <a:close/>
                <a:moveTo>
                  <a:pt x="10507" y="5454"/>
                </a:moveTo>
                <a:lnTo>
                  <a:pt x="10507" y="5445"/>
                </a:lnTo>
                <a:lnTo>
                  <a:pt x="10499" y="5445"/>
                </a:lnTo>
                <a:lnTo>
                  <a:pt x="10481" y="5445"/>
                </a:lnTo>
                <a:lnTo>
                  <a:pt x="10472" y="5445"/>
                </a:lnTo>
                <a:lnTo>
                  <a:pt x="10463" y="5437"/>
                </a:lnTo>
                <a:lnTo>
                  <a:pt x="10455" y="5445"/>
                </a:lnTo>
                <a:lnTo>
                  <a:pt x="10463" y="5454"/>
                </a:lnTo>
                <a:lnTo>
                  <a:pt x="10490" y="5454"/>
                </a:lnTo>
                <a:lnTo>
                  <a:pt x="10499" y="5454"/>
                </a:lnTo>
                <a:close/>
                <a:moveTo>
                  <a:pt x="11028" y="6266"/>
                </a:moveTo>
                <a:lnTo>
                  <a:pt x="11019" y="6266"/>
                </a:lnTo>
                <a:lnTo>
                  <a:pt x="11028" y="6275"/>
                </a:lnTo>
                <a:lnTo>
                  <a:pt x="11037" y="6275"/>
                </a:lnTo>
                <a:lnTo>
                  <a:pt x="11046" y="6266"/>
                </a:lnTo>
                <a:lnTo>
                  <a:pt x="11037" y="6266"/>
                </a:lnTo>
                <a:close/>
                <a:moveTo>
                  <a:pt x="11328" y="6196"/>
                </a:moveTo>
                <a:lnTo>
                  <a:pt x="11328" y="6204"/>
                </a:lnTo>
                <a:lnTo>
                  <a:pt x="11319" y="6222"/>
                </a:lnTo>
                <a:lnTo>
                  <a:pt x="11310" y="6231"/>
                </a:lnTo>
                <a:lnTo>
                  <a:pt x="11301" y="6240"/>
                </a:lnTo>
                <a:lnTo>
                  <a:pt x="11293" y="6240"/>
                </a:lnTo>
                <a:lnTo>
                  <a:pt x="11293" y="6249"/>
                </a:lnTo>
                <a:lnTo>
                  <a:pt x="11301" y="6249"/>
                </a:lnTo>
                <a:lnTo>
                  <a:pt x="11310" y="6240"/>
                </a:lnTo>
                <a:lnTo>
                  <a:pt x="11337" y="6231"/>
                </a:lnTo>
                <a:lnTo>
                  <a:pt x="11337" y="6222"/>
                </a:lnTo>
                <a:lnTo>
                  <a:pt x="11346" y="6204"/>
                </a:lnTo>
                <a:lnTo>
                  <a:pt x="11346" y="6196"/>
                </a:lnTo>
                <a:lnTo>
                  <a:pt x="11337" y="6196"/>
                </a:lnTo>
                <a:close/>
                <a:moveTo>
                  <a:pt x="10684" y="7157"/>
                </a:moveTo>
                <a:lnTo>
                  <a:pt x="10675" y="7157"/>
                </a:lnTo>
                <a:lnTo>
                  <a:pt x="10675" y="7165"/>
                </a:lnTo>
                <a:lnTo>
                  <a:pt x="10666" y="7165"/>
                </a:lnTo>
                <a:lnTo>
                  <a:pt x="10675" y="7174"/>
                </a:lnTo>
                <a:lnTo>
                  <a:pt x="10684" y="7174"/>
                </a:lnTo>
                <a:lnTo>
                  <a:pt x="10693" y="7165"/>
                </a:lnTo>
                <a:lnTo>
                  <a:pt x="10693" y="7157"/>
                </a:lnTo>
                <a:close/>
                <a:moveTo>
                  <a:pt x="10675" y="7121"/>
                </a:moveTo>
                <a:lnTo>
                  <a:pt x="10675" y="7112"/>
                </a:lnTo>
                <a:lnTo>
                  <a:pt x="10666" y="7112"/>
                </a:lnTo>
                <a:lnTo>
                  <a:pt x="10666" y="7121"/>
                </a:lnTo>
                <a:lnTo>
                  <a:pt x="10675" y="7130"/>
                </a:lnTo>
                <a:close/>
                <a:moveTo>
                  <a:pt x="10357" y="5366"/>
                </a:moveTo>
                <a:lnTo>
                  <a:pt x="10349" y="5366"/>
                </a:lnTo>
                <a:lnTo>
                  <a:pt x="10349" y="5375"/>
                </a:lnTo>
                <a:lnTo>
                  <a:pt x="10366" y="5375"/>
                </a:lnTo>
                <a:lnTo>
                  <a:pt x="10366" y="5366"/>
                </a:lnTo>
                <a:close/>
                <a:moveTo>
                  <a:pt x="5196" y="6310"/>
                </a:moveTo>
                <a:lnTo>
                  <a:pt x="5196" y="6319"/>
                </a:lnTo>
                <a:lnTo>
                  <a:pt x="5196" y="6346"/>
                </a:lnTo>
                <a:lnTo>
                  <a:pt x="5205" y="6381"/>
                </a:lnTo>
                <a:lnTo>
                  <a:pt x="5214" y="6399"/>
                </a:lnTo>
                <a:lnTo>
                  <a:pt x="5214" y="6381"/>
                </a:lnTo>
                <a:lnTo>
                  <a:pt x="5205" y="6346"/>
                </a:lnTo>
                <a:close/>
                <a:moveTo>
                  <a:pt x="10560" y="7245"/>
                </a:moveTo>
                <a:lnTo>
                  <a:pt x="10552" y="7254"/>
                </a:lnTo>
                <a:lnTo>
                  <a:pt x="10560" y="7254"/>
                </a:lnTo>
                <a:lnTo>
                  <a:pt x="10560" y="7263"/>
                </a:lnTo>
                <a:lnTo>
                  <a:pt x="10569" y="7263"/>
                </a:lnTo>
                <a:lnTo>
                  <a:pt x="10569" y="7254"/>
                </a:lnTo>
                <a:lnTo>
                  <a:pt x="10569" y="7245"/>
                </a:lnTo>
                <a:close/>
                <a:moveTo>
                  <a:pt x="10587" y="7121"/>
                </a:moveTo>
                <a:lnTo>
                  <a:pt x="10578" y="7121"/>
                </a:lnTo>
                <a:lnTo>
                  <a:pt x="10569" y="7121"/>
                </a:lnTo>
                <a:lnTo>
                  <a:pt x="10560" y="7121"/>
                </a:lnTo>
                <a:lnTo>
                  <a:pt x="10560" y="7130"/>
                </a:lnTo>
                <a:lnTo>
                  <a:pt x="10569" y="7139"/>
                </a:lnTo>
                <a:lnTo>
                  <a:pt x="10569" y="7130"/>
                </a:lnTo>
                <a:lnTo>
                  <a:pt x="10578" y="7130"/>
                </a:lnTo>
                <a:lnTo>
                  <a:pt x="10587" y="7130"/>
                </a:lnTo>
                <a:close/>
                <a:moveTo>
                  <a:pt x="10622" y="7236"/>
                </a:moveTo>
                <a:lnTo>
                  <a:pt x="10613" y="7227"/>
                </a:lnTo>
                <a:lnTo>
                  <a:pt x="10613" y="7218"/>
                </a:lnTo>
                <a:lnTo>
                  <a:pt x="10613" y="7227"/>
                </a:lnTo>
                <a:lnTo>
                  <a:pt x="10613" y="7236"/>
                </a:lnTo>
                <a:lnTo>
                  <a:pt x="10613" y="7245"/>
                </a:lnTo>
                <a:lnTo>
                  <a:pt x="10613" y="7254"/>
                </a:lnTo>
                <a:lnTo>
                  <a:pt x="10622" y="7254"/>
                </a:lnTo>
                <a:lnTo>
                  <a:pt x="10631" y="7254"/>
                </a:lnTo>
                <a:lnTo>
                  <a:pt x="10631" y="7245"/>
                </a:lnTo>
                <a:lnTo>
                  <a:pt x="10631" y="7236"/>
                </a:lnTo>
                <a:close/>
                <a:moveTo>
                  <a:pt x="10525" y="7086"/>
                </a:moveTo>
                <a:lnTo>
                  <a:pt x="10516" y="7086"/>
                </a:lnTo>
                <a:lnTo>
                  <a:pt x="10507" y="7086"/>
                </a:lnTo>
                <a:lnTo>
                  <a:pt x="10499" y="7095"/>
                </a:lnTo>
                <a:lnTo>
                  <a:pt x="10499" y="7104"/>
                </a:lnTo>
                <a:lnTo>
                  <a:pt x="10507" y="7104"/>
                </a:lnTo>
                <a:lnTo>
                  <a:pt x="10516" y="7095"/>
                </a:lnTo>
                <a:close/>
                <a:moveTo>
                  <a:pt x="8611" y="8375"/>
                </a:moveTo>
                <a:lnTo>
                  <a:pt x="8637" y="8357"/>
                </a:lnTo>
                <a:lnTo>
                  <a:pt x="8628" y="8357"/>
                </a:lnTo>
                <a:lnTo>
                  <a:pt x="8619" y="8357"/>
                </a:lnTo>
                <a:lnTo>
                  <a:pt x="8611" y="8357"/>
                </a:lnTo>
                <a:lnTo>
                  <a:pt x="8611" y="8366"/>
                </a:lnTo>
                <a:lnTo>
                  <a:pt x="8602" y="8366"/>
                </a:lnTo>
                <a:close/>
                <a:moveTo>
                  <a:pt x="8655" y="8339"/>
                </a:moveTo>
                <a:lnTo>
                  <a:pt x="8655" y="8330"/>
                </a:lnTo>
                <a:lnTo>
                  <a:pt x="8655" y="8322"/>
                </a:lnTo>
                <a:lnTo>
                  <a:pt x="8655" y="8313"/>
                </a:lnTo>
                <a:lnTo>
                  <a:pt x="8655" y="8304"/>
                </a:lnTo>
                <a:lnTo>
                  <a:pt x="8655" y="8313"/>
                </a:lnTo>
                <a:lnTo>
                  <a:pt x="8655" y="8322"/>
                </a:lnTo>
                <a:lnTo>
                  <a:pt x="8646" y="8330"/>
                </a:lnTo>
                <a:lnTo>
                  <a:pt x="8637" y="8339"/>
                </a:lnTo>
                <a:lnTo>
                  <a:pt x="8637" y="8348"/>
                </a:lnTo>
                <a:lnTo>
                  <a:pt x="8646" y="8348"/>
                </a:lnTo>
                <a:close/>
                <a:moveTo>
                  <a:pt x="8717" y="8348"/>
                </a:moveTo>
                <a:lnTo>
                  <a:pt x="8708" y="8348"/>
                </a:lnTo>
                <a:lnTo>
                  <a:pt x="8699" y="8357"/>
                </a:lnTo>
                <a:lnTo>
                  <a:pt x="8708" y="8366"/>
                </a:lnTo>
                <a:lnTo>
                  <a:pt x="8725" y="8357"/>
                </a:lnTo>
                <a:lnTo>
                  <a:pt x="8725" y="8348"/>
                </a:lnTo>
                <a:close/>
                <a:moveTo>
                  <a:pt x="8690" y="8330"/>
                </a:moveTo>
                <a:lnTo>
                  <a:pt x="8672" y="8330"/>
                </a:lnTo>
                <a:lnTo>
                  <a:pt x="8664" y="8330"/>
                </a:lnTo>
                <a:lnTo>
                  <a:pt x="8655" y="8339"/>
                </a:lnTo>
                <a:lnTo>
                  <a:pt x="8655" y="8348"/>
                </a:lnTo>
                <a:lnTo>
                  <a:pt x="8664" y="8348"/>
                </a:lnTo>
                <a:lnTo>
                  <a:pt x="8672" y="8348"/>
                </a:lnTo>
                <a:lnTo>
                  <a:pt x="8681" y="8357"/>
                </a:lnTo>
                <a:lnTo>
                  <a:pt x="8690" y="8357"/>
                </a:lnTo>
                <a:lnTo>
                  <a:pt x="8690" y="8348"/>
                </a:lnTo>
                <a:lnTo>
                  <a:pt x="8708" y="8339"/>
                </a:lnTo>
                <a:lnTo>
                  <a:pt x="8699" y="8330"/>
                </a:lnTo>
                <a:close/>
                <a:moveTo>
                  <a:pt x="5902" y="7007"/>
                </a:moveTo>
                <a:lnTo>
                  <a:pt x="5893" y="7007"/>
                </a:lnTo>
                <a:lnTo>
                  <a:pt x="5893" y="7024"/>
                </a:lnTo>
                <a:lnTo>
                  <a:pt x="5893" y="7033"/>
                </a:lnTo>
                <a:lnTo>
                  <a:pt x="5893" y="7024"/>
                </a:lnTo>
                <a:lnTo>
                  <a:pt x="5902" y="7015"/>
                </a:lnTo>
                <a:close/>
                <a:moveTo>
                  <a:pt x="5902" y="7068"/>
                </a:moveTo>
                <a:lnTo>
                  <a:pt x="5902" y="7060"/>
                </a:lnTo>
                <a:lnTo>
                  <a:pt x="5893" y="7068"/>
                </a:lnTo>
                <a:lnTo>
                  <a:pt x="5893" y="7077"/>
                </a:lnTo>
                <a:close/>
                <a:moveTo>
                  <a:pt x="8672" y="8322"/>
                </a:moveTo>
                <a:lnTo>
                  <a:pt x="8681" y="8313"/>
                </a:lnTo>
                <a:lnTo>
                  <a:pt x="8681" y="8304"/>
                </a:lnTo>
                <a:lnTo>
                  <a:pt x="8672" y="8304"/>
                </a:lnTo>
                <a:lnTo>
                  <a:pt x="8664" y="8313"/>
                </a:lnTo>
                <a:lnTo>
                  <a:pt x="8664" y="8322"/>
                </a:lnTo>
                <a:close/>
                <a:moveTo>
                  <a:pt x="8796" y="8401"/>
                </a:moveTo>
                <a:lnTo>
                  <a:pt x="8796" y="8392"/>
                </a:lnTo>
                <a:lnTo>
                  <a:pt x="8796" y="8383"/>
                </a:lnTo>
                <a:lnTo>
                  <a:pt x="8805" y="8375"/>
                </a:lnTo>
                <a:lnTo>
                  <a:pt x="8796" y="8375"/>
                </a:lnTo>
                <a:lnTo>
                  <a:pt x="8787" y="8366"/>
                </a:lnTo>
                <a:lnTo>
                  <a:pt x="8769" y="8366"/>
                </a:lnTo>
                <a:lnTo>
                  <a:pt x="8743" y="8366"/>
                </a:lnTo>
                <a:lnTo>
                  <a:pt x="8734" y="8366"/>
                </a:lnTo>
                <a:lnTo>
                  <a:pt x="8725" y="8366"/>
                </a:lnTo>
                <a:lnTo>
                  <a:pt x="8717" y="8366"/>
                </a:lnTo>
                <a:lnTo>
                  <a:pt x="8708" y="8366"/>
                </a:lnTo>
                <a:lnTo>
                  <a:pt x="8664" y="8357"/>
                </a:lnTo>
                <a:lnTo>
                  <a:pt x="8646" y="8366"/>
                </a:lnTo>
                <a:lnTo>
                  <a:pt x="8637" y="8375"/>
                </a:lnTo>
                <a:lnTo>
                  <a:pt x="8628" y="8375"/>
                </a:lnTo>
                <a:lnTo>
                  <a:pt x="8628" y="8383"/>
                </a:lnTo>
                <a:lnTo>
                  <a:pt x="8628" y="8392"/>
                </a:lnTo>
                <a:lnTo>
                  <a:pt x="8628" y="8401"/>
                </a:lnTo>
                <a:lnTo>
                  <a:pt x="8619" y="8419"/>
                </a:lnTo>
                <a:lnTo>
                  <a:pt x="8628" y="8427"/>
                </a:lnTo>
                <a:lnTo>
                  <a:pt x="8637" y="8427"/>
                </a:lnTo>
                <a:lnTo>
                  <a:pt x="8637" y="8436"/>
                </a:lnTo>
                <a:lnTo>
                  <a:pt x="8628" y="8436"/>
                </a:lnTo>
                <a:lnTo>
                  <a:pt x="8628" y="8445"/>
                </a:lnTo>
                <a:lnTo>
                  <a:pt x="8628" y="8454"/>
                </a:lnTo>
                <a:lnTo>
                  <a:pt x="8637" y="8463"/>
                </a:lnTo>
                <a:lnTo>
                  <a:pt x="8637" y="8472"/>
                </a:lnTo>
                <a:lnTo>
                  <a:pt x="8646" y="8480"/>
                </a:lnTo>
                <a:lnTo>
                  <a:pt x="8655" y="8480"/>
                </a:lnTo>
                <a:lnTo>
                  <a:pt x="8672" y="8480"/>
                </a:lnTo>
                <a:lnTo>
                  <a:pt x="8681" y="8472"/>
                </a:lnTo>
                <a:lnTo>
                  <a:pt x="8690" y="8480"/>
                </a:lnTo>
                <a:lnTo>
                  <a:pt x="8699" y="8480"/>
                </a:lnTo>
                <a:lnTo>
                  <a:pt x="8708" y="8480"/>
                </a:lnTo>
                <a:lnTo>
                  <a:pt x="8717" y="8480"/>
                </a:lnTo>
                <a:lnTo>
                  <a:pt x="8717" y="8472"/>
                </a:lnTo>
                <a:lnTo>
                  <a:pt x="8717" y="8463"/>
                </a:lnTo>
                <a:lnTo>
                  <a:pt x="8725" y="8463"/>
                </a:lnTo>
                <a:lnTo>
                  <a:pt x="8734" y="8472"/>
                </a:lnTo>
                <a:lnTo>
                  <a:pt x="8743" y="8472"/>
                </a:lnTo>
                <a:lnTo>
                  <a:pt x="8743" y="8463"/>
                </a:lnTo>
                <a:lnTo>
                  <a:pt x="8743" y="8454"/>
                </a:lnTo>
                <a:lnTo>
                  <a:pt x="8752" y="8463"/>
                </a:lnTo>
                <a:lnTo>
                  <a:pt x="8761" y="8463"/>
                </a:lnTo>
                <a:lnTo>
                  <a:pt x="8769" y="8454"/>
                </a:lnTo>
                <a:lnTo>
                  <a:pt x="8769" y="8445"/>
                </a:lnTo>
                <a:lnTo>
                  <a:pt x="8769" y="8436"/>
                </a:lnTo>
                <a:lnTo>
                  <a:pt x="8778" y="8436"/>
                </a:lnTo>
                <a:lnTo>
                  <a:pt x="8787" y="8427"/>
                </a:lnTo>
                <a:lnTo>
                  <a:pt x="8787" y="8419"/>
                </a:lnTo>
                <a:lnTo>
                  <a:pt x="8787" y="8410"/>
                </a:lnTo>
                <a:lnTo>
                  <a:pt x="8787" y="8401"/>
                </a:lnTo>
                <a:close/>
                <a:moveTo>
                  <a:pt x="10252" y="5384"/>
                </a:moveTo>
                <a:lnTo>
                  <a:pt x="10252" y="5375"/>
                </a:lnTo>
                <a:lnTo>
                  <a:pt x="10234" y="5384"/>
                </a:lnTo>
                <a:lnTo>
                  <a:pt x="10243" y="5384"/>
                </a:lnTo>
                <a:close/>
                <a:moveTo>
                  <a:pt x="9643" y="2683"/>
                </a:moveTo>
                <a:lnTo>
                  <a:pt x="9643" y="2674"/>
                </a:lnTo>
                <a:lnTo>
                  <a:pt x="9634" y="2665"/>
                </a:lnTo>
                <a:lnTo>
                  <a:pt x="9625" y="2674"/>
                </a:lnTo>
                <a:lnTo>
                  <a:pt x="9616" y="2683"/>
                </a:lnTo>
                <a:lnTo>
                  <a:pt x="9625" y="2692"/>
                </a:lnTo>
                <a:lnTo>
                  <a:pt x="9634" y="2692"/>
                </a:lnTo>
                <a:close/>
                <a:moveTo>
                  <a:pt x="10278" y="5366"/>
                </a:moveTo>
                <a:lnTo>
                  <a:pt x="10287" y="5375"/>
                </a:lnTo>
                <a:lnTo>
                  <a:pt x="10296" y="5384"/>
                </a:lnTo>
                <a:lnTo>
                  <a:pt x="10313" y="5384"/>
                </a:lnTo>
                <a:lnTo>
                  <a:pt x="10305" y="5375"/>
                </a:lnTo>
                <a:close/>
                <a:moveTo>
                  <a:pt x="8567" y="8401"/>
                </a:moveTo>
                <a:lnTo>
                  <a:pt x="8558" y="8410"/>
                </a:lnTo>
                <a:lnTo>
                  <a:pt x="8558" y="8427"/>
                </a:lnTo>
                <a:lnTo>
                  <a:pt x="8549" y="8436"/>
                </a:lnTo>
                <a:lnTo>
                  <a:pt x="8540" y="8454"/>
                </a:lnTo>
                <a:lnTo>
                  <a:pt x="8549" y="8454"/>
                </a:lnTo>
                <a:lnTo>
                  <a:pt x="8558" y="8445"/>
                </a:lnTo>
                <a:lnTo>
                  <a:pt x="8575" y="8436"/>
                </a:lnTo>
                <a:lnTo>
                  <a:pt x="8584" y="8427"/>
                </a:lnTo>
                <a:lnTo>
                  <a:pt x="8593" y="8401"/>
                </a:lnTo>
                <a:lnTo>
                  <a:pt x="8593" y="8392"/>
                </a:lnTo>
                <a:lnTo>
                  <a:pt x="8575" y="8392"/>
                </a:lnTo>
                <a:close/>
                <a:moveTo>
                  <a:pt x="10269" y="5384"/>
                </a:moveTo>
                <a:lnTo>
                  <a:pt x="10260" y="5384"/>
                </a:lnTo>
                <a:lnTo>
                  <a:pt x="10260" y="5392"/>
                </a:lnTo>
                <a:lnTo>
                  <a:pt x="10269" y="5401"/>
                </a:lnTo>
                <a:lnTo>
                  <a:pt x="10278" y="5401"/>
                </a:lnTo>
                <a:lnTo>
                  <a:pt x="10287" y="5401"/>
                </a:lnTo>
                <a:lnTo>
                  <a:pt x="10296" y="5401"/>
                </a:lnTo>
                <a:lnTo>
                  <a:pt x="10287" y="5392"/>
                </a:lnTo>
                <a:close/>
                <a:moveTo>
                  <a:pt x="17441" y="12258"/>
                </a:moveTo>
                <a:lnTo>
                  <a:pt x="17450" y="12258"/>
                </a:lnTo>
                <a:lnTo>
                  <a:pt x="17458" y="12249"/>
                </a:lnTo>
                <a:lnTo>
                  <a:pt x="17450" y="12240"/>
                </a:lnTo>
                <a:lnTo>
                  <a:pt x="17441" y="12249"/>
                </a:lnTo>
                <a:close/>
                <a:moveTo>
                  <a:pt x="8937" y="3248"/>
                </a:moveTo>
                <a:lnTo>
                  <a:pt x="8946" y="3257"/>
                </a:lnTo>
                <a:lnTo>
                  <a:pt x="8955" y="3239"/>
                </a:lnTo>
                <a:lnTo>
                  <a:pt x="8964" y="3230"/>
                </a:lnTo>
                <a:lnTo>
                  <a:pt x="8964" y="3221"/>
                </a:lnTo>
                <a:lnTo>
                  <a:pt x="8946" y="3230"/>
                </a:lnTo>
                <a:lnTo>
                  <a:pt x="8919" y="3239"/>
                </a:lnTo>
                <a:lnTo>
                  <a:pt x="8919" y="3248"/>
                </a:lnTo>
                <a:lnTo>
                  <a:pt x="8928" y="3239"/>
                </a:lnTo>
                <a:close/>
                <a:moveTo>
                  <a:pt x="9061" y="8445"/>
                </a:moveTo>
                <a:lnTo>
                  <a:pt x="9052" y="8445"/>
                </a:lnTo>
                <a:lnTo>
                  <a:pt x="9052" y="8454"/>
                </a:lnTo>
                <a:lnTo>
                  <a:pt x="9052" y="8445"/>
                </a:lnTo>
                <a:lnTo>
                  <a:pt x="9052" y="8454"/>
                </a:lnTo>
                <a:close/>
                <a:moveTo>
                  <a:pt x="9087" y="8551"/>
                </a:moveTo>
                <a:lnTo>
                  <a:pt x="9078" y="8551"/>
                </a:lnTo>
                <a:lnTo>
                  <a:pt x="9078" y="8560"/>
                </a:lnTo>
                <a:lnTo>
                  <a:pt x="9078" y="8569"/>
                </a:lnTo>
                <a:lnTo>
                  <a:pt x="9078" y="8578"/>
                </a:lnTo>
                <a:lnTo>
                  <a:pt x="9087" y="8569"/>
                </a:lnTo>
                <a:lnTo>
                  <a:pt x="9087" y="8560"/>
                </a:lnTo>
                <a:close/>
                <a:moveTo>
                  <a:pt x="10066" y="5304"/>
                </a:moveTo>
                <a:lnTo>
                  <a:pt x="10058" y="5304"/>
                </a:lnTo>
                <a:lnTo>
                  <a:pt x="10058" y="5313"/>
                </a:lnTo>
                <a:lnTo>
                  <a:pt x="10066" y="5313"/>
                </a:lnTo>
                <a:close/>
                <a:moveTo>
                  <a:pt x="15579" y="9257"/>
                </a:moveTo>
                <a:lnTo>
                  <a:pt x="15570" y="9248"/>
                </a:lnTo>
                <a:lnTo>
                  <a:pt x="15562" y="9248"/>
                </a:lnTo>
                <a:lnTo>
                  <a:pt x="15562" y="9257"/>
                </a:lnTo>
                <a:lnTo>
                  <a:pt x="15570" y="9257"/>
                </a:lnTo>
                <a:close/>
                <a:moveTo>
                  <a:pt x="15676" y="9284"/>
                </a:moveTo>
                <a:lnTo>
                  <a:pt x="15668" y="9284"/>
                </a:lnTo>
                <a:lnTo>
                  <a:pt x="15668" y="9292"/>
                </a:lnTo>
                <a:lnTo>
                  <a:pt x="15668" y="9301"/>
                </a:lnTo>
                <a:lnTo>
                  <a:pt x="15676" y="9301"/>
                </a:lnTo>
                <a:lnTo>
                  <a:pt x="15676" y="9292"/>
                </a:lnTo>
                <a:lnTo>
                  <a:pt x="15685" y="9284"/>
                </a:lnTo>
                <a:close/>
                <a:moveTo>
                  <a:pt x="15632" y="9257"/>
                </a:moveTo>
                <a:lnTo>
                  <a:pt x="15632" y="9248"/>
                </a:lnTo>
                <a:lnTo>
                  <a:pt x="15623" y="9239"/>
                </a:lnTo>
                <a:lnTo>
                  <a:pt x="15623" y="9248"/>
                </a:lnTo>
                <a:lnTo>
                  <a:pt x="15615" y="9248"/>
                </a:lnTo>
                <a:lnTo>
                  <a:pt x="15606" y="9248"/>
                </a:lnTo>
                <a:lnTo>
                  <a:pt x="15615" y="9248"/>
                </a:lnTo>
                <a:lnTo>
                  <a:pt x="15623" y="9257"/>
                </a:lnTo>
                <a:close/>
                <a:moveTo>
                  <a:pt x="16020" y="9601"/>
                </a:moveTo>
                <a:lnTo>
                  <a:pt x="16020" y="9610"/>
                </a:lnTo>
                <a:lnTo>
                  <a:pt x="16029" y="9601"/>
                </a:lnTo>
                <a:lnTo>
                  <a:pt x="16038" y="9584"/>
                </a:lnTo>
                <a:lnTo>
                  <a:pt x="16029" y="9584"/>
                </a:lnTo>
                <a:close/>
                <a:moveTo>
                  <a:pt x="16056" y="9451"/>
                </a:moveTo>
                <a:lnTo>
                  <a:pt x="16047" y="9434"/>
                </a:lnTo>
                <a:lnTo>
                  <a:pt x="16047" y="9416"/>
                </a:lnTo>
                <a:lnTo>
                  <a:pt x="16047" y="9381"/>
                </a:lnTo>
                <a:lnTo>
                  <a:pt x="16038" y="9345"/>
                </a:lnTo>
                <a:lnTo>
                  <a:pt x="16029" y="9328"/>
                </a:lnTo>
                <a:lnTo>
                  <a:pt x="16029" y="9310"/>
                </a:lnTo>
                <a:lnTo>
                  <a:pt x="16020" y="9301"/>
                </a:lnTo>
                <a:lnTo>
                  <a:pt x="16003" y="9284"/>
                </a:lnTo>
                <a:lnTo>
                  <a:pt x="16003" y="9275"/>
                </a:lnTo>
                <a:lnTo>
                  <a:pt x="15994" y="9266"/>
                </a:lnTo>
                <a:lnTo>
                  <a:pt x="15994" y="9257"/>
                </a:lnTo>
                <a:lnTo>
                  <a:pt x="15985" y="9248"/>
                </a:lnTo>
                <a:lnTo>
                  <a:pt x="15985" y="9239"/>
                </a:lnTo>
                <a:lnTo>
                  <a:pt x="15976" y="9239"/>
                </a:lnTo>
                <a:lnTo>
                  <a:pt x="15959" y="9257"/>
                </a:lnTo>
                <a:lnTo>
                  <a:pt x="15950" y="9266"/>
                </a:lnTo>
                <a:lnTo>
                  <a:pt x="15941" y="9266"/>
                </a:lnTo>
                <a:lnTo>
                  <a:pt x="15950" y="9275"/>
                </a:lnTo>
                <a:lnTo>
                  <a:pt x="15950" y="9284"/>
                </a:lnTo>
                <a:lnTo>
                  <a:pt x="15950" y="9292"/>
                </a:lnTo>
                <a:lnTo>
                  <a:pt x="15950" y="9301"/>
                </a:lnTo>
                <a:lnTo>
                  <a:pt x="15941" y="9328"/>
                </a:lnTo>
                <a:lnTo>
                  <a:pt x="15932" y="9337"/>
                </a:lnTo>
                <a:lnTo>
                  <a:pt x="15923" y="9345"/>
                </a:lnTo>
                <a:lnTo>
                  <a:pt x="15915" y="9345"/>
                </a:lnTo>
                <a:lnTo>
                  <a:pt x="15906" y="9354"/>
                </a:lnTo>
                <a:lnTo>
                  <a:pt x="15906" y="9363"/>
                </a:lnTo>
                <a:lnTo>
                  <a:pt x="15897" y="9363"/>
                </a:lnTo>
                <a:lnTo>
                  <a:pt x="15888" y="9354"/>
                </a:lnTo>
                <a:lnTo>
                  <a:pt x="15879" y="9354"/>
                </a:lnTo>
                <a:lnTo>
                  <a:pt x="15879" y="9363"/>
                </a:lnTo>
                <a:lnTo>
                  <a:pt x="15879" y="9372"/>
                </a:lnTo>
                <a:lnTo>
                  <a:pt x="15888" y="9381"/>
                </a:lnTo>
                <a:lnTo>
                  <a:pt x="15879" y="9381"/>
                </a:lnTo>
                <a:lnTo>
                  <a:pt x="15879" y="9389"/>
                </a:lnTo>
                <a:lnTo>
                  <a:pt x="15870" y="9407"/>
                </a:lnTo>
                <a:lnTo>
                  <a:pt x="15870" y="9425"/>
                </a:lnTo>
                <a:lnTo>
                  <a:pt x="15879" y="9434"/>
                </a:lnTo>
                <a:lnTo>
                  <a:pt x="15879" y="9425"/>
                </a:lnTo>
                <a:lnTo>
                  <a:pt x="15870" y="9425"/>
                </a:lnTo>
                <a:lnTo>
                  <a:pt x="15862" y="9434"/>
                </a:lnTo>
                <a:lnTo>
                  <a:pt x="15853" y="9442"/>
                </a:lnTo>
                <a:lnTo>
                  <a:pt x="15853" y="9451"/>
                </a:lnTo>
                <a:lnTo>
                  <a:pt x="15844" y="9460"/>
                </a:lnTo>
                <a:lnTo>
                  <a:pt x="15844" y="9451"/>
                </a:lnTo>
                <a:lnTo>
                  <a:pt x="15844" y="9442"/>
                </a:lnTo>
                <a:lnTo>
                  <a:pt x="15844" y="9434"/>
                </a:lnTo>
                <a:lnTo>
                  <a:pt x="15835" y="9434"/>
                </a:lnTo>
                <a:lnTo>
                  <a:pt x="15835" y="9442"/>
                </a:lnTo>
                <a:lnTo>
                  <a:pt x="15835" y="9451"/>
                </a:lnTo>
                <a:lnTo>
                  <a:pt x="15826" y="9460"/>
                </a:lnTo>
                <a:lnTo>
                  <a:pt x="15818" y="9469"/>
                </a:lnTo>
                <a:lnTo>
                  <a:pt x="15818" y="9478"/>
                </a:lnTo>
                <a:lnTo>
                  <a:pt x="15818" y="9487"/>
                </a:lnTo>
                <a:lnTo>
                  <a:pt x="15809" y="9478"/>
                </a:lnTo>
                <a:lnTo>
                  <a:pt x="15809" y="9469"/>
                </a:lnTo>
                <a:lnTo>
                  <a:pt x="15800" y="9469"/>
                </a:lnTo>
                <a:lnTo>
                  <a:pt x="15791" y="9487"/>
                </a:lnTo>
                <a:lnTo>
                  <a:pt x="15773" y="9495"/>
                </a:lnTo>
                <a:lnTo>
                  <a:pt x="15765" y="9504"/>
                </a:lnTo>
                <a:lnTo>
                  <a:pt x="15765" y="9513"/>
                </a:lnTo>
                <a:lnTo>
                  <a:pt x="15773" y="9522"/>
                </a:lnTo>
                <a:lnTo>
                  <a:pt x="15765" y="9522"/>
                </a:lnTo>
                <a:lnTo>
                  <a:pt x="15756" y="9513"/>
                </a:lnTo>
                <a:lnTo>
                  <a:pt x="15747" y="9513"/>
                </a:lnTo>
                <a:lnTo>
                  <a:pt x="15738" y="9513"/>
                </a:lnTo>
                <a:lnTo>
                  <a:pt x="15729" y="9513"/>
                </a:lnTo>
                <a:lnTo>
                  <a:pt x="15720" y="9513"/>
                </a:lnTo>
                <a:lnTo>
                  <a:pt x="15712" y="9522"/>
                </a:lnTo>
                <a:lnTo>
                  <a:pt x="15712" y="9531"/>
                </a:lnTo>
                <a:lnTo>
                  <a:pt x="15703" y="9531"/>
                </a:lnTo>
                <a:lnTo>
                  <a:pt x="15694" y="9531"/>
                </a:lnTo>
                <a:lnTo>
                  <a:pt x="15685" y="9531"/>
                </a:lnTo>
                <a:lnTo>
                  <a:pt x="15676" y="9531"/>
                </a:lnTo>
                <a:lnTo>
                  <a:pt x="15668" y="9540"/>
                </a:lnTo>
                <a:lnTo>
                  <a:pt x="15659" y="9540"/>
                </a:lnTo>
                <a:lnTo>
                  <a:pt x="15632" y="9548"/>
                </a:lnTo>
                <a:lnTo>
                  <a:pt x="15623" y="9548"/>
                </a:lnTo>
                <a:lnTo>
                  <a:pt x="15623" y="9557"/>
                </a:lnTo>
                <a:lnTo>
                  <a:pt x="15623" y="9575"/>
                </a:lnTo>
                <a:lnTo>
                  <a:pt x="15623" y="9584"/>
                </a:lnTo>
                <a:lnTo>
                  <a:pt x="15588" y="9637"/>
                </a:lnTo>
                <a:lnTo>
                  <a:pt x="15588" y="9645"/>
                </a:lnTo>
                <a:lnTo>
                  <a:pt x="15588" y="9654"/>
                </a:lnTo>
                <a:lnTo>
                  <a:pt x="15588" y="9663"/>
                </a:lnTo>
                <a:lnTo>
                  <a:pt x="15588" y="9672"/>
                </a:lnTo>
                <a:lnTo>
                  <a:pt x="15597" y="9698"/>
                </a:lnTo>
                <a:lnTo>
                  <a:pt x="15597" y="9716"/>
                </a:lnTo>
                <a:lnTo>
                  <a:pt x="15606" y="9725"/>
                </a:lnTo>
                <a:lnTo>
                  <a:pt x="15606" y="9734"/>
                </a:lnTo>
                <a:lnTo>
                  <a:pt x="15606" y="9743"/>
                </a:lnTo>
                <a:lnTo>
                  <a:pt x="15606" y="9760"/>
                </a:lnTo>
                <a:lnTo>
                  <a:pt x="15623" y="9778"/>
                </a:lnTo>
                <a:lnTo>
                  <a:pt x="15623" y="9787"/>
                </a:lnTo>
                <a:lnTo>
                  <a:pt x="15623" y="9795"/>
                </a:lnTo>
                <a:lnTo>
                  <a:pt x="15623" y="9804"/>
                </a:lnTo>
                <a:lnTo>
                  <a:pt x="15623" y="9822"/>
                </a:lnTo>
                <a:lnTo>
                  <a:pt x="15623" y="9831"/>
                </a:lnTo>
                <a:lnTo>
                  <a:pt x="15615" y="9840"/>
                </a:lnTo>
                <a:lnTo>
                  <a:pt x="15606" y="9857"/>
                </a:lnTo>
                <a:lnTo>
                  <a:pt x="15597" y="9875"/>
                </a:lnTo>
                <a:lnTo>
                  <a:pt x="15597" y="9884"/>
                </a:lnTo>
                <a:lnTo>
                  <a:pt x="15588" y="9901"/>
                </a:lnTo>
                <a:lnTo>
                  <a:pt x="15579" y="9910"/>
                </a:lnTo>
                <a:lnTo>
                  <a:pt x="15579" y="9919"/>
                </a:lnTo>
                <a:lnTo>
                  <a:pt x="15570" y="9928"/>
                </a:lnTo>
                <a:lnTo>
                  <a:pt x="15562" y="9928"/>
                </a:lnTo>
                <a:lnTo>
                  <a:pt x="15553" y="9937"/>
                </a:lnTo>
                <a:lnTo>
                  <a:pt x="15553" y="9954"/>
                </a:lnTo>
                <a:lnTo>
                  <a:pt x="15544" y="9963"/>
                </a:lnTo>
                <a:lnTo>
                  <a:pt x="15544" y="9972"/>
                </a:lnTo>
                <a:lnTo>
                  <a:pt x="15535" y="9981"/>
                </a:lnTo>
                <a:lnTo>
                  <a:pt x="15535" y="9990"/>
                </a:lnTo>
                <a:lnTo>
                  <a:pt x="15535" y="10007"/>
                </a:lnTo>
                <a:lnTo>
                  <a:pt x="15535" y="10016"/>
                </a:lnTo>
                <a:lnTo>
                  <a:pt x="15544" y="10034"/>
                </a:lnTo>
                <a:lnTo>
                  <a:pt x="15544" y="10043"/>
                </a:lnTo>
                <a:lnTo>
                  <a:pt x="15544" y="10051"/>
                </a:lnTo>
                <a:lnTo>
                  <a:pt x="15562" y="10069"/>
                </a:lnTo>
                <a:lnTo>
                  <a:pt x="15562" y="10078"/>
                </a:lnTo>
                <a:lnTo>
                  <a:pt x="15562" y="10087"/>
                </a:lnTo>
                <a:lnTo>
                  <a:pt x="15570" y="10096"/>
                </a:lnTo>
                <a:lnTo>
                  <a:pt x="15570" y="10104"/>
                </a:lnTo>
                <a:lnTo>
                  <a:pt x="15570" y="10113"/>
                </a:lnTo>
                <a:lnTo>
                  <a:pt x="15562" y="10122"/>
                </a:lnTo>
                <a:lnTo>
                  <a:pt x="15570" y="10140"/>
                </a:lnTo>
                <a:lnTo>
                  <a:pt x="15562" y="10148"/>
                </a:lnTo>
                <a:lnTo>
                  <a:pt x="15570" y="10166"/>
                </a:lnTo>
                <a:lnTo>
                  <a:pt x="15579" y="10184"/>
                </a:lnTo>
                <a:lnTo>
                  <a:pt x="15588" y="10193"/>
                </a:lnTo>
                <a:lnTo>
                  <a:pt x="15588" y="10201"/>
                </a:lnTo>
                <a:lnTo>
                  <a:pt x="15588" y="10210"/>
                </a:lnTo>
                <a:lnTo>
                  <a:pt x="15597" y="10219"/>
                </a:lnTo>
                <a:lnTo>
                  <a:pt x="15606" y="10228"/>
                </a:lnTo>
                <a:lnTo>
                  <a:pt x="15615" y="10237"/>
                </a:lnTo>
                <a:lnTo>
                  <a:pt x="15623" y="10237"/>
                </a:lnTo>
                <a:lnTo>
                  <a:pt x="15641" y="10237"/>
                </a:lnTo>
                <a:lnTo>
                  <a:pt x="15650" y="10246"/>
                </a:lnTo>
                <a:lnTo>
                  <a:pt x="15676" y="10263"/>
                </a:lnTo>
                <a:lnTo>
                  <a:pt x="15703" y="10263"/>
                </a:lnTo>
                <a:lnTo>
                  <a:pt x="15712" y="10254"/>
                </a:lnTo>
                <a:lnTo>
                  <a:pt x="15729" y="10246"/>
                </a:lnTo>
                <a:lnTo>
                  <a:pt x="15747" y="10237"/>
                </a:lnTo>
                <a:lnTo>
                  <a:pt x="15765" y="10228"/>
                </a:lnTo>
                <a:lnTo>
                  <a:pt x="15782" y="10228"/>
                </a:lnTo>
                <a:lnTo>
                  <a:pt x="15791" y="10228"/>
                </a:lnTo>
                <a:lnTo>
                  <a:pt x="15809" y="10219"/>
                </a:lnTo>
                <a:lnTo>
                  <a:pt x="15818" y="10219"/>
                </a:lnTo>
                <a:lnTo>
                  <a:pt x="15826" y="10201"/>
                </a:lnTo>
                <a:lnTo>
                  <a:pt x="15835" y="10184"/>
                </a:lnTo>
                <a:lnTo>
                  <a:pt x="15835" y="10175"/>
                </a:lnTo>
                <a:lnTo>
                  <a:pt x="15835" y="10166"/>
                </a:lnTo>
                <a:lnTo>
                  <a:pt x="15835" y="10157"/>
                </a:lnTo>
                <a:lnTo>
                  <a:pt x="15844" y="10148"/>
                </a:lnTo>
                <a:lnTo>
                  <a:pt x="15853" y="10131"/>
                </a:lnTo>
                <a:lnTo>
                  <a:pt x="15853" y="10122"/>
                </a:lnTo>
                <a:lnTo>
                  <a:pt x="15853" y="10113"/>
                </a:lnTo>
                <a:lnTo>
                  <a:pt x="15870" y="10078"/>
                </a:lnTo>
                <a:lnTo>
                  <a:pt x="15870" y="10060"/>
                </a:lnTo>
                <a:lnTo>
                  <a:pt x="15870" y="10043"/>
                </a:lnTo>
                <a:lnTo>
                  <a:pt x="15879" y="10025"/>
                </a:lnTo>
                <a:lnTo>
                  <a:pt x="15879" y="10016"/>
                </a:lnTo>
                <a:lnTo>
                  <a:pt x="15897" y="9972"/>
                </a:lnTo>
                <a:lnTo>
                  <a:pt x="15915" y="9937"/>
                </a:lnTo>
                <a:lnTo>
                  <a:pt x="15923" y="9901"/>
                </a:lnTo>
                <a:lnTo>
                  <a:pt x="15932" y="9866"/>
                </a:lnTo>
                <a:lnTo>
                  <a:pt x="15941" y="9848"/>
                </a:lnTo>
                <a:lnTo>
                  <a:pt x="15941" y="9831"/>
                </a:lnTo>
                <a:lnTo>
                  <a:pt x="15950" y="9795"/>
                </a:lnTo>
                <a:lnTo>
                  <a:pt x="15967" y="9769"/>
                </a:lnTo>
                <a:lnTo>
                  <a:pt x="15976" y="9743"/>
                </a:lnTo>
                <a:lnTo>
                  <a:pt x="15976" y="9725"/>
                </a:lnTo>
                <a:lnTo>
                  <a:pt x="15985" y="9707"/>
                </a:lnTo>
                <a:lnTo>
                  <a:pt x="15994" y="9672"/>
                </a:lnTo>
                <a:lnTo>
                  <a:pt x="15994" y="9654"/>
                </a:lnTo>
                <a:lnTo>
                  <a:pt x="15994" y="9628"/>
                </a:lnTo>
                <a:lnTo>
                  <a:pt x="15994" y="9619"/>
                </a:lnTo>
                <a:lnTo>
                  <a:pt x="16003" y="9610"/>
                </a:lnTo>
                <a:lnTo>
                  <a:pt x="16003" y="9601"/>
                </a:lnTo>
                <a:lnTo>
                  <a:pt x="16012" y="9592"/>
                </a:lnTo>
                <a:lnTo>
                  <a:pt x="16012" y="9584"/>
                </a:lnTo>
                <a:lnTo>
                  <a:pt x="16020" y="9575"/>
                </a:lnTo>
                <a:lnTo>
                  <a:pt x="16020" y="9566"/>
                </a:lnTo>
                <a:lnTo>
                  <a:pt x="16020" y="9548"/>
                </a:lnTo>
                <a:lnTo>
                  <a:pt x="16020" y="9540"/>
                </a:lnTo>
                <a:lnTo>
                  <a:pt x="16012" y="9540"/>
                </a:lnTo>
                <a:lnTo>
                  <a:pt x="16012" y="9522"/>
                </a:lnTo>
                <a:lnTo>
                  <a:pt x="16012" y="9513"/>
                </a:lnTo>
                <a:lnTo>
                  <a:pt x="16012" y="9504"/>
                </a:lnTo>
                <a:lnTo>
                  <a:pt x="16003" y="9495"/>
                </a:lnTo>
                <a:lnTo>
                  <a:pt x="16012" y="9495"/>
                </a:lnTo>
                <a:lnTo>
                  <a:pt x="16012" y="9487"/>
                </a:lnTo>
                <a:lnTo>
                  <a:pt x="16020" y="9487"/>
                </a:lnTo>
                <a:lnTo>
                  <a:pt x="16029" y="9495"/>
                </a:lnTo>
                <a:lnTo>
                  <a:pt x="16038" y="9513"/>
                </a:lnTo>
                <a:lnTo>
                  <a:pt x="16038" y="9522"/>
                </a:lnTo>
                <a:lnTo>
                  <a:pt x="16047" y="9531"/>
                </a:lnTo>
                <a:lnTo>
                  <a:pt x="16056" y="9522"/>
                </a:lnTo>
                <a:lnTo>
                  <a:pt x="16065" y="9504"/>
                </a:lnTo>
                <a:lnTo>
                  <a:pt x="16065" y="9487"/>
                </a:lnTo>
                <a:lnTo>
                  <a:pt x="16065" y="9469"/>
                </a:lnTo>
                <a:close/>
                <a:moveTo>
                  <a:pt x="15138" y="12055"/>
                </a:moveTo>
                <a:lnTo>
                  <a:pt x="15129" y="12055"/>
                </a:lnTo>
                <a:lnTo>
                  <a:pt x="15121" y="12055"/>
                </a:lnTo>
                <a:lnTo>
                  <a:pt x="15121" y="12064"/>
                </a:lnTo>
                <a:lnTo>
                  <a:pt x="15138" y="12064"/>
                </a:lnTo>
                <a:close/>
                <a:moveTo>
                  <a:pt x="15376" y="8498"/>
                </a:moveTo>
                <a:lnTo>
                  <a:pt x="15368" y="8507"/>
                </a:lnTo>
                <a:lnTo>
                  <a:pt x="15376" y="8507"/>
                </a:lnTo>
                <a:lnTo>
                  <a:pt x="15385" y="8498"/>
                </a:lnTo>
                <a:close/>
                <a:moveTo>
                  <a:pt x="15544" y="9187"/>
                </a:moveTo>
                <a:lnTo>
                  <a:pt x="15535" y="9187"/>
                </a:lnTo>
                <a:lnTo>
                  <a:pt x="15535" y="9213"/>
                </a:lnTo>
                <a:lnTo>
                  <a:pt x="15544" y="9222"/>
                </a:lnTo>
                <a:lnTo>
                  <a:pt x="15553" y="9222"/>
                </a:lnTo>
                <a:lnTo>
                  <a:pt x="15553" y="9213"/>
                </a:lnTo>
                <a:lnTo>
                  <a:pt x="15544" y="9204"/>
                </a:lnTo>
                <a:close/>
                <a:moveTo>
                  <a:pt x="16682" y="6830"/>
                </a:moveTo>
                <a:lnTo>
                  <a:pt x="16664" y="6848"/>
                </a:lnTo>
                <a:lnTo>
                  <a:pt x="16664" y="6857"/>
                </a:lnTo>
                <a:lnTo>
                  <a:pt x="16673" y="6857"/>
                </a:lnTo>
                <a:lnTo>
                  <a:pt x="16673" y="6848"/>
                </a:lnTo>
                <a:lnTo>
                  <a:pt x="16682" y="6839"/>
                </a:lnTo>
                <a:lnTo>
                  <a:pt x="16691" y="6830"/>
                </a:lnTo>
                <a:lnTo>
                  <a:pt x="16682" y="6821"/>
                </a:lnTo>
                <a:close/>
                <a:moveTo>
                  <a:pt x="16594" y="9831"/>
                </a:moveTo>
                <a:lnTo>
                  <a:pt x="16585" y="9831"/>
                </a:lnTo>
                <a:lnTo>
                  <a:pt x="16585" y="9840"/>
                </a:lnTo>
                <a:lnTo>
                  <a:pt x="16576" y="9848"/>
                </a:lnTo>
                <a:lnTo>
                  <a:pt x="16576" y="9857"/>
                </a:lnTo>
                <a:lnTo>
                  <a:pt x="16576" y="9866"/>
                </a:lnTo>
                <a:lnTo>
                  <a:pt x="16567" y="9866"/>
                </a:lnTo>
                <a:lnTo>
                  <a:pt x="16576" y="9866"/>
                </a:lnTo>
                <a:lnTo>
                  <a:pt x="16585" y="9875"/>
                </a:lnTo>
                <a:lnTo>
                  <a:pt x="16594" y="9866"/>
                </a:lnTo>
                <a:lnTo>
                  <a:pt x="16603" y="9866"/>
                </a:lnTo>
                <a:lnTo>
                  <a:pt x="16603" y="9857"/>
                </a:lnTo>
                <a:lnTo>
                  <a:pt x="16603" y="9848"/>
                </a:lnTo>
                <a:lnTo>
                  <a:pt x="16603" y="9840"/>
                </a:lnTo>
                <a:close/>
                <a:moveTo>
                  <a:pt x="13004" y="8110"/>
                </a:moveTo>
                <a:lnTo>
                  <a:pt x="13004" y="8101"/>
                </a:lnTo>
                <a:lnTo>
                  <a:pt x="13013" y="8083"/>
                </a:lnTo>
                <a:lnTo>
                  <a:pt x="13013" y="8074"/>
                </a:lnTo>
                <a:lnTo>
                  <a:pt x="13004" y="8074"/>
                </a:lnTo>
                <a:lnTo>
                  <a:pt x="12995" y="8074"/>
                </a:lnTo>
                <a:lnTo>
                  <a:pt x="12995" y="8083"/>
                </a:lnTo>
                <a:lnTo>
                  <a:pt x="12995" y="8092"/>
                </a:lnTo>
                <a:lnTo>
                  <a:pt x="12987" y="8101"/>
                </a:lnTo>
                <a:lnTo>
                  <a:pt x="12978" y="8101"/>
                </a:lnTo>
                <a:lnTo>
                  <a:pt x="12978" y="8110"/>
                </a:lnTo>
                <a:lnTo>
                  <a:pt x="12995" y="8119"/>
                </a:lnTo>
                <a:close/>
                <a:moveTo>
                  <a:pt x="16435" y="8701"/>
                </a:moveTo>
                <a:lnTo>
                  <a:pt x="16444" y="8701"/>
                </a:lnTo>
                <a:lnTo>
                  <a:pt x="16444" y="8692"/>
                </a:lnTo>
                <a:lnTo>
                  <a:pt x="16435" y="8683"/>
                </a:lnTo>
                <a:lnTo>
                  <a:pt x="16426" y="8692"/>
                </a:lnTo>
                <a:lnTo>
                  <a:pt x="16435" y="8692"/>
                </a:lnTo>
                <a:close/>
                <a:moveTo>
                  <a:pt x="17538" y="12267"/>
                </a:moveTo>
                <a:lnTo>
                  <a:pt x="17529" y="12258"/>
                </a:lnTo>
                <a:lnTo>
                  <a:pt x="17520" y="12267"/>
                </a:lnTo>
                <a:lnTo>
                  <a:pt x="17503" y="12267"/>
                </a:lnTo>
                <a:lnTo>
                  <a:pt x="17494" y="12275"/>
                </a:lnTo>
                <a:lnTo>
                  <a:pt x="17485" y="12275"/>
                </a:lnTo>
                <a:lnTo>
                  <a:pt x="17476" y="12284"/>
                </a:lnTo>
                <a:lnTo>
                  <a:pt x="17467" y="12284"/>
                </a:lnTo>
                <a:lnTo>
                  <a:pt x="17458" y="12275"/>
                </a:lnTo>
                <a:lnTo>
                  <a:pt x="17458" y="12267"/>
                </a:lnTo>
                <a:lnTo>
                  <a:pt x="17467" y="12267"/>
                </a:lnTo>
                <a:lnTo>
                  <a:pt x="17476" y="12267"/>
                </a:lnTo>
                <a:lnTo>
                  <a:pt x="17476" y="12249"/>
                </a:lnTo>
                <a:lnTo>
                  <a:pt x="17467" y="12249"/>
                </a:lnTo>
                <a:lnTo>
                  <a:pt x="17450" y="12267"/>
                </a:lnTo>
                <a:lnTo>
                  <a:pt x="17441" y="12267"/>
                </a:lnTo>
                <a:lnTo>
                  <a:pt x="17432" y="12267"/>
                </a:lnTo>
                <a:lnTo>
                  <a:pt x="17432" y="12258"/>
                </a:lnTo>
                <a:lnTo>
                  <a:pt x="17432" y="12249"/>
                </a:lnTo>
                <a:lnTo>
                  <a:pt x="17441" y="12249"/>
                </a:lnTo>
                <a:lnTo>
                  <a:pt x="17441" y="12240"/>
                </a:lnTo>
                <a:lnTo>
                  <a:pt x="17441" y="12231"/>
                </a:lnTo>
                <a:lnTo>
                  <a:pt x="17432" y="12231"/>
                </a:lnTo>
                <a:lnTo>
                  <a:pt x="17432" y="12223"/>
                </a:lnTo>
                <a:lnTo>
                  <a:pt x="17423" y="12223"/>
                </a:lnTo>
                <a:lnTo>
                  <a:pt x="17423" y="12231"/>
                </a:lnTo>
                <a:lnTo>
                  <a:pt x="17414" y="12240"/>
                </a:lnTo>
                <a:lnTo>
                  <a:pt x="17414" y="12249"/>
                </a:lnTo>
                <a:lnTo>
                  <a:pt x="17414" y="12258"/>
                </a:lnTo>
                <a:lnTo>
                  <a:pt x="17414" y="12267"/>
                </a:lnTo>
                <a:lnTo>
                  <a:pt x="17423" y="12275"/>
                </a:lnTo>
                <a:lnTo>
                  <a:pt x="17414" y="12275"/>
                </a:lnTo>
                <a:lnTo>
                  <a:pt x="17414" y="12284"/>
                </a:lnTo>
                <a:lnTo>
                  <a:pt x="17414" y="12293"/>
                </a:lnTo>
                <a:lnTo>
                  <a:pt x="17423" y="12293"/>
                </a:lnTo>
                <a:lnTo>
                  <a:pt x="17423" y="12302"/>
                </a:lnTo>
                <a:lnTo>
                  <a:pt x="17414" y="12302"/>
                </a:lnTo>
                <a:lnTo>
                  <a:pt x="17414" y="12311"/>
                </a:lnTo>
                <a:lnTo>
                  <a:pt x="17414" y="12320"/>
                </a:lnTo>
                <a:lnTo>
                  <a:pt x="17423" y="12320"/>
                </a:lnTo>
                <a:lnTo>
                  <a:pt x="17432" y="12320"/>
                </a:lnTo>
                <a:lnTo>
                  <a:pt x="17441" y="12302"/>
                </a:lnTo>
                <a:lnTo>
                  <a:pt x="17450" y="12311"/>
                </a:lnTo>
                <a:lnTo>
                  <a:pt x="17458" y="12311"/>
                </a:lnTo>
                <a:lnTo>
                  <a:pt x="17467" y="12311"/>
                </a:lnTo>
                <a:lnTo>
                  <a:pt x="17476" y="12320"/>
                </a:lnTo>
                <a:lnTo>
                  <a:pt x="17485" y="12311"/>
                </a:lnTo>
                <a:lnTo>
                  <a:pt x="17494" y="12320"/>
                </a:lnTo>
                <a:lnTo>
                  <a:pt x="17511" y="12320"/>
                </a:lnTo>
                <a:lnTo>
                  <a:pt x="17520" y="12320"/>
                </a:lnTo>
                <a:lnTo>
                  <a:pt x="17520" y="12311"/>
                </a:lnTo>
                <a:lnTo>
                  <a:pt x="17529" y="12311"/>
                </a:lnTo>
                <a:lnTo>
                  <a:pt x="17520" y="12302"/>
                </a:lnTo>
                <a:lnTo>
                  <a:pt x="17511" y="12302"/>
                </a:lnTo>
                <a:lnTo>
                  <a:pt x="17511" y="12311"/>
                </a:lnTo>
                <a:lnTo>
                  <a:pt x="17503" y="12311"/>
                </a:lnTo>
                <a:lnTo>
                  <a:pt x="17494" y="12311"/>
                </a:lnTo>
                <a:lnTo>
                  <a:pt x="17485" y="12302"/>
                </a:lnTo>
                <a:lnTo>
                  <a:pt x="17485" y="12293"/>
                </a:lnTo>
                <a:lnTo>
                  <a:pt x="17494" y="12293"/>
                </a:lnTo>
                <a:lnTo>
                  <a:pt x="17503" y="12284"/>
                </a:lnTo>
                <a:lnTo>
                  <a:pt x="17511" y="12284"/>
                </a:lnTo>
                <a:lnTo>
                  <a:pt x="17520" y="12293"/>
                </a:lnTo>
                <a:lnTo>
                  <a:pt x="17529" y="12293"/>
                </a:lnTo>
                <a:lnTo>
                  <a:pt x="17538" y="12284"/>
                </a:lnTo>
                <a:lnTo>
                  <a:pt x="17547" y="12275"/>
                </a:lnTo>
                <a:close/>
                <a:moveTo>
                  <a:pt x="16162" y="12011"/>
                </a:moveTo>
                <a:lnTo>
                  <a:pt x="16162" y="12002"/>
                </a:lnTo>
                <a:lnTo>
                  <a:pt x="16153" y="12011"/>
                </a:lnTo>
                <a:lnTo>
                  <a:pt x="16153" y="12020"/>
                </a:lnTo>
                <a:lnTo>
                  <a:pt x="16162" y="12020"/>
                </a:lnTo>
                <a:lnTo>
                  <a:pt x="16170" y="12020"/>
                </a:lnTo>
                <a:close/>
                <a:moveTo>
                  <a:pt x="15906" y="9319"/>
                </a:moveTo>
                <a:lnTo>
                  <a:pt x="15906" y="9328"/>
                </a:lnTo>
                <a:lnTo>
                  <a:pt x="15897" y="9328"/>
                </a:lnTo>
                <a:lnTo>
                  <a:pt x="15897" y="9337"/>
                </a:lnTo>
                <a:lnTo>
                  <a:pt x="15915" y="9337"/>
                </a:lnTo>
                <a:lnTo>
                  <a:pt x="15915" y="9328"/>
                </a:lnTo>
                <a:close/>
                <a:moveTo>
                  <a:pt x="16320" y="7421"/>
                </a:moveTo>
                <a:lnTo>
                  <a:pt x="16312" y="7421"/>
                </a:lnTo>
                <a:lnTo>
                  <a:pt x="16303" y="7421"/>
                </a:lnTo>
                <a:lnTo>
                  <a:pt x="16294" y="7421"/>
                </a:lnTo>
                <a:lnTo>
                  <a:pt x="16285" y="7421"/>
                </a:lnTo>
                <a:lnTo>
                  <a:pt x="16276" y="7430"/>
                </a:lnTo>
                <a:lnTo>
                  <a:pt x="16294" y="7439"/>
                </a:lnTo>
                <a:lnTo>
                  <a:pt x="16294" y="7448"/>
                </a:lnTo>
                <a:lnTo>
                  <a:pt x="16303" y="7448"/>
                </a:lnTo>
                <a:lnTo>
                  <a:pt x="16338" y="7448"/>
                </a:lnTo>
                <a:lnTo>
                  <a:pt x="16347" y="7439"/>
                </a:lnTo>
                <a:lnTo>
                  <a:pt x="16356" y="7430"/>
                </a:lnTo>
                <a:lnTo>
                  <a:pt x="16364" y="7430"/>
                </a:lnTo>
                <a:lnTo>
                  <a:pt x="16338" y="7421"/>
                </a:lnTo>
                <a:close/>
                <a:moveTo>
                  <a:pt x="16453" y="9901"/>
                </a:moveTo>
                <a:lnTo>
                  <a:pt x="16444" y="9901"/>
                </a:lnTo>
                <a:lnTo>
                  <a:pt x="16435" y="9901"/>
                </a:lnTo>
                <a:lnTo>
                  <a:pt x="16426" y="9901"/>
                </a:lnTo>
                <a:lnTo>
                  <a:pt x="16417" y="9910"/>
                </a:lnTo>
                <a:lnTo>
                  <a:pt x="16426" y="9928"/>
                </a:lnTo>
                <a:lnTo>
                  <a:pt x="16444" y="9937"/>
                </a:lnTo>
                <a:lnTo>
                  <a:pt x="16462" y="9937"/>
                </a:lnTo>
                <a:lnTo>
                  <a:pt x="16462" y="9928"/>
                </a:lnTo>
                <a:lnTo>
                  <a:pt x="16462" y="9919"/>
                </a:lnTo>
                <a:lnTo>
                  <a:pt x="16453" y="9910"/>
                </a:lnTo>
                <a:close/>
                <a:moveTo>
                  <a:pt x="11301" y="8931"/>
                </a:moveTo>
                <a:lnTo>
                  <a:pt x="11301" y="8939"/>
                </a:lnTo>
                <a:lnTo>
                  <a:pt x="11301" y="8931"/>
                </a:lnTo>
                <a:lnTo>
                  <a:pt x="11310" y="8931"/>
                </a:lnTo>
                <a:close/>
                <a:moveTo>
                  <a:pt x="3326" y="4492"/>
                </a:moveTo>
                <a:lnTo>
                  <a:pt x="3317" y="4492"/>
                </a:lnTo>
                <a:lnTo>
                  <a:pt x="3326" y="4501"/>
                </a:lnTo>
                <a:close/>
                <a:moveTo>
                  <a:pt x="11178" y="7527"/>
                </a:moveTo>
                <a:lnTo>
                  <a:pt x="11169" y="7536"/>
                </a:lnTo>
                <a:lnTo>
                  <a:pt x="11160" y="7536"/>
                </a:lnTo>
                <a:lnTo>
                  <a:pt x="11169" y="7545"/>
                </a:lnTo>
                <a:lnTo>
                  <a:pt x="11169" y="7536"/>
                </a:lnTo>
                <a:lnTo>
                  <a:pt x="11178" y="7536"/>
                </a:lnTo>
                <a:close/>
                <a:moveTo>
                  <a:pt x="11178" y="7483"/>
                </a:moveTo>
                <a:lnTo>
                  <a:pt x="11169" y="7483"/>
                </a:lnTo>
                <a:lnTo>
                  <a:pt x="11178" y="7483"/>
                </a:lnTo>
                <a:lnTo>
                  <a:pt x="11178" y="7492"/>
                </a:lnTo>
                <a:lnTo>
                  <a:pt x="11187" y="7483"/>
                </a:lnTo>
                <a:close/>
                <a:moveTo>
                  <a:pt x="12907" y="8225"/>
                </a:moveTo>
                <a:lnTo>
                  <a:pt x="12898" y="8225"/>
                </a:lnTo>
                <a:lnTo>
                  <a:pt x="12898" y="8233"/>
                </a:lnTo>
                <a:lnTo>
                  <a:pt x="12898" y="8242"/>
                </a:lnTo>
                <a:lnTo>
                  <a:pt x="12907" y="8233"/>
                </a:lnTo>
                <a:close/>
                <a:moveTo>
                  <a:pt x="11116" y="5878"/>
                </a:moveTo>
                <a:lnTo>
                  <a:pt x="11125" y="5869"/>
                </a:lnTo>
                <a:lnTo>
                  <a:pt x="11134" y="5869"/>
                </a:lnTo>
                <a:lnTo>
                  <a:pt x="11125" y="5869"/>
                </a:lnTo>
                <a:lnTo>
                  <a:pt x="11116" y="5860"/>
                </a:lnTo>
                <a:lnTo>
                  <a:pt x="11107" y="5860"/>
                </a:lnTo>
                <a:lnTo>
                  <a:pt x="11090" y="5860"/>
                </a:lnTo>
                <a:lnTo>
                  <a:pt x="11090" y="5869"/>
                </a:lnTo>
                <a:lnTo>
                  <a:pt x="11099" y="5869"/>
                </a:lnTo>
                <a:lnTo>
                  <a:pt x="11107" y="5878"/>
                </a:lnTo>
                <a:close/>
                <a:moveTo>
                  <a:pt x="11222" y="6240"/>
                </a:moveTo>
                <a:lnTo>
                  <a:pt x="11204" y="6240"/>
                </a:lnTo>
                <a:lnTo>
                  <a:pt x="11204" y="6249"/>
                </a:lnTo>
                <a:lnTo>
                  <a:pt x="11196" y="6249"/>
                </a:lnTo>
                <a:lnTo>
                  <a:pt x="11196" y="6257"/>
                </a:lnTo>
                <a:lnTo>
                  <a:pt x="11204" y="6266"/>
                </a:lnTo>
                <a:lnTo>
                  <a:pt x="11213" y="6275"/>
                </a:lnTo>
                <a:lnTo>
                  <a:pt x="11222" y="6266"/>
                </a:lnTo>
                <a:lnTo>
                  <a:pt x="11231" y="6257"/>
                </a:lnTo>
                <a:lnTo>
                  <a:pt x="11231" y="6249"/>
                </a:lnTo>
                <a:lnTo>
                  <a:pt x="11222" y="6249"/>
                </a:lnTo>
                <a:close/>
                <a:moveTo>
                  <a:pt x="11187" y="7536"/>
                </a:moveTo>
                <a:lnTo>
                  <a:pt x="11187" y="7527"/>
                </a:lnTo>
                <a:close/>
                <a:moveTo>
                  <a:pt x="11090" y="6240"/>
                </a:moveTo>
                <a:lnTo>
                  <a:pt x="11090" y="6231"/>
                </a:lnTo>
                <a:lnTo>
                  <a:pt x="11090" y="6240"/>
                </a:lnTo>
                <a:lnTo>
                  <a:pt x="11081" y="6240"/>
                </a:lnTo>
                <a:lnTo>
                  <a:pt x="11090" y="6249"/>
                </a:lnTo>
                <a:lnTo>
                  <a:pt x="11099" y="6249"/>
                </a:lnTo>
                <a:lnTo>
                  <a:pt x="11099" y="6240"/>
                </a:lnTo>
                <a:close/>
                <a:moveTo>
                  <a:pt x="11187" y="7510"/>
                </a:moveTo>
                <a:lnTo>
                  <a:pt x="11187" y="7501"/>
                </a:lnTo>
                <a:lnTo>
                  <a:pt x="11178" y="7510"/>
                </a:lnTo>
                <a:close/>
                <a:moveTo>
                  <a:pt x="11937" y="9522"/>
                </a:moveTo>
                <a:lnTo>
                  <a:pt x="11937" y="9531"/>
                </a:lnTo>
                <a:lnTo>
                  <a:pt x="11945" y="9531"/>
                </a:lnTo>
                <a:lnTo>
                  <a:pt x="11945" y="9522"/>
                </a:lnTo>
                <a:close/>
                <a:moveTo>
                  <a:pt x="12845" y="8322"/>
                </a:moveTo>
                <a:lnTo>
                  <a:pt x="12837" y="8330"/>
                </a:lnTo>
                <a:lnTo>
                  <a:pt x="12837" y="8339"/>
                </a:lnTo>
                <a:lnTo>
                  <a:pt x="12837" y="8348"/>
                </a:lnTo>
                <a:lnTo>
                  <a:pt x="12845" y="8339"/>
                </a:lnTo>
                <a:lnTo>
                  <a:pt x="12854" y="8330"/>
                </a:lnTo>
                <a:close/>
                <a:moveTo>
                  <a:pt x="12889" y="8022"/>
                </a:moveTo>
                <a:lnTo>
                  <a:pt x="12881" y="8030"/>
                </a:lnTo>
                <a:lnTo>
                  <a:pt x="12889" y="8030"/>
                </a:lnTo>
                <a:lnTo>
                  <a:pt x="12898" y="8030"/>
                </a:lnTo>
                <a:lnTo>
                  <a:pt x="12898" y="8022"/>
                </a:lnTo>
                <a:close/>
                <a:moveTo>
                  <a:pt x="11213" y="7501"/>
                </a:moveTo>
                <a:lnTo>
                  <a:pt x="11213" y="7510"/>
                </a:lnTo>
                <a:lnTo>
                  <a:pt x="11213" y="7501"/>
                </a:lnTo>
                <a:lnTo>
                  <a:pt x="11222" y="7501"/>
                </a:lnTo>
                <a:close/>
                <a:moveTo>
                  <a:pt x="11434" y="7792"/>
                </a:moveTo>
                <a:lnTo>
                  <a:pt x="11416" y="7792"/>
                </a:lnTo>
                <a:lnTo>
                  <a:pt x="11407" y="7801"/>
                </a:lnTo>
                <a:lnTo>
                  <a:pt x="11434" y="7801"/>
                </a:lnTo>
                <a:lnTo>
                  <a:pt x="11434" y="7810"/>
                </a:lnTo>
                <a:lnTo>
                  <a:pt x="11443" y="7801"/>
                </a:lnTo>
                <a:close/>
                <a:moveTo>
                  <a:pt x="11204" y="7518"/>
                </a:moveTo>
                <a:lnTo>
                  <a:pt x="11196" y="7527"/>
                </a:lnTo>
                <a:lnTo>
                  <a:pt x="11204" y="7527"/>
                </a:lnTo>
                <a:close/>
                <a:moveTo>
                  <a:pt x="11116" y="2895"/>
                </a:moveTo>
                <a:lnTo>
                  <a:pt x="11125" y="2895"/>
                </a:lnTo>
                <a:lnTo>
                  <a:pt x="11134" y="2886"/>
                </a:lnTo>
                <a:lnTo>
                  <a:pt x="11151" y="2886"/>
                </a:lnTo>
                <a:lnTo>
                  <a:pt x="11160" y="2868"/>
                </a:lnTo>
                <a:lnTo>
                  <a:pt x="11178" y="2860"/>
                </a:lnTo>
                <a:lnTo>
                  <a:pt x="11196" y="2851"/>
                </a:lnTo>
                <a:lnTo>
                  <a:pt x="11222" y="2842"/>
                </a:lnTo>
                <a:lnTo>
                  <a:pt x="11240" y="2842"/>
                </a:lnTo>
                <a:lnTo>
                  <a:pt x="11257" y="2842"/>
                </a:lnTo>
                <a:lnTo>
                  <a:pt x="11257" y="2833"/>
                </a:lnTo>
                <a:lnTo>
                  <a:pt x="11275" y="2824"/>
                </a:lnTo>
                <a:lnTo>
                  <a:pt x="11284" y="2824"/>
                </a:lnTo>
                <a:lnTo>
                  <a:pt x="11293" y="2824"/>
                </a:lnTo>
                <a:lnTo>
                  <a:pt x="11293" y="2815"/>
                </a:lnTo>
                <a:lnTo>
                  <a:pt x="11293" y="2807"/>
                </a:lnTo>
                <a:lnTo>
                  <a:pt x="11301" y="2807"/>
                </a:lnTo>
                <a:lnTo>
                  <a:pt x="11293" y="2807"/>
                </a:lnTo>
                <a:lnTo>
                  <a:pt x="11293" y="2798"/>
                </a:lnTo>
                <a:lnTo>
                  <a:pt x="11301" y="2789"/>
                </a:lnTo>
                <a:lnTo>
                  <a:pt x="11310" y="2789"/>
                </a:lnTo>
                <a:lnTo>
                  <a:pt x="11319" y="2789"/>
                </a:lnTo>
                <a:lnTo>
                  <a:pt x="11328" y="2789"/>
                </a:lnTo>
                <a:lnTo>
                  <a:pt x="11328" y="2780"/>
                </a:lnTo>
                <a:lnTo>
                  <a:pt x="11337" y="2771"/>
                </a:lnTo>
                <a:lnTo>
                  <a:pt x="11346" y="2762"/>
                </a:lnTo>
                <a:lnTo>
                  <a:pt x="11337" y="2754"/>
                </a:lnTo>
                <a:lnTo>
                  <a:pt x="11346" y="2754"/>
                </a:lnTo>
                <a:lnTo>
                  <a:pt x="11354" y="2754"/>
                </a:lnTo>
                <a:lnTo>
                  <a:pt x="11363" y="2745"/>
                </a:lnTo>
                <a:lnTo>
                  <a:pt x="11363" y="2736"/>
                </a:lnTo>
                <a:lnTo>
                  <a:pt x="11346" y="2736"/>
                </a:lnTo>
                <a:lnTo>
                  <a:pt x="11354" y="2727"/>
                </a:lnTo>
                <a:lnTo>
                  <a:pt x="11354" y="2718"/>
                </a:lnTo>
                <a:lnTo>
                  <a:pt x="11346" y="2718"/>
                </a:lnTo>
                <a:lnTo>
                  <a:pt x="11346" y="2709"/>
                </a:lnTo>
                <a:lnTo>
                  <a:pt x="11354" y="2709"/>
                </a:lnTo>
                <a:lnTo>
                  <a:pt x="11354" y="2701"/>
                </a:lnTo>
                <a:lnTo>
                  <a:pt x="11354" y="2692"/>
                </a:lnTo>
                <a:lnTo>
                  <a:pt x="11346" y="2692"/>
                </a:lnTo>
                <a:lnTo>
                  <a:pt x="11337" y="2683"/>
                </a:lnTo>
                <a:lnTo>
                  <a:pt x="11319" y="2674"/>
                </a:lnTo>
                <a:lnTo>
                  <a:pt x="11310" y="2683"/>
                </a:lnTo>
                <a:lnTo>
                  <a:pt x="11293" y="2683"/>
                </a:lnTo>
                <a:lnTo>
                  <a:pt x="11301" y="2674"/>
                </a:lnTo>
                <a:lnTo>
                  <a:pt x="11301" y="2665"/>
                </a:lnTo>
                <a:lnTo>
                  <a:pt x="11301" y="2657"/>
                </a:lnTo>
                <a:lnTo>
                  <a:pt x="11275" y="2665"/>
                </a:lnTo>
                <a:lnTo>
                  <a:pt x="11266" y="2665"/>
                </a:lnTo>
                <a:lnTo>
                  <a:pt x="11266" y="2657"/>
                </a:lnTo>
                <a:lnTo>
                  <a:pt x="11275" y="2657"/>
                </a:lnTo>
                <a:lnTo>
                  <a:pt x="11275" y="2648"/>
                </a:lnTo>
                <a:lnTo>
                  <a:pt x="11284" y="2639"/>
                </a:lnTo>
                <a:lnTo>
                  <a:pt x="11275" y="2639"/>
                </a:lnTo>
                <a:lnTo>
                  <a:pt x="11275" y="2630"/>
                </a:lnTo>
                <a:lnTo>
                  <a:pt x="11266" y="2630"/>
                </a:lnTo>
                <a:lnTo>
                  <a:pt x="11257" y="2630"/>
                </a:lnTo>
                <a:lnTo>
                  <a:pt x="11249" y="2621"/>
                </a:lnTo>
                <a:lnTo>
                  <a:pt x="11257" y="2612"/>
                </a:lnTo>
                <a:lnTo>
                  <a:pt x="11257" y="2604"/>
                </a:lnTo>
                <a:lnTo>
                  <a:pt x="11275" y="2595"/>
                </a:lnTo>
                <a:lnTo>
                  <a:pt x="11284" y="2586"/>
                </a:lnTo>
                <a:lnTo>
                  <a:pt x="11275" y="2586"/>
                </a:lnTo>
                <a:lnTo>
                  <a:pt x="11266" y="2586"/>
                </a:lnTo>
                <a:lnTo>
                  <a:pt x="11257" y="2586"/>
                </a:lnTo>
                <a:lnTo>
                  <a:pt x="11240" y="2604"/>
                </a:lnTo>
                <a:lnTo>
                  <a:pt x="11222" y="2604"/>
                </a:lnTo>
                <a:lnTo>
                  <a:pt x="11213" y="2604"/>
                </a:lnTo>
                <a:lnTo>
                  <a:pt x="11204" y="2604"/>
                </a:lnTo>
                <a:lnTo>
                  <a:pt x="11204" y="2595"/>
                </a:lnTo>
                <a:lnTo>
                  <a:pt x="11204" y="2586"/>
                </a:lnTo>
                <a:lnTo>
                  <a:pt x="11196" y="2586"/>
                </a:lnTo>
                <a:lnTo>
                  <a:pt x="11196" y="2577"/>
                </a:lnTo>
                <a:lnTo>
                  <a:pt x="11187" y="2568"/>
                </a:lnTo>
                <a:lnTo>
                  <a:pt x="11178" y="2568"/>
                </a:lnTo>
                <a:lnTo>
                  <a:pt x="11160" y="2568"/>
                </a:lnTo>
                <a:lnTo>
                  <a:pt x="11143" y="2577"/>
                </a:lnTo>
                <a:lnTo>
                  <a:pt x="11151" y="2604"/>
                </a:lnTo>
                <a:lnTo>
                  <a:pt x="11143" y="2612"/>
                </a:lnTo>
                <a:lnTo>
                  <a:pt x="11134" y="2612"/>
                </a:lnTo>
                <a:lnTo>
                  <a:pt x="11125" y="2621"/>
                </a:lnTo>
                <a:lnTo>
                  <a:pt x="11116" y="2621"/>
                </a:lnTo>
                <a:lnTo>
                  <a:pt x="11116" y="2612"/>
                </a:lnTo>
                <a:lnTo>
                  <a:pt x="11107" y="2612"/>
                </a:lnTo>
                <a:lnTo>
                  <a:pt x="11099" y="2612"/>
                </a:lnTo>
                <a:lnTo>
                  <a:pt x="11081" y="2621"/>
                </a:lnTo>
                <a:lnTo>
                  <a:pt x="11081" y="2630"/>
                </a:lnTo>
                <a:lnTo>
                  <a:pt x="11072" y="2630"/>
                </a:lnTo>
                <a:lnTo>
                  <a:pt x="11072" y="2639"/>
                </a:lnTo>
                <a:lnTo>
                  <a:pt x="11063" y="2639"/>
                </a:lnTo>
                <a:lnTo>
                  <a:pt x="11063" y="2630"/>
                </a:lnTo>
                <a:lnTo>
                  <a:pt x="11046" y="2621"/>
                </a:lnTo>
                <a:lnTo>
                  <a:pt x="11046" y="2612"/>
                </a:lnTo>
                <a:lnTo>
                  <a:pt x="11019" y="2612"/>
                </a:lnTo>
                <a:lnTo>
                  <a:pt x="11010" y="2612"/>
                </a:lnTo>
                <a:lnTo>
                  <a:pt x="11010" y="2621"/>
                </a:lnTo>
                <a:lnTo>
                  <a:pt x="11028" y="2648"/>
                </a:lnTo>
                <a:lnTo>
                  <a:pt x="11028" y="2657"/>
                </a:lnTo>
                <a:lnTo>
                  <a:pt x="11028" y="2665"/>
                </a:lnTo>
                <a:lnTo>
                  <a:pt x="11019" y="2665"/>
                </a:lnTo>
                <a:lnTo>
                  <a:pt x="11010" y="2648"/>
                </a:lnTo>
                <a:lnTo>
                  <a:pt x="11001" y="2639"/>
                </a:lnTo>
                <a:lnTo>
                  <a:pt x="10993" y="2621"/>
                </a:lnTo>
                <a:lnTo>
                  <a:pt x="10984" y="2621"/>
                </a:lnTo>
                <a:lnTo>
                  <a:pt x="10975" y="2612"/>
                </a:lnTo>
                <a:lnTo>
                  <a:pt x="10966" y="2612"/>
                </a:lnTo>
                <a:lnTo>
                  <a:pt x="10957" y="2612"/>
                </a:lnTo>
                <a:lnTo>
                  <a:pt x="10957" y="2621"/>
                </a:lnTo>
                <a:lnTo>
                  <a:pt x="10949" y="2621"/>
                </a:lnTo>
                <a:lnTo>
                  <a:pt x="10931" y="2621"/>
                </a:lnTo>
                <a:lnTo>
                  <a:pt x="10931" y="2630"/>
                </a:lnTo>
                <a:lnTo>
                  <a:pt x="10931" y="2639"/>
                </a:lnTo>
                <a:lnTo>
                  <a:pt x="10931" y="2657"/>
                </a:lnTo>
                <a:lnTo>
                  <a:pt x="10931" y="2665"/>
                </a:lnTo>
                <a:lnTo>
                  <a:pt x="10922" y="2665"/>
                </a:lnTo>
                <a:lnTo>
                  <a:pt x="10913" y="2657"/>
                </a:lnTo>
                <a:lnTo>
                  <a:pt x="10904" y="2648"/>
                </a:lnTo>
                <a:lnTo>
                  <a:pt x="10896" y="2639"/>
                </a:lnTo>
                <a:lnTo>
                  <a:pt x="10887" y="2630"/>
                </a:lnTo>
                <a:lnTo>
                  <a:pt x="10878" y="2621"/>
                </a:lnTo>
                <a:lnTo>
                  <a:pt x="10869" y="2621"/>
                </a:lnTo>
                <a:lnTo>
                  <a:pt x="10860" y="2630"/>
                </a:lnTo>
                <a:lnTo>
                  <a:pt x="10860" y="2639"/>
                </a:lnTo>
                <a:lnTo>
                  <a:pt x="10860" y="2657"/>
                </a:lnTo>
                <a:lnTo>
                  <a:pt x="10860" y="2665"/>
                </a:lnTo>
                <a:lnTo>
                  <a:pt x="10860" y="2683"/>
                </a:lnTo>
                <a:lnTo>
                  <a:pt x="10852" y="2683"/>
                </a:lnTo>
                <a:lnTo>
                  <a:pt x="10843" y="2674"/>
                </a:lnTo>
                <a:lnTo>
                  <a:pt x="10834" y="2674"/>
                </a:lnTo>
                <a:lnTo>
                  <a:pt x="10825" y="2674"/>
                </a:lnTo>
                <a:lnTo>
                  <a:pt x="10816" y="2683"/>
                </a:lnTo>
                <a:lnTo>
                  <a:pt x="10816" y="2701"/>
                </a:lnTo>
                <a:lnTo>
                  <a:pt x="10807" y="2701"/>
                </a:lnTo>
                <a:lnTo>
                  <a:pt x="10807" y="2709"/>
                </a:lnTo>
                <a:lnTo>
                  <a:pt x="10807" y="2718"/>
                </a:lnTo>
                <a:lnTo>
                  <a:pt x="10799" y="2718"/>
                </a:lnTo>
                <a:lnTo>
                  <a:pt x="10799" y="2701"/>
                </a:lnTo>
                <a:lnTo>
                  <a:pt x="10790" y="2701"/>
                </a:lnTo>
                <a:lnTo>
                  <a:pt x="10781" y="2701"/>
                </a:lnTo>
                <a:lnTo>
                  <a:pt x="10781" y="2692"/>
                </a:lnTo>
                <a:lnTo>
                  <a:pt x="10790" y="2692"/>
                </a:lnTo>
                <a:lnTo>
                  <a:pt x="10790" y="2683"/>
                </a:lnTo>
                <a:lnTo>
                  <a:pt x="10781" y="2683"/>
                </a:lnTo>
                <a:lnTo>
                  <a:pt x="10781" y="2674"/>
                </a:lnTo>
                <a:lnTo>
                  <a:pt x="10772" y="2674"/>
                </a:lnTo>
                <a:lnTo>
                  <a:pt x="10763" y="2665"/>
                </a:lnTo>
                <a:lnTo>
                  <a:pt x="10781" y="2674"/>
                </a:lnTo>
                <a:lnTo>
                  <a:pt x="10781" y="2665"/>
                </a:lnTo>
                <a:lnTo>
                  <a:pt x="10790" y="2665"/>
                </a:lnTo>
                <a:lnTo>
                  <a:pt x="10790" y="2648"/>
                </a:lnTo>
                <a:lnTo>
                  <a:pt x="10790" y="2639"/>
                </a:lnTo>
                <a:lnTo>
                  <a:pt x="10781" y="2639"/>
                </a:lnTo>
                <a:lnTo>
                  <a:pt x="10772" y="2639"/>
                </a:lnTo>
                <a:lnTo>
                  <a:pt x="10781" y="2639"/>
                </a:lnTo>
                <a:lnTo>
                  <a:pt x="10781" y="2630"/>
                </a:lnTo>
                <a:lnTo>
                  <a:pt x="10772" y="2621"/>
                </a:lnTo>
                <a:lnTo>
                  <a:pt x="10754" y="2612"/>
                </a:lnTo>
                <a:lnTo>
                  <a:pt x="10746" y="2604"/>
                </a:lnTo>
                <a:lnTo>
                  <a:pt x="10728" y="2595"/>
                </a:lnTo>
                <a:lnTo>
                  <a:pt x="10719" y="2586"/>
                </a:lnTo>
                <a:lnTo>
                  <a:pt x="10710" y="2577"/>
                </a:lnTo>
                <a:lnTo>
                  <a:pt x="10702" y="2577"/>
                </a:lnTo>
                <a:lnTo>
                  <a:pt x="10684" y="2577"/>
                </a:lnTo>
                <a:lnTo>
                  <a:pt x="10675" y="2577"/>
                </a:lnTo>
                <a:lnTo>
                  <a:pt x="10666" y="2586"/>
                </a:lnTo>
                <a:lnTo>
                  <a:pt x="10657" y="2586"/>
                </a:lnTo>
                <a:lnTo>
                  <a:pt x="10657" y="2595"/>
                </a:lnTo>
                <a:lnTo>
                  <a:pt x="10666" y="2595"/>
                </a:lnTo>
                <a:lnTo>
                  <a:pt x="10684" y="2595"/>
                </a:lnTo>
                <a:lnTo>
                  <a:pt x="10693" y="2595"/>
                </a:lnTo>
                <a:lnTo>
                  <a:pt x="10702" y="2595"/>
                </a:lnTo>
                <a:lnTo>
                  <a:pt x="10702" y="2604"/>
                </a:lnTo>
                <a:lnTo>
                  <a:pt x="10684" y="2604"/>
                </a:lnTo>
                <a:lnTo>
                  <a:pt x="10675" y="2604"/>
                </a:lnTo>
                <a:lnTo>
                  <a:pt x="10675" y="2612"/>
                </a:lnTo>
                <a:lnTo>
                  <a:pt x="10684" y="2612"/>
                </a:lnTo>
                <a:lnTo>
                  <a:pt x="10710" y="2621"/>
                </a:lnTo>
                <a:lnTo>
                  <a:pt x="10710" y="2630"/>
                </a:lnTo>
                <a:lnTo>
                  <a:pt x="10710" y="2639"/>
                </a:lnTo>
                <a:lnTo>
                  <a:pt x="10710" y="2648"/>
                </a:lnTo>
                <a:lnTo>
                  <a:pt x="10702" y="2648"/>
                </a:lnTo>
                <a:lnTo>
                  <a:pt x="10693" y="2648"/>
                </a:lnTo>
                <a:lnTo>
                  <a:pt x="10693" y="2639"/>
                </a:lnTo>
                <a:lnTo>
                  <a:pt x="10693" y="2630"/>
                </a:lnTo>
                <a:lnTo>
                  <a:pt x="10684" y="2630"/>
                </a:lnTo>
                <a:lnTo>
                  <a:pt x="10684" y="2639"/>
                </a:lnTo>
                <a:lnTo>
                  <a:pt x="10675" y="2639"/>
                </a:lnTo>
                <a:lnTo>
                  <a:pt x="10666" y="2639"/>
                </a:lnTo>
                <a:lnTo>
                  <a:pt x="10666" y="2630"/>
                </a:lnTo>
                <a:lnTo>
                  <a:pt x="10666" y="2621"/>
                </a:lnTo>
                <a:lnTo>
                  <a:pt x="10649" y="2612"/>
                </a:lnTo>
                <a:lnTo>
                  <a:pt x="10640" y="2612"/>
                </a:lnTo>
                <a:lnTo>
                  <a:pt x="10631" y="2612"/>
                </a:lnTo>
                <a:lnTo>
                  <a:pt x="10622" y="2621"/>
                </a:lnTo>
                <a:lnTo>
                  <a:pt x="10631" y="2630"/>
                </a:lnTo>
                <a:lnTo>
                  <a:pt x="10613" y="2621"/>
                </a:lnTo>
                <a:lnTo>
                  <a:pt x="10613" y="2630"/>
                </a:lnTo>
                <a:lnTo>
                  <a:pt x="10622" y="2639"/>
                </a:lnTo>
                <a:lnTo>
                  <a:pt x="10631" y="2648"/>
                </a:lnTo>
                <a:lnTo>
                  <a:pt x="10613" y="2648"/>
                </a:lnTo>
                <a:lnTo>
                  <a:pt x="10604" y="2648"/>
                </a:lnTo>
                <a:lnTo>
                  <a:pt x="10604" y="2657"/>
                </a:lnTo>
                <a:lnTo>
                  <a:pt x="10613" y="2657"/>
                </a:lnTo>
                <a:lnTo>
                  <a:pt x="10622" y="2665"/>
                </a:lnTo>
                <a:lnTo>
                  <a:pt x="10640" y="2665"/>
                </a:lnTo>
                <a:lnTo>
                  <a:pt x="10649" y="2665"/>
                </a:lnTo>
                <a:lnTo>
                  <a:pt x="10640" y="2665"/>
                </a:lnTo>
                <a:lnTo>
                  <a:pt x="10631" y="2674"/>
                </a:lnTo>
                <a:lnTo>
                  <a:pt x="10622" y="2674"/>
                </a:lnTo>
                <a:lnTo>
                  <a:pt x="10604" y="2665"/>
                </a:lnTo>
                <a:lnTo>
                  <a:pt x="10587" y="2657"/>
                </a:lnTo>
                <a:lnTo>
                  <a:pt x="10587" y="2665"/>
                </a:lnTo>
                <a:lnTo>
                  <a:pt x="10596" y="2674"/>
                </a:lnTo>
                <a:lnTo>
                  <a:pt x="10596" y="2683"/>
                </a:lnTo>
                <a:lnTo>
                  <a:pt x="10604" y="2692"/>
                </a:lnTo>
                <a:lnTo>
                  <a:pt x="10596" y="2692"/>
                </a:lnTo>
                <a:lnTo>
                  <a:pt x="10578" y="2683"/>
                </a:lnTo>
                <a:lnTo>
                  <a:pt x="10569" y="2683"/>
                </a:lnTo>
                <a:lnTo>
                  <a:pt x="10560" y="2692"/>
                </a:lnTo>
                <a:lnTo>
                  <a:pt x="10578" y="2692"/>
                </a:lnTo>
                <a:lnTo>
                  <a:pt x="10596" y="2701"/>
                </a:lnTo>
                <a:lnTo>
                  <a:pt x="10604" y="2709"/>
                </a:lnTo>
                <a:lnTo>
                  <a:pt x="10604" y="2701"/>
                </a:lnTo>
                <a:lnTo>
                  <a:pt x="10622" y="2701"/>
                </a:lnTo>
                <a:lnTo>
                  <a:pt x="10657" y="2692"/>
                </a:lnTo>
                <a:lnTo>
                  <a:pt x="10675" y="2683"/>
                </a:lnTo>
                <a:lnTo>
                  <a:pt x="10684" y="2692"/>
                </a:lnTo>
                <a:lnTo>
                  <a:pt x="10693" y="2683"/>
                </a:lnTo>
                <a:lnTo>
                  <a:pt x="10710" y="2692"/>
                </a:lnTo>
                <a:lnTo>
                  <a:pt x="10719" y="2701"/>
                </a:lnTo>
                <a:lnTo>
                  <a:pt x="10737" y="2692"/>
                </a:lnTo>
                <a:lnTo>
                  <a:pt x="10754" y="2701"/>
                </a:lnTo>
                <a:lnTo>
                  <a:pt x="10746" y="2709"/>
                </a:lnTo>
                <a:lnTo>
                  <a:pt x="10728" y="2709"/>
                </a:lnTo>
                <a:lnTo>
                  <a:pt x="10719" y="2718"/>
                </a:lnTo>
                <a:lnTo>
                  <a:pt x="10702" y="2727"/>
                </a:lnTo>
                <a:lnTo>
                  <a:pt x="10710" y="2736"/>
                </a:lnTo>
                <a:lnTo>
                  <a:pt x="10737" y="2736"/>
                </a:lnTo>
                <a:lnTo>
                  <a:pt x="10754" y="2736"/>
                </a:lnTo>
                <a:lnTo>
                  <a:pt x="10754" y="2745"/>
                </a:lnTo>
                <a:lnTo>
                  <a:pt x="10746" y="2745"/>
                </a:lnTo>
                <a:lnTo>
                  <a:pt x="10719" y="2754"/>
                </a:lnTo>
                <a:lnTo>
                  <a:pt x="10702" y="2754"/>
                </a:lnTo>
                <a:lnTo>
                  <a:pt x="10693" y="2754"/>
                </a:lnTo>
                <a:lnTo>
                  <a:pt x="10684" y="2745"/>
                </a:lnTo>
                <a:lnTo>
                  <a:pt x="10684" y="2754"/>
                </a:lnTo>
                <a:lnTo>
                  <a:pt x="10675" y="2754"/>
                </a:lnTo>
                <a:lnTo>
                  <a:pt x="10657" y="2762"/>
                </a:lnTo>
                <a:lnTo>
                  <a:pt x="10657" y="2754"/>
                </a:lnTo>
                <a:lnTo>
                  <a:pt x="10649" y="2754"/>
                </a:lnTo>
                <a:lnTo>
                  <a:pt x="10640" y="2762"/>
                </a:lnTo>
                <a:lnTo>
                  <a:pt x="10631" y="2762"/>
                </a:lnTo>
                <a:lnTo>
                  <a:pt x="10613" y="2762"/>
                </a:lnTo>
                <a:lnTo>
                  <a:pt x="10604" y="2762"/>
                </a:lnTo>
                <a:lnTo>
                  <a:pt x="10596" y="2762"/>
                </a:lnTo>
                <a:lnTo>
                  <a:pt x="10596" y="2771"/>
                </a:lnTo>
                <a:lnTo>
                  <a:pt x="10596" y="2780"/>
                </a:lnTo>
                <a:lnTo>
                  <a:pt x="10604" y="2780"/>
                </a:lnTo>
                <a:lnTo>
                  <a:pt x="10604" y="2789"/>
                </a:lnTo>
                <a:lnTo>
                  <a:pt x="10613" y="2780"/>
                </a:lnTo>
                <a:lnTo>
                  <a:pt x="10631" y="2780"/>
                </a:lnTo>
                <a:lnTo>
                  <a:pt x="10640" y="2771"/>
                </a:lnTo>
                <a:lnTo>
                  <a:pt x="10684" y="2780"/>
                </a:lnTo>
                <a:lnTo>
                  <a:pt x="10710" y="2780"/>
                </a:lnTo>
                <a:lnTo>
                  <a:pt x="10719" y="2789"/>
                </a:lnTo>
                <a:lnTo>
                  <a:pt x="10719" y="2798"/>
                </a:lnTo>
                <a:lnTo>
                  <a:pt x="10719" y="2807"/>
                </a:lnTo>
                <a:lnTo>
                  <a:pt x="10728" y="2807"/>
                </a:lnTo>
                <a:lnTo>
                  <a:pt x="10737" y="2807"/>
                </a:lnTo>
                <a:lnTo>
                  <a:pt x="10746" y="2807"/>
                </a:lnTo>
                <a:lnTo>
                  <a:pt x="10763" y="2798"/>
                </a:lnTo>
                <a:lnTo>
                  <a:pt x="10772" y="2798"/>
                </a:lnTo>
                <a:lnTo>
                  <a:pt x="10763" y="2807"/>
                </a:lnTo>
                <a:lnTo>
                  <a:pt x="10746" y="2815"/>
                </a:lnTo>
                <a:lnTo>
                  <a:pt x="10737" y="2824"/>
                </a:lnTo>
                <a:lnTo>
                  <a:pt x="10746" y="2824"/>
                </a:lnTo>
                <a:lnTo>
                  <a:pt x="10737" y="2833"/>
                </a:lnTo>
                <a:lnTo>
                  <a:pt x="10746" y="2833"/>
                </a:lnTo>
                <a:lnTo>
                  <a:pt x="10763" y="2824"/>
                </a:lnTo>
                <a:lnTo>
                  <a:pt x="10772" y="2824"/>
                </a:lnTo>
                <a:lnTo>
                  <a:pt x="10781" y="2824"/>
                </a:lnTo>
                <a:lnTo>
                  <a:pt x="10772" y="2833"/>
                </a:lnTo>
                <a:lnTo>
                  <a:pt x="10763" y="2833"/>
                </a:lnTo>
                <a:lnTo>
                  <a:pt x="10754" y="2842"/>
                </a:lnTo>
                <a:lnTo>
                  <a:pt x="10754" y="2851"/>
                </a:lnTo>
                <a:lnTo>
                  <a:pt x="10746" y="2860"/>
                </a:lnTo>
                <a:lnTo>
                  <a:pt x="10737" y="2860"/>
                </a:lnTo>
                <a:lnTo>
                  <a:pt x="10737" y="2868"/>
                </a:lnTo>
                <a:lnTo>
                  <a:pt x="10728" y="2868"/>
                </a:lnTo>
                <a:lnTo>
                  <a:pt x="10702" y="2877"/>
                </a:lnTo>
                <a:lnTo>
                  <a:pt x="10702" y="2868"/>
                </a:lnTo>
                <a:lnTo>
                  <a:pt x="10693" y="2868"/>
                </a:lnTo>
                <a:lnTo>
                  <a:pt x="10693" y="2860"/>
                </a:lnTo>
                <a:lnTo>
                  <a:pt x="10684" y="2868"/>
                </a:lnTo>
                <a:lnTo>
                  <a:pt x="10684" y="2877"/>
                </a:lnTo>
                <a:lnTo>
                  <a:pt x="10693" y="2886"/>
                </a:lnTo>
                <a:lnTo>
                  <a:pt x="10693" y="2895"/>
                </a:lnTo>
                <a:lnTo>
                  <a:pt x="10710" y="2895"/>
                </a:lnTo>
                <a:lnTo>
                  <a:pt x="10781" y="2886"/>
                </a:lnTo>
                <a:lnTo>
                  <a:pt x="10790" y="2886"/>
                </a:lnTo>
                <a:lnTo>
                  <a:pt x="10799" y="2877"/>
                </a:lnTo>
                <a:lnTo>
                  <a:pt x="10807" y="2877"/>
                </a:lnTo>
                <a:lnTo>
                  <a:pt x="10799" y="2886"/>
                </a:lnTo>
                <a:lnTo>
                  <a:pt x="10807" y="2886"/>
                </a:lnTo>
                <a:lnTo>
                  <a:pt x="10816" y="2895"/>
                </a:lnTo>
                <a:lnTo>
                  <a:pt x="10825" y="2895"/>
                </a:lnTo>
                <a:lnTo>
                  <a:pt x="10834" y="2895"/>
                </a:lnTo>
                <a:lnTo>
                  <a:pt x="10834" y="2904"/>
                </a:lnTo>
                <a:lnTo>
                  <a:pt x="10843" y="2904"/>
                </a:lnTo>
                <a:lnTo>
                  <a:pt x="10852" y="2895"/>
                </a:lnTo>
                <a:lnTo>
                  <a:pt x="10860" y="2895"/>
                </a:lnTo>
                <a:lnTo>
                  <a:pt x="10860" y="2904"/>
                </a:lnTo>
                <a:lnTo>
                  <a:pt x="10852" y="2904"/>
                </a:lnTo>
                <a:lnTo>
                  <a:pt x="10852" y="2912"/>
                </a:lnTo>
                <a:lnTo>
                  <a:pt x="10860" y="2912"/>
                </a:lnTo>
                <a:lnTo>
                  <a:pt x="10869" y="2921"/>
                </a:lnTo>
                <a:lnTo>
                  <a:pt x="10887" y="2921"/>
                </a:lnTo>
                <a:lnTo>
                  <a:pt x="10904" y="2930"/>
                </a:lnTo>
                <a:lnTo>
                  <a:pt x="10922" y="2930"/>
                </a:lnTo>
                <a:lnTo>
                  <a:pt x="10940" y="2939"/>
                </a:lnTo>
                <a:lnTo>
                  <a:pt x="10984" y="2939"/>
                </a:lnTo>
                <a:lnTo>
                  <a:pt x="11010" y="2939"/>
                </a:lnTo>
                <a:lnTo>
                  <a:pt x="11019" y="2939"/>
                </a:lnTo>
                <a:lnTo>
                  <a:pt x="11019" y="2930"/>
                </a:lnTo>
                <a:lnTo>
                  <a:pt x="11028" y="2930"/>
                </a:lnTo>
                <a:lnTo>
                  <a:pt x="11037" y="2930"/>
                </a:lnTo>
                <a:lnTo>
                  <a:pt x="11046" y="2921"/>
                </a:lnTo>
                <a:lnTo>
                  <a:pt x="11037" y="2921"/>
                </a:lnTo>
                <a:lnTo>
                  <a:pt x="11037" y="2912"/>
                </a:lnTo>
                <a:lnTo>
                  <a:pt x="11046" y="2912"/>
                </a:lnTo>
                <a:lnTo>
                  <a:pt x="11046" y="2904"/>
                </a:lnTo>
                <a:lnTo>
                  <a:pt x="11063" y="2904"/>
                </a:lnTo>
                <a:lnTo>
                  <a:pt x="11099" y="2895"/>
                </a:lnTo>
                <a:close/>
                <a:moveTo>
                  <a:pt x="6590" y="6680"/>
                </a:moveTo>
                <a:lnTo>
                  <a:pt x="6581" y="6671"/>
                </a:lnTo>
                <a:lnTo>
                  <a:pt x="6573" y="6680"/>
                </a:lnTo>
                <a:lnTo>
                  <a:pt x="6581" y="6680"/>
                </a:lnTo>
                <a:lnTo>
                  <a:pt x="6590" y="6680"/>
                </a:lnTo>
                <a:lnTo>
                  <a:pt x="6599" y="6680"/>
                </a:lnTo>
                <a:lnTo>
                  <a:pt x="6590" y="6671"/>
                </a:lnTo>
                <a:close/>
                <a:moveTo>
                  <a:pt x="6096" y="2657"/>
                </a:moveTo>
                <a:lnTo>
                  <a:pt x="6105" y="2665"/>
                </a:lnTo>
                <a:lnTo>
                  <a:pt x="6114" y="2674"/>
                </a:lnTo>
                <a:lnTo>
                  <a:pt x="6123" y="2674"/>
                </a:lnTo>
                <a:lnTo>
                  <a:pt x="6123" y="2683"/>
                </a:lnTo>
                <a:lnTo>
                  <a:pt x="6132" y="2683"/>
                </a:lnTo>
                <a:lnTo>
                  <a:pt x="6140" y="2683"/>
                </a:lnTo>
                <a:lnTo>
                  <a:pt x="6140" y="2674"/>
                </a:lnTo>
                <a:lnTo>
                  <a:pt x="6132" y="2657"/>
                </a:lnTo>
                <a:lnTo>
                  <a:pt x="6132" y="2648"/>
                </a:lnTo>
                <a:lnTo>
                  <a:pt x="6123" y="2639"/>
                </a:lnTo>
                <a:lnTo>
                  <a:pt x="6114" y="2639"/>
                </a:lnTo>
                <a:lnTo>
                  <a:pt x="6114" y="2630"/>
                </a:lnTo>
                <a:lnTo>
                  <a:pt x="6105" y="2630"/>
                </a:lnTo>
                <a:lnTo>
                  <a:pt x="6096" y="2630"/>
                </a:lnTo>
                <a:lnTo>
                  <a:pt x="6096" y="2639"/>
                </a:lnTo>
                <a:lnTo>
                  <a:pt x="6096" y="2648"/>
                </a:lnTo>
                <a:close/>
                <a:moveTo>
                  <a:pt x="5708" y="2206"/>
                </a:moveTo>
                <a:lnTo>
                  <a:pt x="5708" y="2215"/>
                </a:lnTo>
                <a:lnTo>
                  <a:pt x="5717" y="2224"/>
                </a:lnTo>
                <a:lnTo>
                  <a:pt x="5726" y="2224"/>
                </a:lnTo>
                <a:lnTo>
                  <a:pt x="5726" y="2215"/>
                </a:lnTo>
                <a:lnTo>
                  <a:pt x="5726" y="2206"/>
                </a:lnTo>
                <a:lnTo>
                  <a:pt x="5726" y="2198"/>
                </a:lnTo>
                <a:lnTo>
                  <a:pt x="5726" y="2206"/>
                </a:lnTo>
                <a:lnTo>
                  <a:pt x="5717" y="2206"/>
                </a:lnTo>
                <a:close/>
                <a:moveTo>
                  <a:pt x="5699" y="2215"/>
                </a:moveTo>
                <a:lnTo>
                  <a:pt x="5699" y="2206"/>
                </a:lnTo>
                <a:lnTo>
                  <a:pt x="5690" y="2206"/>
                </a:lnTo>
                <a:lnTo>
                  <a:pt x="5690" y="2215"/>
                </a:lnTo>
                <a:lnTo>
                  <a:pt x="5682" y="2215"/>
                </a:lnTo>
                <a:lnTo>
                  <a:pt x="5682" y="2224"/>
                </a:lnTo>
                <a:lnTo>
                  <a:pt x="5690" y="2224"/>
                </a:lnTo>
                <a:lnTo>
                  <a:pt x="5699" y="2224"/>
                </a:lnTo>
                <a:lnTo>
                  <a:pt x="5699" y="2233"/>
                </a:lnTo>
                <a:lnTo>
                  <a:pt x="5708" y="2233"/>
                </a:lnTo>
                <a:lnTo>
                  <a:pt x="5708" y="2224"/>
                </a:lnTo>
                <a:close/>
                <a:moveTo>
                  <a:pt x="5046" y="2268"/>
                </a:moveTo>
                <a:lnTo>
                  <a:pt x="5055" y="2277"/>
                </a:lnTo>
                <a:lnTo>
                  <a:pt x="5064" y="2277"/>
                </a:lnTo>
                <a:lnTo>
                  <a:pt x="5073" y="2277"/>
                </a:lnTo>
                <a:lnTo>
                  <a:pt x="5073" y="2268"/>
                </a:lnTo>
                <a:lnTo>
                  <a:pt x="5082" y="2268"/>
                </a:lnTo>
                <a:lnTo>
                  <a:pt x="5091" y="2268"/>
                </a:lnTo>
                <a:lnTo>
                  <a:pt x="5091" y="2277"/>
                </a:lnTo>
                <a:lnTo>
                  <a:pt x="5099" y="2277"/>
                </a:lnTo>
                <a:lnTo>
                  <a:pt x="5099" y="2286"/>
                </a:lnTo>
                <a:lnTo>
                  <a:pt x="5117" y="2286"/>
                </a:lnTo>
                <a:lnTo>
                  <a:pt x="5126" y="2277"/>
                </a:lnTo>
                <a:lnTo>
                  <a:pt x="5135" y="2277"/>
                </a:lnTo>
                <a:lnTo>
                  <a:pt x="5135" y="2286"/>
                </a:lnTo>
                <a:lnTo>
                  <a:pt x="5135" y="2295"/>
                </a:lnTo>
                <a:lnTo>
                  <a:pt x="5161" y="2303"/>
                </a:lnTo>
                <a:lnTo>
                  <a:pt x="5179" y="2303"/>
                </a:lnTo>
                <a:lnTo>
                  <a:pt x="5196" y="2312"/>
                </a:lnTo>
                <a:lnTo>
                  <a:pt x="5205" y="2321"/>
                </a:lnTo>
                <a:lnTo>
                  <a:pt x="5223" y="2321"/>
                </a:lnTo>
                <a:lnTo>
                  <a:pt x="5258" y="2330"/>
                </a:lnTo>
                <a:lnTo>
                  <a:pt x="5267" y="2330"/>
                </a:lnTo>
                <a:lnTo>
                  <a:pt x="5285" y="2321"/>
                </a:lnTo>
                <a:lnTo>
                  <a:pt x="5302" y="2312"/>
                </a:lnTo>
                <a:lnTo>
                  <a:pt x="5311" y="2303"/>
                </a:lnTo>
                <a:lnTo>
                  <a:pt x="5311" y="2295"/>
                </a:lnTo>
                <a:lnTo>
                  <a:pt x="5320" y="2295"/>
                </a:lnTo>
                <a:lnTo>
                  <a:pt x="5329" y="2295"/>
                </a:lnTo>
                <a:lnTo>
                  <a:pt x="5338" y="2286"/>
                </a:lnTo>
                <a:lnTo>
                  <a:pt x="5346" y="2286"/>
                </a:lnTo>
                <a:lnTo>
                  <a:pt x="5355" y="2286"/>
                </a:lnTo>
                <a:lnTo>
                  <a:pt x="5355" y="2277"/>
                </a:lnTo>
                <a:lnTo>
                  <a:pt x="5346" y="2268"/>
                </a:lnTo>
                <a:lnTo>
                  <a:pt x="5346" y="2277"/>
                </a:lnTo>
                <a:lnTo>
                  <a:pt x="5329" y="2277"/>
                </a:lnTo>
                <a:lnTo>
                  <a:pt x="5320" y="2268"/>
                </a:lnTo>
                <a:lnTo>
                  <a:pt x="5311" y="2259"/>
                </a:lnTo>
                <a:lnTo>
                  <a:pt x="5302" y="2251"/>
                </a:lnTo>
                <a:lnTo>
                  <a:pt x="5293" y="2242"/>
                </a:lnTo>
                <a:lnTo>
                  <a:pt x="5285" y="2224"/>
                </a:lnTo>
                <a:lnTo>
                  <a:pt x="5276" y="2215"/>
                </a:lnTo>
                <a:lnTo>
                  <a:pt x="5249" y="2198"/>
                </a:lnTo>
                <a:lnTo>
                  <a:pt x="5240" y="2189"/>
                </a:lnTo>
                <a:lnTo>
                  <a:pt x="5232" y="2189"/>
                </a:lnTo>
                <a:lnTo>
                  <a:pt x="5223" y="2180"/>
                </a:lnTo>
                <a:lnTo>
                  <a:pt x="5214" y="2171"/>
                </a:lnTo>
                <a:lnTo>
                  <a:pt x="5205" y="2171"/>
                </a:lnTo>
                <a:lnTo>
                  <a:pt x="5196" y="2180"/>
                </a:lnTo>
                <a:lnTo>
                  <a:pt x="5196" y="2171"/>
                </a:lnTo>
                <a:lnTo>
                  <a:pt x="5196" y="2162"/>
                </a:lnTo>
                <a:lnTo>
                  <a:pt x="5179" y="2153"/>
                </a:lnTo>
                <a:lnTo>
                  <a:pt x="5179" y="2145"/>
                </a:lnTo>
                <a:lnTo>
                  <a:pt x="5170" y="2145"/>
                </a:lnTo>
                <a:lnTo>
                  <a:pt x="5161" y="2145"/>
                </a:lnTo>
                <a:lnTo>
                  <a:pt x="5152" y="2153"/>
                </a:lnTo>
                <a:lnTo>
                  <a:pt x="5143" y="2153"/>
                </a:lnTo>
                <a:lnTo>
                  <a:pt x="5135" y="2153"/>
                </a:lnTo>
                <a:lnTo>
                  <a:pt x="5135" y="2162"/>
                </a:lnTo>
                <a:lnTo>
                  <a:pt x="5135" y="2171"/>
                </a:lnTo>
                <a:lnTo>
                  <a:pt x="5135" y="2180"/>
                </a:lnTo>
                <a:lnTo>
                  <a:pt x="5143" y="2189"/>
                </a:lnTo>
                <a:lnTo>
                  <a:pt x="5152" y="2198"/>
                </a:lnTo>
                <a:lnTo>
                  <a:pt x="5143" y="2198"/>
                </a:lnTo>
                <a:lnTo>
                  <a:pt x="5135" y="2198"/>
                </a:lnTo>
                <a:lnTo>
                  <a:pt x="5126" y="2180"/>
                </a:lnTo>
                <a:lnTo>
                  <a:pt x="5117" y="2180"/>
                </a:lnTo>
                <a:lnTo>
                  <a:pt x="5117" y="2189"/>
                </a:lnTo>
                <a:lnTo>
                  <a:pt x="5117" y="2198"/>
                </a:lnTo>
                <a:lnTo>
                  <a:pt x="5117" y="2206"/>
                </a:lnTo>
                <a:lnTo>
                  <a:pt x="5117" y="2215"/>
                </a:lnTo>
                <a:lnTo>
                  <a:pt x="5099" y="2233"/>
                </a:lnTo>
                <a:lnTo>
                  <a:pt x="5091" y="2233"/>
                </a:lnTo>
                <a:lnTo>
                  <a:pt x="5073" y="2242"/>
                </a:lnTo>
                <a:lnTo>
                  <a:pt x="5046" y="2242"/>
                </a:lnTo>
                <a:lnTo>
                  <a:pt x="5038" y="2251"/>
                </a:lnTo>
                <a:lnTo>
                  <a:pt x="5046" y="2259"/>
                </a:lnTo>
                <a:close/>
                <a:moveTo>
                  <a:pt x="6873" y="2409"/>
                </a:moveTo>
                <a:lnTo>
                  <a:pt x="6881" y="2409"/>
                </a:lnTo>
                <a:lnTo>
                  <a:pt x="6890" y="2409"/>
                </a:lnTo>
                <a:lnTo>
                  <a:pt x="6908" y="2409"/>
                </a:lnTo>
                <a:lnTo>
                  <a:pt x="6943" y="2409"/>
                </a:lnTo>
                <a:lnTo>
                  <a:pt x="6961" y="2409"/>
                </a:lnTo>
                <a:lnTo>
                  <a:pt x="6961" y="2401"/>
                </a:lnTo>
                <a:lnTo>
                  <a:pt x="6961" y="2392"/>
                </a:lnTo>
                <a:lnTo>
                  <a:pt x="6961" y="2383"/>
                </a:lnTo>
                <a:lnTo>
                  <a:pt x="6952" y="2383"/>
                </a:lnTo>
                <a:lnTo>
                  <a:pt x="6926" y="2383"/>
                </a:lnTo>
                <a:lnTo>
                  <a:pt x="6908" y="2374"/>
                </a:lnTo>
                <a:lnTo>
                  <a:pt x="6890" y="2374"/>
                </a:lnTo>
                <a:lnTo>
                  <a:pt x="6864" y="2374"/>
                </a:lnTo>
                <a:lnTo>
                  <a:pt x="6864" y="2383"/>
                </a:lnTo>
                <a:lnTo>
                  <a:pt x="6864" y="2392"/>
                </a:lnTo>
                <a:lnTo>
                  <a:pt x="6864" y="2401"/>
                </a:lnTo>
                <a:close/>
                <a:moveTo>
                  <a:pt x="6855" y="2321"/>
                </a:moveTo>
                <a:lnTo>
                  <a:pt x="6855" y="2312"/>
                </a:lnTo>
                <a:lnTo>
                  <a:pt x="6846" y="2303"/>
                </a:lnTo>
                <a:lnTo>
                  <a:pt x="6837" y="2295"/>
                </a:lnTo>
                <a:lnTo>
                  <a:pt x="6829" y="2295"/>
                </a:lnTo>
                <a:lnTo>
                  <a:pt x="6820" y="2295"/>
                </a:lnTo>
                <a:lnTo>
                  <a:pt x="6820" y="2303"/>
                </a:lnTo>
                <a:lnTo>
                  <a:pt x="6820" y="2312"/>
                </a:lnTo>
                <a:lnTo>
                  <a:pt x="6811" y="2312"/>
                </a:lnTo>
                <a:lnTo>
                  <a:pt x="6811" y="2321"/>
                </a:lnTo>
                <a:lnTo>
                  <a:pt x="6820" y="2321"/>
                </a:lnTo>
                <a:lnTo>
                  <a:pt x="6837" y="2330"/>
                </a:lnTo>
                <a:lnTo>
                  <a:pt x="6846" y="2339"/>
                </a:lnTo>
                <a:lnTo>
                  <a:pt x="6855" y="2339"/>
                </a:lnTo>
                <a:lnTo>
                  <a:pt x="6855" y="2330"/>
                </a:lnTo>
                <a:lnTo>
                  <a:pt x="6864" y="2330"/>
                </a:lnTo>
                <a:close/>
                <a:moveTo>
                  <a:pt x="6714" y="2206"/>
                </a:moveTo>
                <a:lnTo>
                  <a:pt x="6696" y="2206"/>
                </a:lnTo>
                <a:lnTo>
                  <a:pt x="6687" y="2198"/>
                </a:lnTo>
                <a:lnTo>
                  <a:pt x="6679" y="2206"/>
                </a:lnTo>
                <a:lnTo>
                  <a:pt x="6670" y="2206"/>
                </a:lnTo>
                <a:lnTo>
                  <a:pt x="6670" y="2215"/>
                </a:lnTo>
                <a:lnTo>
                  <a:pt x="6670" y="2224"/>
                </a:lnTo>
                <a:lnTo>
                  <a:pt x="6670" y="2233"/>
                </a:lnTo>
                <a:lnTo>
                  <a:pt x="6679" y="2233"/>
                </a:lnTo>
                <a:lnTo>
                  <a:pt x="6679" y="2242"/>
                </a:lnTo>
                <a:lnTo>
                  <a:pt x="6687" y="2242"/>
                </a:lnTo>
                <a:lnTo>
                  <a:pt x="6696" y="2242"/>
                </a:lnTo>
                <a:lnTo>
                  <a:pt x="6705" y="2233"/>
                </a:lnTo>
                <a:lnTo>
                  <a:pt x="6714" y="2224"/>
                </a:lnTo>
                <a:lnTo>
                  <a:pt x="6723" y="2215"/>
                </a:lnTo>
                <a:lnTo>
                  <a:pt x="6723" y="2206"/>
                </a:lnTo>
                <a:close/>
                <a:moveTo>
                  <a:pt x="6784" y="2339"/>
                </a:moveTo>
                <a:lnTo>
                  <a:pt x="6776" y="2348"/>
                </a:lnTo>
                <a:lnTo>
                  <a:pt x="6767" y="2348"/>
                </a:lnTo>
                <a:lnTo>
                  <a:pt x="6758" y="2348"/>
                </a:lnTo>
                <a:lnTo>
                  <a:pt x="6740" y="2348"/>
                </a:lnTo>
                <a:lnTo>
                  <a:pt x="6731" y="2348"/>
                </a:lnTo>
                <a:lnTo>
                  <a:pt x="6723" y="2356"/>
                </a:lnTo>
                <a:lnTo>
                  <a:pt x="6714" y="2356"/>
                </a:lnTo>
                <a:lnTo>
                  <a:pt x="6705" y="2374"/>
                </a:lnTo>
                <a:lnTo>
                  <a:pt x="6687" y="2392"/>
                </a:lnTo>
                <a:lnTo>
                  <a:pt x="6679" y="2401"/>
                </a:lnTo>
                <a:lnTo>
                  <a:pt x="6679" y="2427"/>
                </a:lnTo>
                <a:lnTo>
                  <a:pt x="6679" y="2445"/>
                </a:lnTo>
                <a:lnTo>
                  <a:pt x="6687" y="2462"/>
                </a:lnTo>
                <a:lnTo>
                  <a:pt x="6696" y="2471"/>
                </a:lnTo>
                <a:lnTo>
                  <a:pt x="6696" y="2480"/>
                </a:lnTo>
                <a:lnTo>
                  <a:pt x="6705" y="2480"/>
                </a:lnTo>
                <a:lnTo>
                  <a:pt x="6723" y="2480"/>
                </a:lnTo>
                <a:lnTo>
                  <a:pt x="6749" y="2480"/>
                </a:lnTo>
                <a:lnTo>
                  <a:pt x="6767" y="2480"/>
                </a:lnTo>
                <a:lnTo>
                  <a:pt x="6784" y="2480"/>
                </a:lnTo>
                <a:lnTo>
                  <a:pt x="6811" y="2462"/>
                </a:lnTo>
                <a:lnTo>
                  <a:pt x="6820" y="2462"/>
                </a:lnTo>
                <a:lnTo>
                  <a:pt x="6829" y="2454"/>
                </a:lnTo>
                <a:lnTo>
                  <a:pt x="6837" y="2445"/>
                </a:lnTo>
                <a:lnTo>
                  <a:pt x="6837" y="2436"/>
                </a:lnTo>
                <a:lnTo>
                  <a:pt x="6837" y="2418"/>
                </a:lnTo>
                <a:lnTo>
                  <a:pt x="6837" y="2392"/>
                </a:lnTo>
                <a:lnTo>
                  <a:pt x="6837" y="2383"/>
                </a:lnTo>
                <a:lnTo>
                  <a:pt x="6837" y="2374"/>
                </a:lnTo>
                <a:lnTo>
                  <a:pt x="6837" y="2365"/>
                </a:lnTo>
                <a:lnTo>
                  <a:pt x="6837" y="2356"/>
                </a:lnTo>
                <a:lnTo>
                  <a:pt x="6793" y="2348"/>
                </a:lnTo>
                <a:close/>
                <a:moveTo>
                  <a:pt x="4993" y="2259"/>
                </a:moveTo>
                <a:lnTo>
                  <a:pt x="5002" y="2259"/>
                </a:lnTo>
                <a:lnTo>
                  <a:pt x="5011" y="2259"/>
                </a:lnTo>
                <a:lnTo>
                  <a:pt x="5002" y="2251"/>
                </a:lnTo>
                <a:lnTo>
                  <a:pt x="5002" y="2242"/>
                </a:lnTo>
                <a:lnTo>
                  <a:pt x="4993" y="2242"/>
                </a:lnTo>
                <a:lnTo>
                  <a:pt x="4993" y="2251"/>
                </a:lnTo>
                <a:lnTo>
                  <a:pt x="4985" y="2251"/>
                </a:lnTo>
                <a:close/>
                <a:moveTo>
                  <a:pt x="5320" y="2206"/>
                </a:moveTo>
                <a:lnTo>
                  <a:pt x="5320" y="2215"/>
                </a:lnTo>
                <a:lnTo>
                  <a:pt x="5329" y="2215"/>
                </a:lnTo>
                <a:lnTo>
                  <a:pt x="5338" y="2215"/>
                </a:lnTo>
                <a:lnTo>
                  <a:pt x="5346" y="2206"/>
                </a:lnTo>
                <a:lnTo>
                  <a:pt x="5346" y="2198"/>
                </a:lnTo>
                <a:lnTo>
                  <a:pt x="5346" y="2189"/>
                </a:lnTo>
                <a:lnTo>
                  <a:pt x="5338" y="2180"/>
                </a:lnTo>
                <a:lnTo>
                  <a:pt x="5329" y="2180"/>
                </a:lnTo>
                <a:lnTo>
                  <a:pt x="5320" y="2180"/>
                </a:lnTo>
                <a:lnTo>
                  <a:pt x="5311" y="2180"/>
                </a:lnTo>
                <a:lnTo>
                  <a:pt x="5302" y="2180"/>
                </a:lnTo>
                <a:lnTo>
                  <a:pt x="5302" y="2189"/>
                </a:lnTo>
                <a:lnTo>
                  <a:pt x="5302" y="2198"/>
                </a:lnTo>
                <a:lnTo>
                  <a:pt x="5302" y="2206"/>
                </a:lnTo>
                <a:lnTo>
                  <a:pt x="5311" y="2215"/>
                </a:lnTo>
                <a:lnTo>
                  <a:pt x="5311" y="2206"/>
                </a:lnTo>
                <a:lnTo>
                  <a:pt x="5311" y="2198"/>
                </a:lnTo>
                <a:lnTo>
                  <a:pt x="5320" y="2189"/>
                </a:lnTo>
                <a:lnTo>
                  <a:pt x="5311" y="2189"/>
                </a:lnTo>
                <a:lnTo>
                  <a:pt x="5320" y="2189"/>
                </a:lnTo>
                <a:lnTo>
                  <a:pt x="5329" y="2198"/>
                </a:lnTo>
                <a:lnTo>
                  <a:pt x="5329" y="2206"/>
                </a:lnTo>
                <a:close/>
                <a:moveTo>
                  <a:pt x="4870" y="2286"/>
                </a:moveTo>
                <a:lnTo>
                  <a:pt x="4861" y="2277"/>
                </a:lnTo>
                <a:lnTo>
                  <a:pt x="4852" y="2286"/>
                </a:lnTo>
                <a:lnTo>
                  <a:pt x="4852" y="2295"/>
                </a:lnTo>
                <a:lnTo>
                  <a:pt x="4843" y="2295"/>
                </a:lnTo>
                <a:lnTo>
                  <a:pt x="4835" y="2295"/>
                </a:lnTo>
                <a:lnTo>
                  <a:pt x="4843" y="2303"/>
                </a:lnTo>
                <a:lnTo>
                  <a:pt x="4861" y="2312"/>
                </a:lnTo>
                <a:lnTo>
                  <a:pt x="4870" y="2312"/>
                </a:lnTo>
                <a:lnTo>
                  <a:pt x="4879" y="2303"/>
                </a:lnTo>
                <a:lnTo>
                  <a:pt x="4879" y="2295"/>
                </a:lnTo>
                <a:lnTo>
                  <a:pt x="4879" y="2286"/>
                </a:lnTo>
                <a:close/>
                <a:moveTo>
                  <a:pt x="4314" y="2374"/>
                </a:moveTo>
                <a:lnTo>
                  <a:pt x="4305" y="2383"/>
                </a:lnTo>
                <a:lnTo>
                  <a:pt x="4323" y="2383"/>
                </a:lnTo>
                <a:close/>
                <a:moveTo>
                  <a:pt x="4341" y="2392"/>
                </a:moveTo>
                <a:lnTo>
                  <a:pt x="4332" y="2392"/>
                </a:lnTo>
                <a:lnTo>
                  <a:pt x="4341" y="2392"/>
                </a:lnTo>
                <a:lnTo>
                  <a:pt x="4349" y="2401"/>
                </a:lnTo>
                <a:lnTo>
                  <a:pt x="4349" y="2392"/>
                </a:lnTo>
                <a:close/>
                <a:moveTo>
                  <a:pt x="4914" y="2206"/>
                </a:moveTo>
                <a:lnTo>
                  <a:pt x="4923" y="2206"/>
                </a:lnTo>
                <a:lnTo>
                  <a:pt x="4923" y="2198"/>
                </a:lnTo>
                <a:lnTo>
                  <a:pt x="4932" y="2198"/>
                </a:lnTo>
                <a:lnTo>
                  <a:pt x="4923" y="2189"/>
                </a:lnTo>
                <a:lnTo>
                  <a:pt x="4914" y="2180"/>
                </a:lnTo>
                <a:lnTo>
                  <a:pt x="4905" y="2189"/>
                </a:lnTo>
                <a:lnTo>
                  <a:pt x="4914" y="2198"/>
                </a:lnTo>
                <a:close/>
                <a:moveTo>
                  <a:pt x="6643" y="2877"/>
                </a:moveTo>
                <a:lnTo>
                  <a:pt x="6652" y="2877"/>
                </a:lnTo>
                <a:lnTo>
                  <a:pt x="6652" y="2868"/>
                </a:lnTo>
                <a:lnTo>
                  <a:pt x="6643" y="2868"/>
                </a:lnTo>
                <a:lnTo>
                  <a:pt x="6626" y="2868"/>
                </a:lnTo>
                <a:lnTo>
                  <a:pt x="6626" y="2877"/>
                </a:lnTo>
                <a:close/>
                <a:moveTo>
                  <a:pt x="4967" y="2286"/>
                </a:moveTo>
                <a:lnTo>
                  <a:pt x="4976" y="2286"/>
                </a:lnTo>
                <a:lnTo>
                  <a:pt x="4976" y="2295"/>
                </a:lnTo>
                <a:lnTo>
                  <a:pt x="4985" y="2286"/>
                </a:lnTo>
                <a:lnTo>
                  <a:pt x="4993" y="2286"/>
                </a:lnTo>
                <a:lnTo>
                  <a:pt x="4993" y="2268"/>
                </a:lnTo>
                <a:lnTo>
                  <a:pt x="4985" y="2259"/>
                </a:lnTo>
                <a:lnTo>
                  <a:pt x="4976" y="2251"/>
                </a:lnTo>
                <a:lnTo>
                  <a:pt x="4967" y="2251"/>
                </a:lnTo>
                <a:lnTo>
                  <a:pt x="4967" y="2259"/>
                </a:lnTo>
                <a:lnTo>
                  <a:pt x="4958" y="2259"/>
                </a:lnTo>
                <a:lnTo>
                  <a:pt x="4967" y="2259"/>
                </a:lnTo>
                <a:lnTo>
                  <a:pt x="4967" y="2268"/>
                </a:lnTo>
                <a:lnTo>
                  <a:pt x="4958" y="2277"/>
                </a:lnTo>
                <a:lnTo>
                  <a:pt x="4958" y="2286"/>
                </a:lnTo>
                <a:close/>
                <a:moveTo>
                  <a:pt x="3335" y="4483"/>
                </a:moveTo>
                <a:lnTo>
                  <a:pt x="3335" y="4475"/>
                </a:lnTo>
                <a:lnTo>
                  <a:pt x="3326" y="4475"/>
                </a:lnTo>
                <a:lnTo>
                  <a:pt x="3317" y="4475"/>
                </a:lnTo>
                <a:lnTo>
                  <a:pt x="3317" y="4483"/>
                </a:lnTo>
                <a:lnTo>
                  <a:pt x="3326" y="4483"/>
                </a:lnTo>
                <a:close/>
                <a:moveTo>
                  <a:pt x="4667" y="2312"/>
                </a:moveTo>
                <a:lnTo>
                  <a:pt x="4658" y="2312"/>
                </a:lnTo>
                <a:lnTo>
                  <a:pt x="4649" y="2312"/>
                </a:lnTo>
                <a:lnTo>
                  <a:pt x="4641" y="2312"/>
                </a:lnTo>
                <a:lnTo>
                  <a:pt x="4632" y="2312"/>
                </a:lnTo>
                <a:lnTo>
                  <a:pt x="4641" y="2321"/>
                </a:lnTo>
                <a:lnTo>
                  <a:pt x="4649" y="2330"/>
                </a:lnTo>
                <a:lnTo>
                  <a:pt x="4658" y="2330"/>
                </a:lnTo>
                <a:lnTo>
                  <a:pt x="4667" y="2339"/>
                </a:lnTo>
                <a:lnTo>
                  <a:pt x="4676" y="2330"/>
                </a:lnTo>
                <a:lnTo>
                  <a:pt x="4685" y="2330"/>
                </a:lnTo>
                <a:lnTo>
                  <a:pt x="4676" y="2330"/>
                </a:lnTo>
                <a:lnTo>
                  <a:pt x="4676" y="2321"/>
                </a:lnTo>
                <a:close/>
                <a:moveTo>
                  <a:pt x="6476" y="3142"/>
                </a:moveTo>
                <a:lnTo>
                  <a:pt x="6484" y="3142"/>
                </a:lnTo>
                <a:lnTo>
                  <a:pt x="6493" y="3151"/>
                </a:lnTo>
                <a:lnTo>
                  <a:pt x="6502" y="3151"/>
                </a:lnTo>
                <a:lnTo>
                  <a:pt x="6502" y="3142"/>
                </a:lnTo>
                <a:lnTo>
                  <a:pt x="6502" y="3133"/>
                </a:lnTo>
                <a:lnTo>
                  <a:pt x="6511" y="3124"/>
                </a:lnTo>
                <a:lnTo>
                  <a:pt x="6520" y="3115"/>
                </a:lnTo>
                <a:lnTo>
                  <a:pt x="6520" y="3107"/>
                </a:lnTo>
                <a:lnTo>
                  <a:pt x="6529" y="3098"/>
                </a:lnTo>
                <a:lnTo>
                  <a:pt x="6529" y="3089"/>
                </a:lnTo>
                <a:lnTo>
                  <a:pt x="6529" y="3080"/>
                </a:lnTo>
                <a:lnTo>
                  <a:pt x="6529" y="3071"/>
                </a:lnTo>
                <a:lnTo>
                  <a:pt x="6520" y="3063"/>
                </a:lnTo>
                <a:lnTo>
                  <a:pt x="6511" y="3054"/>
                </a:lnTo>
                <a:lnTo>
                  <a:pt x="6502" y="3063"/>
                </a:lnTo>
                <a:lnTo>
                  <a:pt x="6484" y="3063"/>
                </a:lnTo>
                <a:lnTo>
                  <a:pt x="6476" y="3063"/>
                </a:lnTo>
                <a:lnTo>
                  <a:pt x="6467" y="3080"/>
                </a:lnTo>
                <a:lnTo>
                  <a:pt x="6458" y="3089"/>
                </a:lnTo>
                <a:lnTo>
                  <a:pt x="6458" y="3098"/>
                </a:lnTo>
                <a:lnTo>
                  <a:pt x="6458" y="3107"/>
                </a:lnTo>
                <a:lnTo>
                  <a:pt x="6458" y="3124"/>
                </a:lnTo>
                <a:lnTo>
                  <a:pt x="6458" y="3133"/>
                </a:lnTo>
                <a:lnTo>
                  <a:pt x="6467" y="3133"/>
                </a:lnTo>
                <a:close/>
                <a:moveTo>
                  <a:pt x="6573" y="2189"/>
                </a:moveTo>
                <a:lnTo>
                  <a:pt x="6581" y="2198"/>
                </a:lnTo>
                <a:lnTo>
                  <a:pt x="6590" y="2189"/>
                </a:lnTo>
                <a:lnTo>
                  <a:pt x="6599" y="2189"/>
                </a:lnTo>
                <a:lnTo>
                  <a:pt x="6617" y="2180"/>
                </a:lnTo>
                <a:lnTo>
                  <a:pt x="6626" y="2171"/>
                </a:lnTo>
                <a:lnTo>
                  <a:pt x="6626" y="2162"/>
                </a:lnTo>
                <a:lnTo>
                  <a:pt x="6617" y="2162"/>
                </a:lnTo>
                <a:lnTo>
                  <a:pt x="6608" y="2162"/>
                </a:lnTo>
                <a:lnTo>
                  <a:pt x="6608" y="2171"/>
                </a:lnTo>
                <a:lnTo>
                  <a:pt x="6599" y="2171"/>
                </a:lnTo>
                <a:lnTo>
                  <a:pt x="6590" y="2171"/>
                </a:lnTo>
                <a:lnTo>
                  <a:pt x="6581" y="2171"/>
                </a:lnTo>
                <a:lnTo>
                  <a:pt x="6564" y="2189"/>
                </a:lnTo>
                <a:lnTo>
                  <a:pt x="6564" y="2198"/>
                </a:lnTo>
                <a:close/>
                <a:moveTo>
                  <a:pt x="6555" y="2339"/>
                </a:moveTo>
                <a:lnTo>
                  <a:pt x="6537" y="2339"/>
                </a:lnTo>
                <a:lnTo>
                  <a:pt x="6537" y="2348"/>
                </a:lnTo>
                <a:lnTo>
                  <a:pt x="6537" y="2356"/>
                </a:lnTo>
                <a:lnTo>
                  <a:pt x="6546" y="2365"/>
                </a:lnTo>
                <a:lnTo>
                  <a:pt x="6555" y="2365"/>
                </a:lnTo>
                <a:lnTo>
                  <a:pt x="6564" y="2348"/>
                </a:lnTo>
                <a:close/>
                <a:moveTo>
                  <a:pt x="6458" y="3371"/>
                </a:moveTo>
                <a:lnTo>
                  <a:pt x="6458" y="3363"/>
                </a:lnTo>
                <a:lnTo>
                  <a:pt x="6467" y="3363"/>
                </a:lnTo>
                <a:lnTo>
                  <a:pt x="6458" y="3354"/>
                </a:lnTo>
                <a:lnTo>
                  <a:pt x="6458" y="3363"/>
                </a:lnTo>
                <a:lnTo>
                  <a:pt x="6449" y="3371"/>
                </a:lnTo>
                <a:close/>
                <a:moveTo>
                  <a:pt x="6520" y="2153"/>
                </a:moveTo>
                <a:lnTo>
                  <a:pt x="6511" y="2153"/>
                </a:lnTo>
                <a:lnTo>
                  <a:pt x="6502" y="2153"/>
                </a:lnTo>
                <a:lnTo>
                  <a:pt x="6484" y="2162"/>
                </a:lnTo>
                <a:lnTo>
                  <a:pt x="6476" y="2162"/>
                </a:lnTo>
                <a:lnTo>
                  <a:pt x="6467" y="2162"/>
                </a:lnTo>
                <a:lnTo>
                  <a:pt x="6467" y="2153"/>
                </a:lnTo>
                <a:lnTo>
                  <a:pt x="6458" y="2153"/>
                </a:lnTo>
                <a:lnTo>
                  <a:pt x="6449" y="2153"/>
                </a:lnTo>
                <a:lnTo>
                  <a:pt x="6440" y="2162"/>
                </a:lnTo>
                <a:lnTo>
                  <a:pt x="6432" y="2162"/>
                </a:lnTo>
                <a:lnTo>
                  <a:pt x="6423" y="2162"/>
                </a:lnTo>
                <a:lnTo>
                  <a:pt x="6423" y="2171"/>
                </a:lnTo>
                <a:lnTo>
                  <a:pt x="6440" y="2171"/>
                </a:lnTo>
                <a:lnTo>
                  <a:pt x="6449" y="2171"/>
                </a:lnTo>
                <a:lnTo>
                  <a:pt x="6449" y="2180"/>
                </a:lnTo>
                <a:lnTo>
                  <a:pt x="6458" y="2180"/>
                </a:lnTo>
                <a:lnTo>
                  <a:pt x="6458" y="2189"/>
                </a:lnTo>
                <a:lnTo>
                  <a:pt x="6467" y="2189"/>
                </a:lnTo>
                <a:lnTo>
                  <a:pt x="6476" y="2189"/>
                </a:lnTo>
                <a:lnTo>
                  <a:pt x="6484" y="2189"/>
                </a:lnTo>
                <a:lnTo>
                  <a:pt x="6476" y="2189"/>
                </a:lnTo>
                <a:lnTo>
                  <a:pt x="6476" y="2171"/>
                </a:lnTo>
                <a:lnTo>
                  <a:pt x="6484" y="2180"/>
                </a:lnTo>
                <a:lnTo>
                  <a:pt x="6511" y="2180"/>
                </a:lnTo>
                <a:lnTo>
                  <a:pt x="6520" y="2171"/>
                </a:lnTo>
                <a:lnTo>
                  <a:pt x="6520" y="2162"/>
                </a:lnTo>
                <a:close/>
                <a:moveTo>
                  <a:pt x="6555" y="2242"/>
                </a:moveTo>
                <a:lnTo>
                  <a:pt x="6537" y="2251"/>
                </a:lnTo>
                <a:lnTo>
                  <a:pt x="6529" y="2251"/>
                </a:lnTo>
                <a:lnTo>
                  <a:pt x="6529" y="2259"/>
                </a:lnTo>
                <a:lnTo>
                  <a:pt x="6520" y="2268"/>
                </a:lnTo>
                <a:lnTo>
                  <a:pt x="6520" y="2277"/>
                </a:lnTo>
                <a:lnTo>
                  <a:pt x="6529" y="2277"/>
                </a:lnTo>
                <a:lnTo>
                  <a:pt x="6537" y="2277"/>
                </a:lnTo>
                <a:lnTo>
                  <a:pt x="6546" y="2277"/>
                </a:lnTo>
                <a:lnTo>
                  <a:pt x="6564" y="2268"/>
                </a:lnTo>
                <a:lnTo>
                  <a:pt x="6573" y="2259"/>
                </a:lnTo>
                <a:lnTo>
                  <a:pt x="6581" y="2251"/>
                </a:lnTo>
                <a:lnTo>
                  <a:pt x="6581" y="2242"/>
                </a:lnTo>
                <a:lnTo>
                  <a:pt x="6590" y="2233"/>
                </a:lnTo>
                <a:lnTo>
                  <a:pt x="6599" y="2224"/>
                </a:lnTo>
                <a:lnTo>
                  <a:pt x="6608" y="2215"/>
                </a:lnTo>
                <a:lnTo>
                  <a:pt x="6599" y="2206"/>
                </a:lnTo>
                <a:lnTo>
                  <a:pt x="6590" y="2206"/>
                </a:lnTo>
                <a:lnTo>
                  <a:pt x="6581" y="2206"/>
                </a:lnTo>
                <a:lnTo>
                  <a:pt x="6573" y="2215"/>
                </a:lnTo>
                <a:lnTo>
                  <a:pt x="6573" y="2224"/>
                </a:lnTo>
                <a:lnTo>
                  <a:pt x="6564" y="2224"/>
                </a:lnTo>
                <a:close/>
                <a:moveTo>
                  <a:pt x="6202" y="2648"/>
                </a:moveTo>
                <a:lnTo>
                  <a:pt x="6202" y="2639"/>
                </a:lnTo>
                <a:lnTo>
                  <a:pt x="6184" y="2630"/>
                </a:lnTo>
                <a:lnTo>
                  <a:pt x="6176" y="2621"/>
                </a:lnTo>
                <a:lnTo>
                  <a:pt x="6149" y="2621"/>
                </a:lnTo>
                <a:lnTo>
                  <a:pt x="6149" y="2630"/>
                </a:lnTo>
                <a:lnTo>
                  <a:pt x="6158" y="2630"/>
                </a:lnTo>
                <a:lnTo>
                  <a:pt x="6167" y="2639"/>
                </a:lnTo>
                <a:lnTo>
                  <a:pt x="6176" y="2648"/>
                </a:lnTo>
                <a:lnTo>
                  <a:pt x="6176" y="2665"/>
                </a:lnTo>
                <a:lnTo>
                  <a:pt x="6184" y="2665"/>
                </a:lnTo>
                <a:lnTo>
                  <a:pt x="6193" y="2657"/>
                </a:lnTo>
                <a:lnTo>
                  <a:pt x="6202" y="2665"/>
                </a:lnTo>
                <a:lnTo>
                  <a:pt x="6193" y="2674"/>
                </a:lnTo>
                <a:lnTo>
                  <a:pt x="6202" y="2674"/>
                </a:lnTo>
                <a:lnTo>
                  <a:pt x="6211" y="2674"/>
                </a:lnTo>
                <a:lnTo>
                  <a:pt x="6220" y="2674"/>
                </a:lnTo>
                <a:lnTo>
                  <a:pt x="6229" y="2683"/>
                </a:lnTo>
                <a:lnTo>
                  <a:pt x="6237" y="2674"/>
                </a:lnTo>
                <a:lnTo>
                  <a:pt x="6237" y="2665"/>
                </a:lnTo>
                <a:lnTo>
                  <a:pt x="6220" y="2665"/>
                </a:lnTo>
                <a:lnTo>
                  <a:pt x="6211" y="2665"/>
                </a:lnTo>
                <a:lnTo>
                  <a:pt x="6202" y="2657"/>
                </a:lnTo>
                <a:close/>
                <a:moveTo>
                  <a:pt x="6237" y="2604"/>
                </a:moveTo>
                <a:lnTo>
                  <a:pt x="6246" y="2604"/>
                </a:lnTo>
                <a:lnTo>
                  <a:pt x="6255" y="2612"/>
                </a:lnTo>
                <a:lnTo>
                  <a:pt x="6264" y="2604"/>
                </a:lnTo>
                <a:lnTo>
                  <a:pt x="6255" y="2604"/>
                </a:lnTo>
                <a:lnTo>
                  <a:pt x="6246" y="2604"/>
                </a:lnTo>
                <a:lnTo>
                  <a:pt x="6237" y="2595"/>
                </a:lnTo>
                <a:close/>
                <a:moveTo>
                  <a:pt x="6476" y="4033"/>
                </a:moveTo>
                <a:lnTo>
                  <a:pt x="6484" y="4033"/>
                </a:lnTo>
                <a:lnTo>
                  <a:pt x="6476" y="4024"/>
                </a:lnTo>
                <a:close/>
                <a:moveTo>
                  <a:pt x="6476" y="3733"/>
                </a:moveTo>
                <a:lnTo>
                  <a:pt x="6502" y="3724"/>
                </a:lnTo>
                <a:lnTo>
                  <a:pt x="6502" y="3716"/>
                </a:lnTo>
                <a:lnTo>
                  <a:pt x="6511" y="3707"/>
                </a:lnTo>
                <a:lnTo>
                  <a:pt x="6502" y="3707"/>
                </a:lnTo>
                <a:lnTo>
                  <a:pt x="6502" y="3716"/>
                </a:lnTo>
                <a:lnTo>
                  <a:pt x="6493" y="3716"/>
                </a:lnTo>
                <a:lnTo>
                  <a:pt x="6484" y="3716"/>
                </a:lnTo>
                <a:lnTo>
                  <a:pt x="6476" y="3724"/>
                </a:lnTo>
                <a:lnTo>
                  <a:pt x="6467" y="3733"/>
                </a:lnTo>
                <a:close/>
                <a:moveTo>
                  <a:pt x="6564" y="3742"/>
                </a:moveTo>
                <a:lnTo>
                  <a:pt x="6564" y="3733"/>
                </a:lnTo>
                <a:lnTo>
                  <a:pt x="6573" y="3733"/>
                </a:lnTo>
                <a:lnTo>
                  <a:pt x="6573" y="3724"/>
                </a:lnTo>
                <a:lnTo>
                  <a:pt x="6573" y="3707"/>
                </a:lnTo>
                <a:lnTo>
                  <a:pt x="6564" y="3707"/>
                </a:lnTo>
                <a:lnTo>
                  <a:pt x="6564" y="3716"/>
                </a:lnTo>
                <a:lnTo>
                  <a:pt x="6564" y="3724"/>
                </a:lnTo>
                <a:lnTo>
                  <a:pt x="6564" y="3733"/>
                </a:lnTo>
                <a:lnTo>
                  <a:pt x="6555" y="3733"/>
                </a:lnTo>
                <a:lnTo>
                  <a:pt x="6555" y="3742"/>
                </a:lnTo>
                <a:close/>
                <a:moveTo>
                  <a:pt x="6626" y="2974"/>
                </a:moveTo>
                <a:lnTo>
                  <a:pt x="6643" y="2974"/>
                </a:lnTo>
                <a:lnTo>
                  <a:pt x="6652" y="2974"/>
                </a:lnTo>
                <a:lnTo>
                  <a:pt x="6652" y="2965"/>
                </a:lnTo>
                <a:lnTo>
                  <a:pt x="6661" y="2965"/>
                </a:lnTo>
                <a:lnTo>
                  <a:pt x="6661" y="2957"/>
                </a:lnTo>
                <a:lnTo>
                  <a:pt x="6652" y="2948"/>
                </a:lnTo>
                <a:lnTo>
                  <a:pt x="6643" y="2939"/>
                </a:lnTo>
                <a:lnTo>
                  <a:pt x="6634" y="2939"/>
                </a:lnTo>
                <a:lnTo>
                  <a:pt x="6626" y="2930"/>
                </a:lnTo>
                <a:lnTo>
                  <a:pt x="6608" y="2930"/>
                </a:lnTo>
                <a:lnTo>
                  <a:pt x="6590" y="2939"/>
                </a:lnTo>
                <a:lnTo>
                  <a:pt x="6581" y="2939"/>
                </a:lnTo>
                <a:lnTo>
                  <a:pt x="6590" y="2948"/>
                </a:lnTo>
                <a:lnTo>
                  <a:pt x="6608" y="2965"/>
                </a:lnTo>
                <a:close/>
                <a:moveTo>
                  <a:pt x="6599" y="3248"/>
                </a:moveTo>
                <a:lnTo>
                  <a:pt x="6599" y="3239"/>
                </a:lnTo>
                <a:lnTo>
                  <a:pt x="6608" y="3239"/>
                </a:lnTo>
                <a:lnTo>
                  <a:pt x="6590" y="3239"/>
                </a:lnTo>
                <a:lnTo>
                  <a:pt x="6581" y="3239"/>
                </a:lnTo>
                <a:lnTo>
                  <a:pt x="6573" y="3248"/>
                </a:lnTo>
                <a:lnTo>
                  <a:pt x="6581" y="3248"/>
                </a:lnTo>
                <a:close/>
                <a:moveTo>
                  <a:pt x="6511" y="3689"/>
                </a:moveTo>
                <a:lnTo>
                  <a:pt x="6511" y="3680"/>
                </a:lnTo>
                <a:lnTo>
                  <a:pt x="6511" y="3671"/>
                </a:lnTo>
                <a:lnTo>
                  <a:pt x="6511" y="3680"/>
                </a:lnTo>
                <a:close/>
                <a:moveTo>
                  <a:pt x="6484" y="3345"/>
                </a:moveTo>
                <a:lnTo>
                  <a:pt x="6476" y="3345"/>
                </a:lnTo>
                <a:lnTo>
                  <a:pt x="6467" y="3345"/>
                </a:lnTo>
                <a:lnTo>
                  <a:pt x="6467" y="3354"/>
                </a:lnTo>
                <a:lnTo>
                  <a:pt x="6476" y="3354"/>
                </a:lnTo>
                <a:close/>
                <a:moveTo>
                  <a:pt x="6493" y="3601"/>
                </a:moveTo>
                <a:lnTo>
                  <a:pt x="6493" y="3592"/>
                </a:lnTo>
                <a:lnTo>
                  <a:pt x="6493" y="3601"/>
                </a:lnTo>
                <a:lnTo>
                  <a:pt x="6502" y="3592"/>
                </a:lnTo>
                <a:lnTo>
                  <a:pt x="6493" y="3583"/>
                </a:lnTo>
                <a:lnTo>
                  <a:pt x="6493" y="3592"/>
                </a:lnTo>
                <a:close/>
                <a:moveTo>
                  <a:pt x="6484" y="3663"/>
                </a:moveTo>
                <a:lnTo>
                  <a:pt x="6484" y="3671"/>
                </a:lnTo>
                <a:lnTo>
                  <a:pt x="6493" y="3671"/>
                </a:lnTo>
                <a:lnTo>
                  <a:pt x="6493" y="3663"/>
                </a:lnTo>
                <a:close/>
                <a:moveTo>
                  <a:pt x="5973" y="2401"/>
                </a:moveTo>
                <a:lnTo>
                  <a:pt x="5973" y="2409"/>
                </a:lnTo>
                <a:lnTo>
                  <a:pt x="5982" y="2418"/>
                </a:lnTo>
                <a:lnTo>
                  <a:pt x="5990" y="2418"/>
                </a:lnTo>
                <a:lnTo>
                  <a:pt x="5999" y="2418"/>
                </a:lnTo>
                <a:lnTo>
                  <a:pt x="5999" y="2409"/>
                </a:lnTo>
                <a:lnTo>
                  <a:pt x="6008" y="2401"/>
                </a:lnTo>
                <a:lnTo>
                  <a:pt x="6008" y="2392"/>
                </a:lnTo>
                <a:lnTo>
                  <a:pt x="6008" y="2383"/>
                </a:lnTo>
                <a:lnTo>
                  <a:pt x="6008" y="2374"/>
                </a:lnTo>
                <a:lnTo>
                  <a:pt x="6008" y="2365"/>
                </a:lnTo>
                <a:lnTo>
                  <a:pt x="5999" y="2356"/>
                </a:lnTo>
                <a:lnTo>
                  <a:pt x="5990" y="2348"/>
                </a:lnTo>
                <a:lnTo>
                  <a:pt x="5982" y="2348"/>
                </a:lnTo>
                <a:lnTo>
                  <a:pt x="5973" y="2356"/>
                </a:lnTo>
                <a:lnTo>
                  <a:pt x="5973" y="2365"/>
                </a:lnTo>
                <a:lnTo>
                  <a:pt x="5964" y="2374"/>
                </a:lnTo>
                <a:lnTo>
                  <a:pt x="5973" y="2383"/>
                </a:lnTo>
                <a:lnTo>
                  <a:pt x="5973" y="2392"/>
                </a:lnTo>
                <a:close/>
                <a:moveTo>
                  <a:pt x="891" y="6812"/>
                </a:moveTo>
                <a:lnTo>
                  <a:pt x="882" y="6804"/>
                </a:lnTo>
                <a:lnTo>
                  <a:pt x="873" y="6795"/>
                </a:lnTo>
                <a:lnTo>
                  <a:pt x="865" y="6795"/>
                </a:lnTo>
                <a:lnTo>
                  <a:pt x="856" y="6804"/>
                </a:lnTo>
                <a:lnTo>
                  <a:pt x="847" y="6795"/>
                </a:lnTo>
                <a:lnTo>
                  <a:pt x="838" y="6795"/>
                </a:lnTo>
                <a:lnTo>
                  <a:pt x="838" y="6804"/>
                </a:lnTo>
                <a:lnTo>
                  <a:pt x="847" y="6804"/>
                </a:lnTo>
                <a:lnTo>
                  <a:pt x="847" y="6812"/>
                </a:lnTo>
                <a:lnTo>
                  <a:pt x="856" y="6812"/>
                </a:lnTo>
                <a:lnTo>
                  <a:pt x="856" y="6821"/>
                </a:lnTo>
                <a:lnTo>
                  <a:pt x="865" y="6821"/>
                </a:lnTo>
                <a:lnTo>
                  <a:pt x="873" y="6821"/>
                </a:lnTo>
                <a:lnTo>
                  <a:pt x="882" y="6821"/>
                </a:lnTo>
                <a:close/>
                <a:moveTo>
                  <a:pt x="2135" y="2189"/>
                </a:moveTo>
                <a:lnTo>
                  <a:pt x="2135" y="2180"/>
                </a:lnTo>
                <a:lnTo>
                  <a:pt x="2153" y="2180"/>
                </a:lnTo>
                <a:lnTo>
                  <a:pt x="2144" y="2180"/>
                </a:lnTo>
                <a:lnTo>
                  <a:pt x="2135" y="2171"/>
                </a:lnTo>
                <a:lnTo>
                  <a:pt x="2126" y="2171"/>
                </a:lnTo>
                <a:lnTo>
                  <a:pt x="2117" y="2180"/>
                </a:lnTo>
                <a:close/>
                <a:moveTo>
                  <a:pt x="820" y="6777"/>
                </a:moveTo>
                <a:lnTo>
                  <a:pt x="803" y="6777"/>
                </a:lnTo>
                <a:lnTo>
                  <a:pt x="794" y="6777"/>
                </a:lnTo>
                <a:lnTo>
                  <a:pt x="794" y="6786"/>
                </a:lnTo>
                <a:lnTo>
                  <a:pt x="812" y="6786"/>
                </a:lnTo>
                <a:lnTo>
                  <a:pt x="829" y="6786"/>
                </a:lnTo>
                <a:lnTo>
                  <a:pt x="838" y="6786"/>
                </a:lnTo>
                <a:close/>
                <a:moveTo>
                  <a:pt x="962" y="8648"/>
                </a:moveTo>
                <a:lnTo>
                  <a:pt x="970" y="8648"/>
                </a:lnTo>
                <a:close/>
                <a:moveTo>
                  <a:pt x="794" y="8207"/>
                </a:moveTo>
                <a:lnTo>
                  <a:pt x="785" y="8207"/>
                </a:lnTo>
                <a:lnTo>
                  <a:pt x="776" y="8207"/>
                </a:lnTo>
                <a:lnTo>
                  <a:pt x="794" y="8207"/>
                </a:lnTo>
                <a:lnTo>
                  <a:pt x="785" y="8207"/>
                </a:lnTo>
                <a:lnTo>
                  <a:pt x="785" y="8216"/>
                </a:lnTo>
                <a:lnTo>
                  <a:pt x="776" y="8216"/>
                </a:lnTo>
                <a:lnTo>
                  <a:pt x="776" y="8207"/>
                </a:lnTo>
                <a:lnTo>
                  <a:pt x="776" y="8216"/>
                </a:lnTo>
                <a:lnTo>
                  <a:pt x="785" y="8225"/>
                </a:lnTo>
                <a:lnTo>
                  <a:pt x="803" y="8225"/>
                </a:lnTo>
                <a:lnTo>
                  <a:pt x="794" y="8216"/>
                </a:lnTo>
                <a:close/>
                <a:moveTo>
                  <a:pt x="768" y="6768"/>
                </a:moveTo>
                <a:lnTo>
                  <a:pt x="768" y="6759"/>
                </a:lnTo>
                <a:lnTo>
                  <a:pt x="759" y="6759"/>
                </a:lnTo>
                <a:lnTo>
                  <a:pt x="750" y="6751"/>
                </a:lnTo>
                <a:lnTo>
                  <a:pt x="750" y="6742"/>
                </a:lnTo>
                <a:lnTo>
                  <a:pt x="741" y="6742"/>
                </a:lnTo>
                <a:lnTo>
                  <a:pt x="732" y="6751"/>
                </a:lnTo>
                <a:lnTo>
                  <a:pt x="723" y="6751"/>
                </a:lnTo>
                <a:lnTo>
                  <a:pt x="723" y="6759"/>
                </a:lnTo>
                <a:lnTo>
                  <a:pt x="732" y="6768"/>
                </a:lnTo>
                <a:lnTo>
                  <a:pt x="741" y="6768"/>
                </a:lnTo>
                <a:lnTo>
                  <a:pt x="750" y="6768"/>
                </a:lnTo>
                <a:lnTo>
                  <a:pt x="759" y="6768"/>
                </a:lnTo>
                <a:lnTo>
                  <a:pt x="759" y="6777"/>
                </a:lnTo>
                <a:lnTo>
                  <a:pt x="768" y="6777"/>
                </a:lnTo>
                <a:close/>
                <a:moveTo>
                  <a:pt x="829" y="6804"/>
                </a:moveTo>
                <a:lnTo>
                  <a:pt x="820" y="6804"/>
                </a:lnTo>
                <a:lnTo>
                  <a:pt x="812" y="6804"/>
                </a:lnTo>
                <a:lnTo>
                  <a:pt x="820" y="6804"/>
                </a:lnTo>
                <a:lnTo>
                  <a:pt x="820" y="6812"/>
                </a:lnTo>
                <a:lnTo>
                  <a:pt x="829" y="6812"/>
                </a:lnTo>
                <a:close/>
                <a:moveTo>
                  <a:pt x="970" y="6901"/>
                </a:moveTo>
                <a:lnTo>
                  <a:pt x="962" y="6892"/>
                </a:lnTo>
                <a:lnTo>
                  <a:pt x="962" y="6883"/>
                </a:lnTo>
                <a:lnTo>
                  <a:pt x="953" y="6874"/>
                </a:lnTo>
                <a:lnTo>
                  <a:pt x="918" y="6857"/>
                </a:lnTo>
                <a:lnTo>
                  <a:pt x="900" y="6848"/>
                </a:lnTo>
                <a:lnTo>
                  <a:pt x="900" y="6857"/>
                </a:lnTo>
                <a:lnTo>
                  <a:pt x="900" y="6865"/>
                </a:lnTo>
                <a:lnTo>
                  <a:pt x="900" y="6874"/>
                </a:lnTo>
                <a:lnTo>
                  <a:pt x="891" y="6883"/>
                </a:lnTo>
                <a:lnTo>
                  <a:pt x="891" y="6892"/>
                </a:lnTo>
                <a:lnTo>
                  <a:pt x="891" y="6901"/>
                </a:lnTo>
                <a:lnTo>
                  <a:pt x="900" y="6918"/>
                </a:lnTo>
                <a:lnTo>
                  <a:pt x="900" y="6936"/>
                </a:lnTo>
                <a:lnTo>
                  <a:pt x="900" y="6945"/>
                </a:lnTo>
                <a:lnTo>
                  <a:pt x="918" y="6945"/>
                </a:lnTo>
                <a:lnTo>
                  <a:pt x="926" y="6936"/>
                </a:lnTo>
                <a:lnTo>
                  <a:pt x="944" y="6927"/>
                </a:lnTo>
                <a:lnTo>
                  <a:pt x="962" y="6918"/>
                </a:lnTo>
                <a:lnTo>
                  <a:pt x="970" y="6909"/>
                </a:lnTo>
                <a:lnTo>
                  <a:pt x="979" y="6909"/>
                </a:lnTo>
                <a:lnTo>
                  <a:pt x="979" y="6901"/>
                </a:lnTo>
                <a:close/>
                <a:moveTo>
                  <a:pt x="1023" y="3689"/>
                </a:moveTo>
                <a:lnTo>
                  <a:pt x="1015" y="3698"/>
                </a:lnTo>
                <a:lnTo>
                  <a:pt x="1023" y="3698"/>
                </a:lnTo>
                <a:lnTo>
                  <a:pt x="1032" y="3698"/>
                </a:lnTo>
                <a:lnTo>
                  <a:pt x="1032" y="3689"/>
                </a:lnTo>
                <a:close/>
                <a:moveTo>
                  <a:pt x="1156" y="3583"/>
                </a:moveTo>
                <a:lnTo>
                  <a:pt x="1147" y="3574"/>
                </a:lnTo>
                <a:lnTo>
                  <a:pt x="1156" y="3566"/>
                </a:lnTo>
                <a:lnTo>
                  <a:pt x="1147" y="3557"/>
                </a:lnTo>
                <a:lnTo>
                  <a:pt x="1138" y="3557"/>
                </a:lnTo>
                <a:lnTo>
                  <a:pt x="1129" y="3566"/>
                </a:lnTo>
                <a:lnTo>
                  <a:pt x="1120" y="3566"/>
                </a:lnTo>
                <a:lnTo>
                  <a:pt x="1120" y="3557"/>
                </a:lnTo>
                <a:lnTo>
                  <a:pt x="1112" y="3548"/>
                </a:lnTo>
                <a:lnTo>
                  <a:pt x="1103" y="3548"/>
                </a:lnTo>
                <a:lnTo>
                  <a:pt x="1094" y="3548"/>
                </a:lnTo>
                <a:lnTo>
                  <a:pt x="1103" y="3557"/>
                </a:lnTo>
                <a:lnTo>
                  <a:pt x="1094" y="3557"/>
                </a:lnTo>
                <a:lnTo>
                  <a:pt x="1094" y="3566"/>
                </a:lnTo>
                <a:lnTo>
                  <a:pt x="1085" y="3566"/>
                </a:lnTo>
                <a:lnTo>
                  <a:pt x="1076" y="3566"/>
                </a:lnTo>
                <a:lnTo>
                  <a:pt x="1076" y="3574"/>
                </a:lnTo>
                <a:lnTo>
                  <a:pt x="1068" y="3566"/>
                </a:lnTo>
                <a:lnTo>
                  <a:pt x="1059" y="3557"/>
                </a:lnTo>
                <a:lnTo>
                  <a:pt x="1050" y="3557"/>
                </a:lnTo>
                <a:lnTo>
                  <a:pt x="1041" y="3566"/>
                </a:lnTo>
                <a:lnTo>
                  <a:pt x="1050" y="3574"/>
                </a:lnTo>
                <a:lnTo>
                  <a:pt x="1059" y="3583"/>
                </a:lnTo>
                <a:lnTo>
                  <a:pt x="1050" y="3583"/>
                </a:lnTo>
                <a:lnTo>
                  <a:pt x="1050" y="3601"/>
                </a:lnTo>
                <a:lnTo>
                  <a:pt x="1059" y="3610"/>
                </a:lnTo>
                <a:lnTo>
                  <a:pt x="1059" y="3619"/>
                </a:lnTo>
                <a:lnTo>
                  <a:pt x="1050" y="3610"/>
                </a:lnTo>
                <a:lnTo>
                  <a:pt x="1050" y="3601"/>
                </a:lnTo>
                <a:lnTo>
                  <a:pt x="1041" y="3592"/>
                </a:lnTo>
                <a:lnTo>
                  <a:pt x="1032" y="3592"/>
                </a:lnTo>
                <a:lnTo>
                  <a:pt x="1041" y="3592"/>
                </a:lnTo>
                <a:lnTo>
                  <a:pt x="1032" y="3583"/>
                </a:lnTo>
                <a:lnTo>
                  <a:pt x="1023" y="3583"/>
                </a:lnTo>
                <a:lnTo>
                  <a:pt x="1015" y="3583"/>
                </a:lnTo>
                <a:lnTo>
                  <a:pt x="1006" y="3592"/>
                </a:lnTo>
                <a:lnTo>
                  <a:pt x="997" y="3592"/>
                </a:lnTo>
                <a:lnTo>
                  <a:pt x="988" y="3601"/>
                </a:lnTo>
                <a:lnTo>
                  <a:pt x="988" y="3610"/>
                </a:lnTo>
                <a:lnTo>
                  <a:pt x="988" y="3619"/>
                </a:lnTo>
                <a:lnTo>
                  <a:pt x="997" y="3627"/>
                </a:lnTo>
                <a:lnTo>
                  <a:pt x="997" y="3645"/>
                </a:lnTo>
                <a:lnTo>
                  <a:pt x="1015" y="3663"/>
                </a:lnTo>
                <a:lnTo>
                  <a:pt x="1023" y="3654"/>
                </a:lnTo>
                <a:lnTo>
                  <a:pt x="1023" y="3645"/>
                </a:lnTo>
                <a:lnTo>
                  <a:pt x="1015" y="3636"/>
                </a:lnTo>
                <a:lnTo>
                  <a:pt x="1006" y="3636"/>
                </a:lnTo>
                <a:lnTo>
                  <a:pt x="1015" y="3636"/>
                </a:lnTo>
                <a:lnTo>
                  <a:pt x="1023" y="3636"/>
                </a:lnTo>
                <a:lnTo>
                  <a:pt x="1032" y="3636"/>
                </a:lnTo>
                <a:lnTo>
                  <a:pt x="1032" y="3645"/>
                </a:lnTo>
                <a:lnTo>
                  <a:pt x="1041" y="3645"/>
                </a:lnTo>
                <a:lnTo>
                  <a:pt x="1050" y="3654"/>
                </a:lnTo>
                <a:lnTo>
                  <a:pt x="1032" y="3671"/>
                </a:lnTo>
                <a:lnTo>
                  <a:pt x="1041" y="3671"/>
                </a:lnTo>
                <a:lnTo>
                  <a:pt x="1059" y="3663"/>
                </a:lnTo>
                <a:lnTo>
                  <a:pt x="1068" y="3654"/>
                </a:lnTo>
                <a:lnTo>
                  <a:pt x="1068" y="3645"/>
                </a:lnTo>
                <a:lnTo>
                  <a:pt x="1059" y="3645"/>
                </a:lnTo>
                <a:lnTo>
                  <a:pt x="1068" y="3645"/>
                </a:lnTo>
                <a:lnTo>
                  <a:pt x="1076" y="3636"/>
                </a:lnTo>
                <a:lnTo>
                  <a:pt x="1094" y="3627"/>
                </a:lnTo>
                <a:lnTo>
                  <a:pt x="1103" y="3627"/>
                </a:lnTo>
                <a:lnTo>
                  <a:pt x="1112" y="3619"/>
                </a:lnTo>
                <a:lnTo>
                  <a:pt x="1120" y="3619"/>
                </a:lnTo>
                <a:lnTo>
                  <a:pt x="1129" y="3619"/>
                </a:lnTo>
                <a:lnTo>
                  <a:pt x="1138" y="3610"/>
                </a:lnTo>
                <a:lnTo>
                  <a:pt x="1129" y="3610"/>
                </a:lnTo>
                <a:lnTo>
                  <a:pt x="1129" y="3601"/>
                </a:lnTo>
                <a:lnTo>
                  <a:pt x="1112" y="3601"/>
                </a:lnTo>
                <a:lnTo>
                  <a:pt x="1120" y="3601"/>
                </a:lnTo>
                <a:lnTo>
                  <a:pt x="1138" y="3601"/>
                </a:lnTo>
                <a:lnTo>
                  <a:pt x="1156" y="3601"/>
                </a:lnTo>
                <a:lnTo>
                  <a:pt x="1165" y="3592"/>
                </a:lnTo>
                <a:lnTo>
                  <a:pt x="1165" y="3583"/>
                </a:lnTo>
                <a:close/>
                <a:moveTo>
                  <a:pt x="1182" y="3513"/>
                </a:moveTo>
                <a:lnTo>
                  <a:pt x="1173" y="3504"/>
                </a:lnTo>
                <a:lnTo>
                  <a:pt x="1165" y="3504"/>
                </a:lnTo>
                <a:lnTo>
                  <a:pt x="1156" y="3504"/>
                </a:lnTo>
                <a:lnTo>
                  <a:pt x="1147" y="3504"/>
                </a:lnTo>
                <a:lnTo>
                  <a:pt x="1147" y="3495"/>
                </a:lnTo>
                <a:lnTo>
                  <a:pt x="1138" y="3495"/>
                </a:lnTo>
                <a:lnTo>
                  <a:pt x="1120" y="3504"/>
                </a:lnTo>
                <a:lnTo>
                  <a:pt x="1129" y="3504"/>
                </a:lnTo>
                <a:lnTo>
                  <a:pt x="1129" y="3513"/>
                </a:lnTo>
                <a:lnTo>
                  <a:pt x="1120" y="3513"/>
                </a:lnTo>
                <a:lnTo>
                  <a:pt x="1112" y="3513"/>
                </a:lnTo>
                <a:lnTo>
                  <a:pt x="1103" y="3521"/>
                </a:lnTo>
                <a:lnTo>
                  <a:pt x="1085" y="3539"/>
                </a:lnTo>
                <a:lnTo>
                  <a:pt x="1112" y="3548"/>
                </a:lnTo>
                <a:lnTo>
                  <a:pt x="1120" y="3548"/>
                </a:lnTo>
                <a:lnTo>
                  <a:pt x="1120" y="3539"/>
                </a:lnTo>
                <a:lnTo>
                  <a:pt x="1129" y="3539"/>
                </a:lnTo>
                <a:lnTo>
                  <a:pt x="1138" y="3539"/>
                </a:lnTo>
                <a:lnTo>
                  <a:pt x="1138" y="3530"/>
                </a:lnTo>
                <a:lnTo>
                  <a:pt x="1147" y="3530"/>
                </a:lnTo>
                <a:lnTo>
                  <a:pt x="1156" y="3530"/>
                </a:lnTo>
                <a:lnTo>
                  <a:pt x="1165" y="3530"/>
                </a:lnTo>
                <a:lnTo>
                  <a:pt x="1156" y="3521"/>
                </a:lnTo>
                <a:lnTo>
                  <a:pt x="1165" y="3521"/>
                </a:lnTo>
                <a:lnTo>
                  <a:pt x="1173" y="3521"/>
                </a:lnTo>
                <a:lnTo>
                  <a:pt x="1173" y="3530"/>
                </a:lnTo>
                <a:lnTo>
                  <a:pt x="1182" y="3521"/>
                </a:lnTo>
                <a:close/>
                <a:moveTo>
                  <a:pt x="918" y="3777"/>
                </a:moveTo>
                <a:lnTo>
                  <a:pt x="926" y="3777"/>
                </a:lnTo>
                <a:lnTo>
                  <a:pt x="926" y="3769"/>
                </a:lnTo>
                <a:lnTo>
                  <a:pt x="918" y="3760"/>
                </a:lnTo>
                <a:lnTo>
                  <a:pt x="909" y="3769"/>
                </a:lnTo>
                <a:lnTo>
                  <a:pt x="909" y="3777"/>
                </a:lnTo>
                <a:close/>
                <a:moveTo>
                  <a:pt x="1147" y="3495"/>
                </a:moveTo>
                <a:lnTo>
                  <a:pt x="1156" y="3486"/>
                </a:lnTo>
                <a:lnTo>
                  <a:pt x="1156" y="3477"/>
                </a:lnTo>
                <a:lnTo>
                  <a:pt x="1147" y="3477"/>
                </a:lnTo>
                <a:lnTo>
                  <a:pt x="1138" y="3486"/>
                </a:lnTo>
                <a:close/>
                <a:moveTo>
                  <a:pt x="1085" y="3557"/>
                </a:moveTo>
                <a:lnTo>
                  <a:pt x="1085" y="3566"/>
                </a:lnTo>
                <a:lnTo>
                  <a:pt x="1094" y="3566"/>
                </a:lnTo>
                <a:lnTo>
                  <a:pt x="1094" y="3557"/>
                </a:lnTo>
                <a:lnTo>
                  <a:pt x="1085" y="3557"/>
                </a:lnTo>
                <a:lnTo>
                  <a:pt x="1085" y="3548"/>
                </a:lnTo>
                <a:lnTo>
                  <a:pt x="1076" y="3548"/>
                </a:lnTo>
                <a:lnTo>
                  <a:pt x="1076" y="3557"/>
                </a:lnTo>
                <a:close/>
                <a:moveTo>
                  <a:pt x="997" y="3689"/>
                </a:moveTo>
                <a:lnTo>
                  <a:pt x="988" y="3698"/>
                </a:lnTo>
                <a:lnTo>
                  <a:pt x="988" y="3707"/>
                </a:lnTo>
                <a:lnTo>
                  <a:pt x="979" y="3707"/>
                </a:lnTo>
                <a:lnTo>
                  <a:pt x="979" y="3716"/>
                </a:lnTo>
                <a:lnTo>
                  <a:pt x="988" y="3707"/>
                </a:lnTo>
                <a:lnTo>
                  <a:pt x="997" y="3698"/>
                </a:lnTo>
                <a:lnTo>
                  <a:pt x="1006" y="3698"/>
                </a:lnTo>
                <a:lnTo>
                  <a:pt x="1006" y="3689"/>
                </a:lnTo>
                <a:close/>
                <a:moveTo>
                  <a:pt x="1112" y="3636"/>
                </a:moveTo>
                <a:lnTo>
                  <a:pt x="1094" y="3627"/>
                </a:lnTo>
                <a:lnTo>
                  <a:pt x="1085" y="3636"/>
                </a:lnTo>
                <a:lnTo>
                  <a:pt x="1085" y="3645"/>
                </a:lnTo>
                <a:lnTo>
                  <a:pt x="1085" y="3654"/>
                </a:lnTo>
                <a:lnTo>
                  <a:pt x="1094" y="3645"/>
                </a:lnTo>
                <a:lnTo>
                  <a:pt x="1103" y="3636"/>
                </a:lnTo>
                <a:lnTo>
                  <a:pt x="1103" y="3645"/>
                </a:lnTo>
                <a:lnTo>
                  <a:pt x="1112" y="3636"/>
                </a:lnTo>
                <a:lnTo>
                  <a:pt x="1120" y="3636"/>
                </a:lnTo>
                <a:close/>
                <a:moveTo>
                  <a:pt x="644" y="8066"/>
                </a:moveTo>
                <a:lnTo>
                  <a:pt x="644" y="8074"/>
                </a:lnTo>
                <a:lnTo>
                  <a:pt x="644" y="8066"/>
                </a:lnTo>
                <a:lnTo>
                  <a:pt x="644" y="8074"/>
                </a:lnTo>
                <a:lnTo>
                  <a:pt x="653" y="8074"/>
                </a:lnTo>
                <a:close/>
                <a:moveTo>
                  <a:pt x="900" y="8763"/>
                </a:moveTo>
                <a:close/>
                <a:moveTo>
                  <a:pt x="194" y="3936"/>
                </a:moveTo>
                <a:lnTo>
                  <a:pt x="185" y="3927"/>
                </a:lnTo>
                <a:lnTo>
                  <a:pt x="176" y="3936"/>
                </a:lnTo>
                <a:lnTo>
                  <a:pt x="185" y="3936"/>
                </a:lnTo>
                <a:lnTo>
                  <a:pt x="185" y="3945"/>
                </a:lnTo>
                <a:lnTo>
                  <a:pt x="194" y="3945"/>
                </a:lnTo>
                <a:lnTo>
                  <a:pt x="203" y="3936"/>
                </a:lnTo>
                <a:close/>
                <a:moveTo>
                  <a:pt x="362" y="3883"/>
                </a:moveTo>
                <a:lnTo>
                  <a:pt x="353" y="3883"/>
                </a:lnTo>
                <a:lnTo>
                  <a:pt x="344" y="3874"/>
                </a:lnTo>
                <a:lnTo>
                  <a:pt x="344" y="3857"/>
                </a:lnTo>
                <a:lnTo>
                  <a:pt x="335" y="3857"/>
                </a:lnTo>
                <a:lnTo>
                  <a:pt x="318" y="3857"/>
                </a:lnTo>
                <a:lnTo>
                  <a:pt x="309" y="3857"/>
                </a:lnTo>
                <a:lnTo>
                  <a:pt x="291" y="3866"/>
                </a:lnTo>
                <a:lnTo>
                  <a:pt x="282" y="3866"/>
                </a:lnTo>
                <a:lnTo>
                  <a:pt x="273" y="3866"/>
                </a:lnTo>
                <a:lnTo>
                  <a:pt x="265" y="3866"/>
                </a:lnTo>
                <a:lnTo>
                  <a:pt x="247" y="3892"/>
                </a:lnTo>
                <a:lnTo>
                  <a:pt x="238" y="3901"/>
                </a:lnTo>
                <a:lnTo>
                  <a:pt x="238" y="3910"/>
                </a:lnTo>
                <a:lnTo>
                  <a:pt x="238" y="3919"/>
                </a:lnTo>
                <a:lnTo>
                  <a:pt x="247" y="3919"/>
                </a:lnTo>
                <a:lnTo>
                  <a:pt x="256" y="3919"/>
                </a:lnTo>
                <a:lnTo>
                  <a:pt x="265" y="3919"/>
                </a:lnTo>
                <a:lnTo>
                  <a:pt x="273" y="3910"/>
                </a:lnTo>
                <a:lnTo>
                  <a:pt x="282" y="3901"/>
                </a:lnTo>
                <a:lnTo>
                  <a:pt x="291" y="3901"/>
                </a:lnTo>
                <a:lnTo>
                  <a:pt x="300" y="3892"/>
                </a:lnTo>
                <a:lnTo>
                  <a:pt x="335" y="3892"/>
                </a:lnTo>
                <a:lnTo>
                  <a:pt x="353" y="3883"/>
                </a:lnTo>
                <a:lnTo>
                  <a:pt x="371" y="3892"/>
                </a:lnTo>
                <a:close/>
                <a:moveTo>
                  <a:pt x="176" y="3945"/>
                </a:moveTo>
                <a:lnTo>
                  <a:pt x="159" y="3936"/>
                </a:lnTo>
                <a:lnTo>
                  <a:pt x="150" y="3936"/>
                </a:lnTo>
                <a:lnTo>
                  <a:pt x="150" y="3945"/>
                </a:lnTo>
                <a:lnTo>
                  <a:pt x="150" y="3954"/>
                </a:lnTo>
                <a:lnTo>
                  <a:pt x="159" y="3954"/>
                </a:lnTo>
                <a:lnTo>
                  <a:pt x="168" y="3954"/>
                </a:lnTo>
                <a:lnTo>
                  <a:pt x="176" y="3954"/>
                </a:lnTo>
                <a:close/>
                <a:moveTo>
                  <a:pt x="406" y="3910"/>
                </a:moveTo>
                <a:lnTo>
                  <a:pt x="388" y="3910"/>
                </a:lnTo>
                <a:lnTo>
                  <a:pt x="388" y="3919"/>
                </a:lnTo>
                <a:lnTo>
                  <a:pt x="397" y="3919"/>
                </a:lnTo>
                <a:lnTo>
                  <a:pt x="406" y="3919"/>
                </a:lnTo>
                <a:close/>
                <a:moveTo>
                  <a:pt x="124" y="3989"/>
                </a:moveTo>
                <a:lnTo>
                  <a:pt x="115" y="3989"/>
                </a:lnTo>
                <a:lnTo>
                  <a:pt x="124" y="3980"/>
                </a:lnTo>
                <a:lnTo>
                  <a:pt x="132" y="3972"/>
                </a:lnTo>
                <a:lnTo>
                  <a:pt x="141" y="3963"/>
                </a:lnTo>
                <a:lnTo>
                  <a:pt x="132" y="3963"/>
                </a:lnTo>
                <a:lnTo>
                  <a:pt x="124" y="3963"/>
                </a:lnTo>
                <a:lnTo>
                  <a:pt x="115" y="3972"/>
                </a:lnTo>
                <a:lnTo>
                  <a:pt x="106" y="3972"/>
                </a:lnTo>
                <a:lnTo>
                  <a:pt x="106" y="3963"/>
                </a:lnTo>
                <a:lnTo>
                  <a:pt x="97" y="3963"/>
                </a:lnTo>
                <a:lnTo>
                  <a:pt x="79" y="3963"/>
                </a:lnTo>
                <a:lnTo>
                  <a:pt x="79" y="3972"/>
                </a:lnTo>
                <a:lnTo>
                  <a:pt x="71" y="3972"/>
                </a:lnTo>
                <a:lnTo>
                  <a:pt x="71" y="3980"/>
                </a:lnTo>
                <a:lnTo>
                  <a:pt x="79" y="3980"/>
                </a:lnTo>
                <a:lnTo>
                  <a:pt x="88" y="3980"/>
                </a:lnTo>
                <a:lnTo>
                  <a:pt x="97" y="3989"/>
                </a:lnTo>
                <a:lnTo>
                  <a:pt x="97" y="3998"/>
                </a:lnTo>
                <a:lnTo>
                  <a:pt x="88" y="3989"/>
                </a:lnTo>
                <a:lnTo>
                  <a:pt x="79" y="3989"/>
                </a:lnTo>
                <a:lnTo>
                  <a:pt x="79" y="3998"/>
                </a:lnTo>
                <a:lnTo>
                  <a:pt x="71" y="3998"/>
                </a:lnTo>
                <a:lnTo>
                  <a:pt x="71" y="4007"/>
                </a:lnTo>
                <a:lnTo>
                  <a:pt x="53" y="4016"/>
                </a:lnTo>
                <a:lnTo>
                  <a:pt x="44" y="4016"/>
                </a:lnTo>
                <a:lnTo>
                  <a:pt x="35" y="4024"/>
                </a:lnTo>
                <a:lnTo>
                  <a:pt x="26" y="4024"/>
                </a:lnTo>
                <a:lnTo>
                  <a:pt x="26" y="4033"/>
                </a:lnTo>
                <a:lnTo>
                  <a:pt x="35" y="4033"/>
                </a:lnTo>
                <a:lnTo>
                  <a:pt x="44" y="4033"/>
                </a:lnTo>
                <a:lnTo>
                  <a:pt x="53" y="4024"/>
                </a:lnTo>
                <a:lnTo>
                  <a:pt x="62" y="4024"/>
                </a:lnTo>
                <a:lnTo>
                  <a:pt x="71" y="4016"/>
                </a:lnTo>
                <a:lnTo>
                  <a:pt x="88" y="4016"/>
                </a:lnTo>
                <a:lnTo>
                  <a:pt x="97" y="4016"/>
                </a:lnTo>
                <a:lnTo>
                  <a:pt x="106" y="4007"/>
                </a:lnTo>
                <a:lnTo>
                  <a:pt x="115" y="3998"/>
                </a:lnTo>
                <a:lnTo>
                  <a:pt x="124" y="3998"/>
                </a:lnTo>
                <a:lnTo>
                  <a:pt x="132" y="3989"/>
                </a:lnTo>
                <a:close/>
                <a:moveTo>
                  <a:pt x="141" y="3972"/>
                </a:moveTo>
                <a:lnTo>
                  <a:pt x="141" y="3980"/>
                </a:lnTo>
                <a:lnTo>
                  <a:pt x="141" y="3989"/>
                </a:lnTo>
                <a:lnTo>
                  <a:pt x="141" y="3980"/>
                </a:lnTo>
                <a:lnTo>
                  <a:pt x="150" y="3980"/>
                </a:lnTo>
                <a:lnTo>
                  <a:pt x="150" y="3972"/>
                </a:lnTo>
                <a:close/>
                <a:moveTo>
                  <a:pt x="432" y="3857"/>
                </a:moveTo>
                <a:lnTo>
                  <a:pt x="423" y="3857"/>
                </a:lnTo>
                <a:lnTo>
                  <a:pt x="415" y="3866"/>
                </a:lnTo>
                <a:lnTo>
                  <a:pt x="423" y="3874"/>
                </a:lnTo>
                <a:lnTo>
                  <a:pt x="432" y="3874"/>
                </a:lnTo>
                <a:lnTo>
                  <a:pt x="432" y="3866"/>
                </a:lnTo>
                <a:close/>
                <a:moveTo>
                  <a:pt x="176" y="3301"/>
                </a:moveTo>
                <a:lnTo>
                  <a:pt x="176" y="3292"/>
                </a:lnTo>
                <a:lnTo>
                  <a:pt x="168" y="3292"/>
                </a:lnTo>
                <a:lnTo>
                  <a:pt x="159" y="3292"/>
                </a:lnTo>
                <a:lnTo>
                  <a:pt x="150" y="3292"/>
                </a:lnTo>
                <a:lnTo>
                  <a:pt x="141" y="3283"/>
                </a:lnTo>
                <a:lnTo>
                  <a:pt x="132" y="3292"/>
                </a:lnTo>
                <a:lnTo>
                  <a:pt x="124" y="3283"/>
                </a:lnTo>
                <a:lnTo>
                  <a:pt x="115" y="3292"/>
                </a:lnTo>
                <a:lnTo>
                  <a:pt x="106" y="3292"/>
                </a:lnTo>
                <a:lnTo>
                  <a:pt x="97" y="3292"/>
                </a:lnTo>
                <a:lnTo>
                  <a:pt x="97" y="3301"/>
                </a:lnTo>
                <a:lnTo>
                  <a:pt x="62" y="3301"/>
                </a:lnTo>
                <a:lnTo>
                  <a:pt x="53" y="3301"/>
                </a:lnTo>
                <a:lnTo>
                  <a:pt x="62" y="3318"/>
                </a:lnTo>
                <a:lnTo>
                  <a:pt x="71" y="3327"/>
                </a:lnTo>
                <a:lnTo>
                  <a:pt x="79" y="3327"/>
                </a:lnTo>
                <a:lnTo>
                  <a:pt x="106" y="3345"/>
                </a:lnTo>
                <a:lnTo>
                  <a:pt x="132" y="3345"/>
                </a:lnTo>
                <a:lnTo>
                  <a:pt x="141" y="3354"/>
                </a:lnTo>
                <a:lnTo>
                  <a:pt x="150" y="3354"/>
                </a:lnTo>
                <a:lnTo>
                  <a:pt x="141" y="3345"/>
                </a:lnTo>
                <a:lnTo>
                  <a:pt x="150" y="3345"/>
                </a:lnTo>
                <a:lnTo>
                  <a:pt x="159" y="3336"/>
                </a:lnTo>
                <a:lnTo>
                  <a:pt x="176" y="3336"/>
                </a:lnTo>
                <a:lnTo>
                  <a:pt x="185" y="3336"/>
                </a:lnTo>
                <a:lnTo>
                  <a:pt x="185" y="3327"/>
                </a:lnTo>
                <a:lnTo>
                  <a:pt x="176" y="3318"/>
                </a:lnTo>
                <a:lnTo>
                  <a:pt x="176" y="3310"/>
                </a:lnTo>
                <a:close/>
                <a:moveTo>
                  <a:pt x="644" y="6715"/>
                </a:moveTo>
                <a:lnTo>
                  <a:pt x="644" y="6706"/>
                </a:lnTo>
                <a:lnTo>
                  <a:pt x="644" y="6698"/>
                </a:lnTo>
                <a:lnTo>
                  <a:pt x="626" y="6698"/>
                </a:lnTo>
                <a:lnTo>
                  <a:pt x="618" y="6706"/>
                </a:lnTo>
                <a:lnTo>
                  <a:pt x="609" y="6715"/>
                </a:lnTo>
                <a:lnTo>
                  <a:pt x="618" y="6715"/>
                </a:lnTo>
                <a:lnTo>
                  <a:pt x="626" y="6724"/>
                </a:lnTo>
                <a:lnTo>
                  <a:pt x="635" y="6724"/>
                </a:lnTo>
                <a:lnTo>
                  <a:pt x="644" y="6724"/>
                </a:lnTo>
                <a:close/>
                <a:moveTo>
                  <a:pt x="644" y="3857"/>
                </a:moveTo>
                <a:lnTo>
                  <a:pt x="635" y="3848"/>
                </a:lnTo>
                <a:lnTo>
                  <a:pt x="635" y="3857"/>
                </a:lnTo>
                <a:close/>
                <a:moveTo>
                  <a:pt x="618" y="9919"/>
                </a:moveTo>
                <a:lnTo>
                  <a:pt x="609" y="9919"/>
                </a:lnTo>
                <a:lnTo>
                  <a:pt x="609" y="9928"/>
                </a:lnTo>
                <a:lnTo>
                  <a:pt x="618" y="9928"/>
                </a:lnTo>
                <a:close/>
                <a:moveTo>
                  <a:pt x="556" y="3830"/>
                </a:moveTo>
                <a:lnTo>
                  <a:pt x="556" y="3822"/>
                </a:lnTo>
                <a:lnTo>
                  <a:pt x="547" y="3822"/>
                </a:lnTo>
                <a:lnTo>
                  <a:pt x="547" y="3813"/>
                </a:lnTo>
                <a:lnTo>
                  <a:pt x="538" y="3822"/>
                </a:lnTo>
                <a:lnTo>
                  <a:pt x="538" y="3839"/>
                </a:lnTo>
                <a:lnTo>
                  <a:pt x="547" y="3839"/>
                </a:lnTo>
                <a:lnTo>
                  <a:pt x="556" y="3839"/>
                </a:lnTo>
                <a:lnTo>
                  <a:pt x="565" y="3839"/>
                </a:lnTo>
                <a:close/>
                <a:moveTo>
                  <a:pt x="626" y="3848"/>
                </a:moveTo>
                <a:lnTo>
                  <a:pt x="635" y="3848"/>
                </a:lnTo>
                <a:lnTo>
                  <a:pt x="635" y="3839"/>
                </a:lnTo>
                <a:lnTo>
                  <a:pt x="626" y="3830"/>
                </a:lnTo>
                <a:lnTo>
                  <a:pt x="626" y="3839"/>
                </a:lnTo>
                <a:close/>
                <a:moveTo>
                  <a:pt x="556" y="3822"/>
                </a:moveTo>
                <a:lnTo>
                  <a:pt x="565" y="3830"/>
                </a:lnTo>
                <a:lnTo>
                  <a:pt x="573" y="3830"/>
                </a:lnTo>
                <a:lnTo>
                  <a:pt x="573" y="3822"/>
                </a:lnTo>
                <a:close/>
                <a:moveTo>
                  <a:pt x="600" y="3839"/>
                </a:moveTo>
                <a:lnTo>
                  <a:pt x="609" y="3830"/>
                </a:lnTo>
                <a:lnTo>
                  <a:pt x="600" y="3830"/>
                </a:lnTo>
                <a:lnTo>
                  <a:pt x="600" y="3839"/>
                </a:lnTo>
                <a:lnTo>
                  <a:pt x="591" y="3839"/>
                </a:lnTo>
                <a:lnTo>
                  <a:pt x="591" y="3848"/>
                </a:lnTo>
                <a:lnTo>
                  <a:pt x="582" y="3848"/>
                </a:lnTo>
                <a:lnTo>
                  <a:pt x="582" y="3857"/>
                </a:lnTo>
                <a:lnTo>
                  <a:pt x="582" y="3866"/>
                </a:lnTo>
                <a:lnTo>
                  <a:pt x="591" y="3857"/>
                </a:lnTo>
                <a:lnTo>
                  <a:pt x="600" y="3848"/>
                </a:lnTo>
                <a:lnTo>
                  <a:pt x="609" y="3848"/>
                </a:lnTo>
                <a:lnTo>
                  <a:pt x="609" y="3839"/>
                </a:lnTo>
                <a:close/>
                <a:moveTo>
                  <a:pt x="582" y="6724"/>
                </a:moveTo>
                <a:lnTo>
                  <a:pt x="582" y="6733"/>
                </a:lnTo>
                <a:lnTo>
                  <a:pt x="582" y="6724"/>
                </a:lnTo>
                <a:lnTo>
                  <a:pt x="591" y="6724"/>
                </a:lnTo>
                <a:lnTo>
                  <a:pt x="591" y="6715"/>
                </a:lnTo>
                <a:close/>
                <a:moveTo>
                  <a:pt x="11813" y="3627"/>
                </a:moveTo>
                <a:lnTo>
                  <a:pt x="11813" y="3636"/>
                </a:lnTo>
                <a:lnTo>
                  <a:pt x="11822" y="3636"/>
                </a:lnTo>
                <a:lnTo>
                  <a:pt x="11822" y="3610"/>
                </a:lnTo>
                <a:lnTo>
                  <a:pt x="11813" y="3610"/>
                </a:lnTo>
                <a:lnTo>
                  <a:pt x="11813" y="3619"/>
                </a:lnTo>
                <a:close/>
                <a:moveTo>
                  <a:pt x="12290" y="3248"/>
                </a:moveTo>
                <a:lnTo>
                  <a:pt x="12298" y="3248"/>
                </a:lnTo>
                <a:lnTo>
                  <a:pt x="12298" y="3239"/>
                </a:lnTo>
                <a:lnTo>
                  <a:pt x="12290" y="3239"/>
                </a:lnTo>
                <a:close/>
                <a:moveTo>
                  <a:pt x="12140" y="3407"/>
                </a:moveTo>
                <a:lnTo>
                  <a:pt x="12148" y="3407"/>
                </a:lnTo>
                <a:lnTo>
                  <a:pt x="12148" y="3416"/>
                </a:lnTo>
                <a:lnTo>
                  <a:pt x="12157" y="3416"/>
                </a:lnTo>
                <a:lnTo>
                  <a:pt x="12148" y="3407"/>
                </a:lnTo>
                <a:lnTo>
                  <a:pt x="12140" y="3398"/>
                </a:lnTo>
                <a:lnTo>
                  <a:pt x="12131" y="3398"/>
                </a:lnTo>
                <a:close/>
                <a:moveTo>
                  <a:pt x="12281" y="3274"/>
                </a:moveTo>
                <a:lnTo>
                  <a:pt x="12281" y="3265"/>
                </a:lnTo>
                <a:lnTo>
                  <a:pt x="12281" y="3257"/>
                </a:lnTo>
                <a:lnTo>
                  <a:pt x="12281" y="3248"/>
                </a:lnTo>
                <a:lnTo>
                  <a:pt x="12272" y="3265"/>
                </a:lnTo>
                <a:close/>
                <a:moveTo>
                  <a:pt x="6458" y="2904"/>
                </a:moveTo>
                <a:lnTo>
                  <a:pt x="6458" y="2895"/>
                </a:lnTo>
                <a:lnTo>
                  <a:pt x="6440" y="2886"/>
                </a:lnTo>
                <a:lnTo>
                  <a:pt x="6432" y="2886"/>
                </a:lnTo>
                <a:lnTo>
                  <a:pt x="6432" y="2877"/>
                </a:lnTo>
                <a:lnTo>
                  <a:pt x="6423" y="2868"/>
                </a:lnTo>
                <a:lnTo>
                  <a:pt x="6414" y="2860"/>
                </a:lnTo>
                <a:lnTo>
                  <a:pt x="6405" y="2860"/>
                </a:lnTo>
                <a:lnTo>
                  <a:pt x="6405" y="2868"/>
                </a:lnTo>
                <a:lnTo>
                  <a:pt x="6396" y="2868"/>
                </a:lnTo>
                <a:lnTo>
                  <a:pt x="6379" y="2868"/>
                </a:lnTo>
                <a:lnTo>
                  <a:pt x="6352" y="2868"/>
                </a:lnTo>
                <a:lnTo>
                  <a:pt x="6334" y="2868"/>
                </a:lnTo>
                <a:lnTo>
                  <a:pt x="6352" y="2860"/>
                </a:lnTo>
                <a:lnTo>
                  <a:pt x="6352" y="2851"/>
                </a:lnTo>
                <a:lnTo>
                  <a:pt x="6343" y="2824"/>
                </a:lnTo>
                <a:lnTo>
                  <a:pt x="6334" y="2807"/>
                </a:lnTo>
                <a:lnTo>
                  <a:pt x="6326" y="2798"/>
                </a:lnTo>
                <a:lnTo>
                  <a:pt x="6317" y="2789"/>
                </a:lnTo>
                <a:lnTo>
                  <a:pt x="6308" y="2789"/>
                </a:lnTo>
                <a:lnTo>
                  <a:pt x="6290" y="2780"/>
                </a:lnTo>
                <a:lnTo>
                  <a:pt x="6282" y="2780"/>
                </a:lnTo>
                <a:lnTo>
                  <a:pt x="6255" y="2762"/>
                </a:lnTo>
                <a:lnTo>
                  <a:pt x="6237" y="2762"/>
                </a:lnTo>
                <a:lnTo>
                  <a:pt x="6229" y="2745"/>
                </a:lnTo>
                <a:lnTo>
                  <a:pt x="6220" y="2736"/>
                </a:lnTo>
                <a:lnTo>
                  <a:pt x="6202" y="2736"/>
                </a:lnTo>
                <a:lnTo>
                  <a:pt x="6193" y="2736"/>
                </a:lnTo>
                <a:lnTo>
                  <a:pt x="6176" y="2727"/>
                </a:lnTo>
                <a:lnTo>
                  <a:pt x="6167" y="2718"/>
                </a:lnTo>
                <a:lnTo>
                  <a:pt x="6167" y="2709"/>
                </a:lnTo>
                <a:lnTo>
                  <a:pt x="6149" y="2701"/>
                </a:lnTo>
                <a:lnTo>
                  <a:pt x="6140" y="2701"/>
                </a:lnTo>
                <a:lnTo>
                  <a:pt x="6123" y="2718"/>
                </a:lnTo>
                <a:lnTo>
                  <a:pt x="6123" y="2727"/>
                </a:lnTo>
                <a:lnTo>
                  <a:pt x="6114" y="2727"/>
                </a:lnTo>
                <a:lnTo>
                  <a:pt x="6105" y="2701"/>
                </a:lnTo>
                <a:lnTo>
                  <a:pt x="6087" y="2692"/>
                </a:lnTo>
                <a:lnTo>
                  <a:pt x="6096" y="2692"/>
                </a:lnTo>
                <a:lnTo>
                  <a:pt x="6096" y="2683"/>
                </a:lnTo>
                <a:lnTo>
                  <a:pt x="6105" y="2683"/>
                </a:lnTo>
                <a:lnTo>
                  <a:pt x="6096" y="2674"/>
                </a:lnTo>
                <a:lnTo>
                  <a:pt x="6096" y="2665"/>
                </a:lnTo>
                <a:lnTo>
                  <a:pt x="6087" y="2657"/>
                </a:lnTo>
                <a:lnTo>
                  <a:pt x="6079" y="2657"/>
                </a:lnTo>
                <a:lnTo>
                  <a:pt x="6070" y="2648"/>
                </a:lnTo>
                <a:lnTo>
                  <a:pt x="6061" y="2648"/>
                </a:lnTo>
                <a:lnTo>
                  <a:pt x="6052" y="2657"/>
                </a:lnTo>
                <a:lnTo>
                  <a:pt x="6035" y="2674"/>
                </a:lnTo>
                <a:lnTo>
                  <a:pt x="6035" y="2692"/>
                </a:lnTo>
                <a:lnTo>
                  <a:pt x="6026" y="2701"/>
                </a:lnTo>
                <a:lnTo>
                  <a:pt x="6026" y="2754"/>
                </a:lnTo>
                <a:lnTo>
                  <a:pt x="6017" y="2771"/>
                </a:lnTo>
                <a:lnTo>
                  <a:pt x="6008" y="2798"/>
                </a:lnTo>
                <a:lnTo>
                  <a:pt x="6008" y="2807"/>
                </a:lnTo>
                <a:lnTo>
                  <a:pt x="6008" y="2815"/>
                </a:lnTo>
                <a:lnTo>
                  <a:pt x="6008" y="2833"/>
                </a:lnTo>
                <a:lnTo>
                  <a:pt x="6017" y="2842"/>
                </a:lnTo>
                <a:lnTo>
                  <a:pt x="6017" y="2851"/>
                </a:lnTo>
                <a:lnTo>
                  <a:pt x="6017" y="2860"/>
                </a:lnTo>
                <a:lnTo>
                  <a:pt x="6008" y="2868"/>
                </a:lnTo>
                <a:lnTo>
                  <a:pt x="5973" y="2886"/>
                </a:lnTo>
                <a:lnTo>
                  <a:pt x="5964" y="2886"/>
                </a:lnTo>
                <a:lnTo>
                  <a:pt x="5964" y="2895"/>
                </a:lnTo>
                <a:lnTo>
                  <a:pt x="5955" y="2904"/>
                </a:lnTo>
                <a:lnTo>
                  <a:pt x="5946" y="2912"/>
                </a:lnTo>
                <a:lnTo>
                  <a:pt x="5946" y="2921"/>
                </a:lnTo>
                <a:lnTo>
                  <a:pt x="5955" y="2921"/>
                </a:lnTo>
                <a:lnTo>
                  <a:pt x="5973" y="2921"/>
                </a:lnTo>
                <a:lnTo>
                  <a:pt x="5990" y="2912"/>
                </a:lnTo>
                <a:lnTo>
                  <a:pt x="6017" y="2912"/>
                </a:lnTo>
                <a:lnTo>
                  <a:pt x="6052" y="2904"/>
                </a:lnTo>
                <a:lnTo>
                  <a:pt x="6052" y="2912"/>
                </a:lnTo>
                <a:lnTo>
                  <a:pt x="6061" y="2912"/>
                </a:lnTo>
                <a:lnTo>
                  <a:pt x="6070" y="2957"/>
                </a:lnTo>
                <a:lnTo>
                  <a:pt x="6070" y="2974"/>
                </a:lnTo>
                <a:lnTo>
                  <a:pt x="6079" y="2974"/>
                </a:lnTo>
                <a:lnTo>
                  <a:pt x="6096" y="2974"/>
                </a:lnTo>
                <a:lnTo>
                  <a:pt x="6114" y="2965"/>
                </a:lnTo>
                <a:lnTo>
                  <a:pt x="6123" y="2965"/>
                </a:lnTo>
                <a:lnTo>
                  <a:pt x="6140" y="2957"/>
                </a:lnTo>
                <a:lnTo>
                  <a:pt x="6140" y="2948"/>
                </a:lnTo>
                <a:lnTo>
                  <a:pt x="6149" y="2948"/>
                </a:lnTo>
                <a:lnTo>
                  <a:pt x="6158" y="2930"/>
                </a:lnTo>
                <a:lnTo>
                  <a:pt x="6158" y="2921"/>
                </a:lnTo>
                <a:lnTo>
                  <a:pt x="6167" y="2921"/>
                </a:lnTo>
                <a:lnTo>
                  <a:pt x="6176" y="2921"/>
                </a:lnTo>
                <a:lnTo>
                  <a:pt x="6184" y="2912"/>
                </a:lnTo>
                <a:lnTo>
                  <a:pt x="6202" y="2895"/>
                </a:lnTo>
                <a:lnTo>
                  <a:pt x="6211" y="2886"/>
                </a:lnTo>
                <a:lnTo>
                  <a:pt x="6211" y="2868"/>
                </a:lnTo>
                <a:lnTo>
                  <a:pt x="6220" y="2860"/>
                </a:lnTo>
                <a:lnTo>
                  <a:pt x="6237" y="2860"/>
                </a:lnTo>
                <a:lnTo>
                  <a:pt x="6246" y="2851"/>
                </a:lnTo>
                <a:lnTo>
                  <a:pt x="6255" y="2851"/>
                </a:lnTo>
                <a:lnTo>
                  <a:pt x="6255" y="2860"/>
                </a:lnTo>
                <a:lnTo>
                  <a:pt x="6255" y="2868"/>
                </a:lnTo>
                <a:lnTo>
                  <a:pt x="6264" y="2877"/>
                </a:lnTo>
                <a:lnTo>
                  <a:pt x="6290" y="2877"/>
                </a:lnTo>
                <a:lnTo>
                  <a:pt x="6299" y="2886"/>
                </a:lnTo>
                <a:lnTo>
                  <a:pt x="6299" y="2904"/>
                </a:lnTo>
                <a:lnTo>
                  <a:pt x="6317" y="2912"/>
                </a:lnTo>
                <a:lnTo>
                  <a:pt x="6334" y="2912"/>
                </a:lnTo>
                <a:lnTo>
                  <a:pt x="6379" y="2930"/>
                </a:lnTo>
                <a:lnTo>
                  <a:pt x="6387" y="2930"/>
                </a:lnTo>
                <a:lnTo>
                  <a:pt x="6396" y="2939"/>
                </a:lnTo>
                <a:lnTo>
                  <a:pt x="6405" y="2939"/>
                </a:lnTo>
                <a:lnTo>
                  <a:pt x="6405" y="2930"/>
                </a:lnTo>
                <a:lnTo>
                  <a:pt x="6423" y="2921"/>
                </a:lnTo>
                <a:lnTo>
                  <a:pt x="6440" y="2912"/>
                </a:lnTo>
                <a:close/>
                <a:moveTo>
                  <a:pt x="12237" y="3301"/>
                </a:moveTo>
                <a:lnTo>
                  <a:pt x="12245" y="3301"/>
                </a:lnTo>
                <a:lnTo>
                  <a:pt x="12245" y="3310"/>
                </a:lnTo>
                <a:lnTo>
                  <a:pt x="12254" y="3310"/>
                </a:lnTo>
                <a:lnTo>
                  <a:pt x="12263" y="3310"/>
                </a:lnTo>
                <a:lnTo>
                  <a:pt x="12263" y="3318"/>
                </a:lnTo>
                <a:lnTo>
                  <a:pt x="12263" y="3327"/>
                </a:lnTo>
                <a:lnTo>
                  <a:pt x="12254" y="3336"/>
                </a:lnTo>
                <a:lnTo>
                  <a:pt x="12263" y="3345"/>
                </a:lnTo>
                <a:lnTo>
                  <a:pt x="12263" y="3336"/>
                </a:lnTo>
                <a:lnTo>
                  <a:pt x="12263" y="3327"/>
                </a:lnTo>
                <a:lnTo>
                  <a:pt x="12272" y="3327"/>
                </a:lnTo>
                <a:lnTo>
                  <a:pt x="12272" y="3318"/>
                </a:lnTo>
                <a:lnTo>
                  <a:pt x="12272" y="3310"/>
                </a:lnTo>
                <a:lnTo>
                  <a:pt x="12272" y="3301"/>
                </a:lnTo>
                <a:lnTo>
                  <a:pt x="12281" y="3283"/>
                </a:lnTo>
                <a:lnTo>
                  <a:pt x="12272" y="3283"/>
                </a:lnTo>
                <a:lnTo>
                  <a:pt x="12263" y="3274"/>
                </a:lnTo>
                <a:lnTo>
                  <a:pt x="12263" y="3265"/>
                </a:lnTo>
                <a:lnTo>
                  <a:pt x="12263" y="3257"/>
                </a:lnTo>
                <a:lnTo>
                  <a:pt x="12254" y="3257"/>
                </a:lnTo>
                <a:lnTo>
                  <a:pt x="12254" y="3265"/>
                </a:lnTo>
                <a:lnTo>
                  <a:pt x="12245" y="3265"/>
                </a:lnTo>
                <a:lnTo>
                  <a:pt x="12245" y="3274"/>
                </a:lnTo>
                <a:lnTo>
                  <a:pt x="12254" y="3274"/>
                </a:lnTo>
                <a:lnTo>
                  <a:pt x="12254" y="3292"/>
                </a:lnTo>
                <a:lnTo>
                  <a:pt x="12245" y="3292"/>
                </a:lnTo>
                <a:close/>
                <a:moveTo>
                  <a:pt x="12722" y="4033"/>
                </a:moveTo>
                <a:lnTo>
                  <a:pt x="12731" y="4024"/>
                </a:lnTo>
                <a:close/>
                <a:moveTo>
                  <a:pt x="12634" y="4192"/>
                </a:moveTo>
                <a:lnTo>
                  <a:pt x="12642" y="4192"/>
                </a:lnTo>
                <a:lnTo>
                  <a:pt x="12651" y="4192"/>
                </a:lnTo>
                <a:lnTo>
                  <a:pt x="12660" y="4192"/>
                </a:lnTo>
                <a:lnTo>
                  <a:pt x="12651" y="4192"/>
                </a:lnTo>
                <a:lnTo>
                  <a:pt x="12651" y="4183"/>
                </a:lnTo>
                <a:lnTo>
                  <a:pt x="12634" y="4183"/>
                </a:lnTo>
                <a:close/>
                <a:moveTo>
                  <a:pt x="12713" y="4060"/>
                </a:moveTo>
                <a:lnTo>
                  <a:pt x="12713" y="4051"/>
                </a:lnTo>
                <a:lnTo>
                  <a:pt x="12713" y="4042"/>
                </a:lnTo>
                <a:lnTo>
                  <a:pt x="12704" y="4051"/>
                </a:lnTo>
                <a:lnTo>
                  <a:pt x="12704" y="4060"/>
                </a:lnTo>
                <a:close/>
                <a:moveTo>
                  <a:pt x="12175" y="3407"/>
                </a:moveTo>
                <a:lnTo>
                  <a:pt x="12184" y="3407"/>
                </a:lnTo>
                <a:lnTo>
                  <a:pt x="12175" y="3407"/>
                </a:lnTo>
                <a:lnTo>
                  <a:pt x="12166" y="3407"/>
                </a:lnTo>
                <a:lnTo>
                  <a:pt x="12166" y="3416"/>
                </a:lnTo>
                <a:close/>
                <a:moveTo>
                  <a:pt x="12166" y="4404"/>
                </a:moveTo>
                <a:lnTo>
                  <a:pt x="12175" y="4404"/>
                </a:lnTo>
                <a:lnTo>
                  <a:pt x="12175" y="4395"/>
                </a:lnTo>
                <a:close/>
                <a:moveTo>
                  <a:pt x="12193" y="4422"/>
                </a:moveTo>
                <a:lnTo>
                  <a:pt x="12193" y="4430"/>
                </a:lnTo>
                <a:lnTo>
                  <a:pt x="12201" y="4430"/>
                </a:lnTo>
                <a:lnTo>
                  <a:pt x="12210" y="4430"/>
                </a:lnTo>
                <a:lnTo>
                  <a:pt x="12210" y="4422"/>
                </a:lnTo>
                <a:lnTo>
                  <a:pt x="12201" y="4422"/>
                </a:lnTo>
                <a:close/>
                <a:moveTo>
                  <a:pt x="11972" y="3813"/>
                </a:moveTo>
                <a:lnTo>
                  <a:pt x="11981" y="3813"/>
                </a:lnTo>
                <a:lnTo>
                  <a:pt x="11981" y="3804"/>
                </a:lnTo>
                <a:lnTo>
                  <a:pt x="11981" y="3795"/>
                </a:lnTo>
                <a:lnTo>
                  <a:pt x="11981" y="3786"/>
                </a:lnTo>
                <a:lnTo>
                  <a:pt x="11972" y="3786"/>
                </a:lnTo>
                <a:lnTo>
                  <a:pt x="11963" y="3786"/>
                </a:lnTo>
                <a:lnTo>
                  <a:pt x="11963" y="3795"/>
                </a:lnTo>
                <a:lnTo>
                  <a:pt x="11963" y="3813"/>
                </a:lnTo>
                <a:close/>
                <a:moveTo>
                  <a:pt x="12263" y="4280"/>
                </a:moveTo>
                <a:lnTo>
                  <a:pt x="12254" y="4280"/>
                </a:lnTo>
                <a:lnTo>
                  <a:pt x="12245" y="4280"/>
                </a:lnTo>
                <a:lnTo>
                  <a:pt x="12245" y="4289"/>
                </a:lnTo>
                <a:lnTo>
                  <a:pt x="12263" y="4298"/>
                </a:lnTo>
                <a:lnTo>
                  <a:pt x="12272" y="4298"/>
                </a:lnTo>
                <a:lnTo>
                  <a:pt x="12272" y="4289"/>
                </a:lnTo>
                <a:lnTo>
                  <a:pt x="12281" y="4289"/>
                </a:lnTo>
                <a:lnTo>
                  <a:pt x="12272" y="4280"/>
                </a:lnTo>
                <a:close/>
                <a:moveTo>
                  <a:pt x="12113" y="3460"/>
                </a:moveTo>
                <a:lnTo>
                  <a:pt x="12122" y="3460"/>
                </a:lnTo>
                <a:lnTo>
                  <a:pt x="12122" y="3451"/>
                </a:lnTo>
                <a:lnTo>
                  <a:pt x="12113" y="3451"/>
                </a:lnTo>
                <a:lnTo>
                  <a:pt x="12113" y="3442"/>
                </a:lnTo>
                <a:lnTo>
                  <a:pt x="12104" y="3451"/>
                </a:lnTo>
                <a:lnTo>
                  <a:pt x="12113" y="3451"/>
                </a:lnTo>
                <a:close/>
                <a:moveTo>
                  <a:pt x="11945" y="3619"/>
                </a:moveTo>
                <a:lnTo>
                  <a:pt x="11945" y="3627"/>
                </a:lnTo>
                <a:lnTo>
                  <a:pt x="11945" y="3636"/>
                </a:lnTo>
                <a:lnTo>
                  <a:pt x="11937" y="3654"/>
                </a:lnTo>
                <a:lnTo>
                  <a:pt x="11928" y="3663"/>
                </a:lnTo>
                <a:lnTo>
                  <a:pt x="11937" y="3663"/>
                </a:lnTo>
                <a:lnTo>
                  <a:pt x="11928" y="3671"/>
                </a:lnTo>
                <a:lnTo>
                  <a:pt x="11910" y="3671"/>
                </a:lnTo>
                <a:lnTo>
                  <a:pt x="11910" y="3680"/>
                </a:lnTo>
                <a:lnTo>
                  <a:pt x="11919" y="3680"/>
                </a:lnTo>
                <a:lnTo>
                  <a:pt x="11919" y="3689"/>
                </a:lnTo>
                <a:lnTo>
                  <a:pt x="11928" y="3698"/>
                </a:lnTo>
                <a:lnTo>
                  <a:pt x="11937" y="3698"/>
                </a:lnTo>
                <a:lnTo>
                  <a:pt x="11945" y="3698"/>
                </a:lnTo>
                <a:lnTo>
                  <a:pt x="11972" y="3680"/>
                </a:lnTo>
                <a:lnTo>
                  <a:pt x="11981" y="3671"/>
                </a:lnTo>
                <a:lnTo>
                  <a:pt x="11972" y="3680"/>
                </a:lnTo>
                <a:lnTo>
                  <a:pt x="11963" y="3689"/>
                </a:lnTo>
                <a:lnTo>
                  <a:pt x="11963" y="3698"/>
                </a:lnTo>
                <a:lnTo>
                  <a:pt x="11954" y="3707"/>
                </a:lnTo>
                <a:lnTo>
                  <a:pt x="11954" y="3716"/>
                </a:lnTo>
                <a:lnTo>
                  <a:pt x="11954" y="3724"/>
                </a:lnTo>
                <a:lnTo>
                  <a:pt x="11945" y="3742"/>
                </a:lnTo>
                <a:lnTo>
                  <a:pt x="11945" y="3751"/>
                </a:lnTo>
                <a:lnTo>
                  <a:pt x="11945" y="3777"/>
                </a:lnTo>
                <a:lnTo>
                  <a:pt x="11954" y="3777"/>
                </a:lnTo>
                <a:lnTo>
                  <a:pt x="11945" y="3786"/>
                </a:lnTo>
                <a:lnTo>
                  <a:pt x="11937" y="3795"/>
                </a:lnTo>
                <a:lnTo>
                  <a:pt x="11937" y="3813"/>
                </a:lnTo>
                <a:lnTo>
                  <a:pt x="11937" y="3822"/>
                </a:lnTo>
                <a:lnTo>
                  <a:pt x="11945" y="3822"/>
                </a:lnTo>
                <a:lnTo>
                  <a:pt x="11963" y="3777"/>
                </a:lnTo>
                <a:lnTo>
                  <a:pt x="11963" y="3769"/>
                </a:lnTo>
                <a:lnTo>
                  <a:pt x="11963" y="3760"/>
                </a:lnTo>
                <a:lnTo>
                  <a:pt x="11963" y="3751"/>
                </a:lnTo>
                <a:lnTo>
                  <a:pt x="11972" y="3742"/>
                </a:lnTo>
                <a:lnTo>
                  <a:pt x="11981" y="3733"/>
                </a:lnTo>
                <a:lnTo>
                  <a:pt x="11990" y="3733"/>
                </a:lnTo>
                <a:lnTo>
                  <a:pt x="11981" y="3742"/>
                </a:lnTo>
                <a:lnTo>
                  <a:pt x="11972" y="3751"/>
                </a:lnTo>
                <a:lnTo>
                  <a:pt x="11972" y="3760"/>
                </a:lnTo>
                <a:lnTo>
                  <a:pt x="11972" y="3769"/>
                </a:lnTo>
                <a:lnTo>
                  <a:pt x="11972" y="3760"/>
                </a:lnTo>
                <a:lnTo>
                  <a:pt x="11981" y="3760"/>
                </a:lnTo>
                <a:lnTo>
                  <a:pt x="11990" y="3751"/>
                </a:lnTo>
                <a:lnTo>
                  <a:pt x="11998" y="3751"/>
                </a:lnTo>
                <a:lnTo>
                  <a:pt x="11998" y="3742"/>
                </a:lnTo>
                <a:lnTo>
                  <a:pt x="12007" y="3742"/>
                </a:lnTo>
                <a:lnTo>
                  <a:pt x="11998" y="3742"/>
                </a:lnTo>
                <a:lnTo>
                  <a:pt x="11998" y="3751"/>
                </a:lnTo>
                <a:lnTo>
                  <a:pt x="12016" y="3760"/>
                </a:lnTo>
                <a:lnTo>
                  <a:pt x="12025" y="3760"/>
                </a:lnTo>
                <a:lnTo>
                  <a:pt x="12007" y="3760"/>
                </a:lnTo>
                <a:lnTo>
                  <a:pt x="11998" y="3769"/>
                </a:lnTo>
                <a:lnTo>
                  <a:pt x="11998" y="3777"/>
                </a:lnTo>
                <a:lnTo>
                  <a:pt x="11998" y="3786"/>
                </a:lnTo>
                <a:lnTo>
                  <a:pt x="12007" y="3795"/>
                </a:lnTo>
                <a:lnTo>
                  <a:pt x="12016" y="3804"/>
                </a:lnTo>
                <a:lnTo>
                  <a:pt x="12007" y="3813"/>
                </a:lnTo>
                <a:lnTo>
                  <a:pt x="12007" y="3822"/>
                </a:lnTo>
                <a:lnTo>
                  <a:pt x="11990" y="3839"/>
                </a:lnTo>
                <a:lnTo>
                  <a:pt x="11990" y="3857"/>
                </a:lnTo>
                <a:lnTo>
                  <a:pt x="11981" y="3857"/>
                </a:lnTo>
                <a:lnTo>
                  <a:pt x="11981" y="3866"/>
                </a:lnTo>
                <a:lnTo>
                  <a:pt x="11981" y="3874"/>
                </a:lnTo>
                <a:lnTo>
                  <a:pt x="11990" y="3883"/>
                </a:lnTo>
                <a:lnTo>
                  <a:pt x="11998" y="3892"/>
                </a:lnTo>
                <a:lnTo>
                  <a:pt x="11998" y="3883"/>
                </a:lnTo>
                <a:lnTo>
                  <a:pt x="11998" y="3874"/>
                </a:lnTo>
                <a:lnTo>
                  <a:pt x="12007" y="3874"/>
                </a:lnTo>
                <a:lnTo>
                  <a:pt x="12016" y="3883"/>
                </a:lnTo>
                <a:lnTo>
                  <a:pt x="12025" y="3883"/>
                </a:lnTo>
                <a:lnTo>
                  <a:pt x="12034" y="3883"/>
                </a:lnTo>
                <a:lnTo>
                  <a:pt x="12043" y="3874"/>
                </a:lnTo>
                <a:lnTo>
                  <a:pt x="12051" y="3874"/>
                </a:lnTo>
                <a:lnTo>
                  <a:pt x="12051" y="3883"/>
                </a:lnTo>
                <a:lnTo>
                  <a:pt x="12060" y="3883"/>
                </a:lnTo>
                <a:lnTo>
                  <a:pt x="12069" y="3883"/>
                </a:lnTo>
                <a:lnTo>
                  <a:pt x="12069" y="3874"/>
                </a:lnTo>
                <a:lnTo>
                  <a:pt x="12078" y="3874"/>
                </a:lnTo>
                <a:lnTo>
                  <a:pt x="12087" y="3874"/>
                </a:lnTo>
                <a:lnTo>
                  <a:pt x="12087" y="3866"/>
                </a:lnTo>
                <a:lnTo>
                  <a:pt x="12095" y="3866"/>
                </a:lnTo>
                <a:lnTo>
                  <a:pt x="12104" y="3866"/>
                </a:lnTo>
                <a:lnTo>
                  <a:pt x="12131" y="3866"/>
                </a:lnTo>
                <a:lnTo>
                  <a:pt x="12122" y="3866"/>
                </a:lnTo>
                <a:lnTo>
                  <a:pt x="12104" y="3883"/>
                </a:lnTo>
                <a:lnTo>
                  <a:pt x="12095" y="3901"/>
                </a:lnTo>
                <a:lnTo>
                  <a:pt x="12095" y="3910"/>
                </a:lnTo>
                <a:lnTo>
                  <a:pt x="12104" y="3927"/>
                </a:lnTo>
                <a:lnTo>
                  <a:pt x="12113" y="3936"/>
                </a:lnTo>
                <a:lnTo>
                  <a:pt x="12122" y="3945"/>
                </a:lnTo>
                <a:lnTo>
                  <a:pt x="12131" y="3945"/>
                </a:lnTo>
                <a:lnTo>
                  <a:pt x="12140" y="3945"/>
                </a:lnTo>
                <a:lnTo>
                  <a:pt x="12148" y="3945"/>
                </a:lnTo>
                <a:lnTo>
                  <a:pt x="12148" y="3954"/>
                </a:lnTo>
                <a:lnTo>
                  <a:pt x="12148" y="3963"/>
                </a:lnTo>
                <a:lnTo>
                  <a:pt x="12140" y="3972"/>
                </a:lnTo>
                <a:lnTo>
                  <a:pt x="12131" y="3972"/>
                </a:lnTo>
                <a:lnTo>
                  <a:pt x="12131" y="3980"/>
                </a:lnTo>
                <a:lnTo>
                  <a:pt x="12140" y="3980"/>
                </a:lnTo>
                <a:lnTo>
                  <a:pt x="12140" y="3989"/>
                </a:lnTo>
                <a:lnTo>
                  <a:pt x="12131" y="3998"/>
                </a:lnTo>
                <a:lnTo>
                  <a:pt x="12131" y="4007"/>
                </a:lnTo>
                <a:lnTo>
                  <a:pt x="12140" y="4024"/>
                </a:lnTo>
                <a:lnTo>
                  <a:pt x="12148" y="4024"/>
                </a:lnTo>
                <a:lnTo>
                  <a:pt x="12157" y="4024"/>
                </a:lnTo>
                <a:lnTo>
                  <a:pt x="12148" y="4033"/>
                </a:lnTo>
                <a:lnTo>
                  <a:pt x="12140" y="4024"/>
                </a:lnTo>
                <a:lnTo>
                  <a:pt x="12131" y="4016"/>
                </a:lnTo>
                <a:lnTo>
                  <a:pt x="12122" y="4016"/>
                </a:lnTo>
                <a:lnTo>
                  <a:pt x="12131" y="4033"/>
                </a:lnTo>
                <a:lnTo>
                  <a:pt x="12113" y="4024"/>
                </a:lnTo>
                <a:lnTo>
                  <a:pt x="12104" y="4024"/>
                </a:lnTo>
                <a:lnTo>
                  <a:pt x="12095" y="4024"/>
                </a:lnTo>
                <a:lnTo>
                  <a:pt x="12087" y="4033"/>
                </a:lnTo>
                <a:lnTo>
                  <a:pt x="12078" y="4024"/>
                </a:lnTo>
                <a:lnTo>
                  <a:pt x="12078" y="4033"/>
                </a:lnTo>
                <a:lnTo>
                  <a:pt x="12051" y="4033"/>
                </a:lnTo>
                <a:lnTo>
                  <a:pt x="12043" y="4042"/>
                </a:lnTo>
                <a:lnTo>
                  <a:pt x="12043" y="4051"/>
                </a:lnTo>
                <a:lnTo>
                  <a:pt x="12034" y="4051"/>
                </a:lnTo>
                <a:lnTo>
                  <a:pt x="12034" y="4060"/>
                </a:lnTo>
                <a:lnTo>
                  <a:pt x="12025" y="4060"/>
                </a:lnTo>
                <a:lnTo>
                  <a:pt x="12016" y="4069"/>
                </a:lnTo>
                <a:lnTo>
                  <a:pt x="12016" y="4077"/>
                </a:lnTo>
                <a:lnTo>
                  <a:pt x="12025" y="4077"/>
                </a:lnTo>
                <a:lnTo>
                  <a:pt x="12025" y="4069"/>
                </a:lnTo>
                <a:lnTo>
                  <a:pt x="12034" y="4069"/>
                </a:lnTo>
                <a:lnTo>
                  <a:pt x="12043" y="4069"/>
                </a:lnTo>
                <a:lnTo>
                  <a:pt x="12060" y="4069"/>
                </a:lnTo>
                <a:lnTo>
                  <a:pt x="12051" y="4069"/>
                </a:lnTo>
                <a:lnTo>
                  <a:pt x="12051" y="4077"/>
                </a:lnTo>
                <a:lnTo>
                  <a:pt x="12060" y="4086"/>
                </a:lnTo>
                <a:lnTo>
                  <a:pt x="12060" y="4095"/>
                </a:lnTo>
                <a:lnTo>
                  <a:pt x="12060" y="4104"/>
                </a:lnTo>
                <a:lnTo>
                  <a:pt x="12069" y="4104"/>
                </a:lnTo>
                <a:lnTo>
                  <a:pt x="12060" y="4113"/>
                </a:lnTo>
                <a:lnTo>
                  <a:pt x="12060" y="4122"/>
                </a:lnTo>
                <a:lnTo>
                  <a:pt x="12051" y="4130"/>
                </a:lnTo>
                <a:lnTo>
                  <a:pt x="12034" y="4139"/>
                </a:lnTo>
                <a:lnTo>
                  <a:pt x="12025" y="4139"/>
                </a:lnTo>
                <a:lnTo>
                  <a:pt x="11998" y="4157"/>
                </a:lnTo>
                <a:lnTo>
                  <a:pt x="11981" y="4157"/>
                </a:lnTo>
                <a:lnTo>
                  <a:pt x="11981" y="4166"/>
                </a:lnTo>
                <a:lnTo>
                  <a:pt x="11972" y="4166"/>
                </a:lnTo>
                <a:lnTo>
                  <a:pt x="11972" y="4175"/>
                </a:lnTo>
                <a:lnTo>
                  <a:pt x="11981" y="4175"/>
                </a:lnTo>
                <a:lnTo>
                  <a:pt x="11981" y="4183"/>
                </a:lnTo>
                <a:lnTo>
                  <a:pt x="11998" y="4192"/>
                </a:lnTo>
                <a:lnTo>
                  <a:pt x="12007" y="4192"/>
                </a:lnTo>
                <a:lnTo>
                  <a:pt x="12016" y="4183"/>
                </a:lnTo>
                <a:lnTo>
                  <a:pt x="12025" y="4183"/>
                </a:lnTo>
                <a:lnTo>
                  <a:pt x="12034" y="4183"/>
                </a:lnTo>
                <a:lnTo>
                  <a:pt x="12043" y="4183"/>
                </a:lnTo>
                <a:lnTo>
                  <a:pt x="12043" y="4192"/>
                </a:lnTo>
                <a:lnTo>
                  <a:pt x="12060" y="4192"/>
                </a:lnTo>
                <a:lnTo>
                  <a:pt x="12051" y="4192"/>
                </a:lnTo>
                <a:lnTo>
                  <a:pt x="12043" y="4201"/>
                </a:lnTo>
                <a:lnTo>
                  <a:pt x="12051" y="4201"/>
                </a:lnTo>
                <a:lnTo>
                  <a:pt x="12060" y="4201"/>
                </a:lnTo>
                <a:lnTo>
                  <a:pt x="12069" y="4201"/>
                </a:lnTo>
                <a:lnTo>
                  <a:pt x="12078" y="4201"/>
                </a:lnTo>
                <a:lnTo>
                  <a:pt x="12095" y="4219"/>
                </a:lnTo>
                <a:lnTo>
                  <a:pt x="12113" y="4219"/>
                </a:lnTo>
                <a:lnTo>
                  <a:pt x="12122" y="4219"/>
                </a:lnTo>
                <a:lnTo>
                  <a:pt x="12131" y="4210"/>
                </a:lnTo>
                <a:lnTo>
                  <a:pt x="12140" y="4201"/>
                </a:lnTo>
                <a:lnTo>
                  <a:pt x="12157" y="4201"/>
                </a:lnTo>
                <a:lnTo>
                  <a:pt x="12166" y="4192"/>
                </a:lnTo>
                <a:lnTo>
                  <a:pt x="12175" y="4192"/>
                </a:lnTo>
                <a:lnTo>
                  <a:pt x="12175" y="4183"/>
                </a:lnTo>
                <a:lnTo>
                  <a:pt x="12166" y="4201"/>
                </a:lnTo>
                <a:lnTo>
                  <a:pt x="12157" y="4201"/>
                </a:lnTo>
                <a:lnTo>
                  <a:pt x="12148" y="4210"/>
                </a:lnTo>
                <a:lnTo>
                  <a:pt x="12148" y="4219"/>
                </a:lnTo>
                <a:lnTo>
                  <a:pt x="12131" y="4227"/>
                </a:lnTo>
                <a:lnTo>
                  <a:pt x="12131" y="4236"/>
                </a:lnTo>
                <a:lnTo>
                  <a:pt x="12122" y="4236"/>
                </a:lnTo>
                <a:lnTo>
                  <a:pt x="12113" y="4236"/>
                </a:lnTo>
                <a:lnTo>
                  <a:pt x="12095" y="4236"/>
                </a:lnTo>
                <a:lnTo>
                  <a:pt x="12078" y="4236"/>
                </a:lnTo>
                <a:lnTo>
                  <a:pt x="12051" y="4236"/>
                </a:lnTo>
                <a:lnTo>
                  <a:pt x="12043" y="4254"/>
                </a:lnTo>
                <a:lnTo>
                  <a:pt x="12025" y="4254"/>
                </a:lnTo>
                <a:lnTo>
                  <a:pt x="12025" y="4263"/>
                </a:lnTo>
                <a:lnTo>
                  <a:pt x="12025" y="4272"/>
                </a:lnTo>
                <a:lnTo>
                  <a:pt x="12025" y="4280"/>
                </a:lnTo>
                <a:lnTo>
                  <a:pt x="11998" y="4298"/>
                </a:lnTo>
                <a:lnTo>
                  <a:pt x="11990" y="4298"/>
                </a:lnTo>
                <a:lnTo>
                  <a:pt x="11990" y="4307"/>
                </a:lnTo>
                <a:lnTo>
                  <a:pt x="11981" y="4316"/>
                </a:lnTo>
                <a:lnTo>
                  <a:pt x="11963" y="4325"/>
                </a:lnTo>
                <a:lnTo>
                  <a:pt x="11945" y="4333"/>
                </a:lnTo>
                <a:lnTo>
                  <a:pt x="11945" y="4342"/>
                </a:lnTo>
                <a:lnTo>
                  <a:pt x="11945" y="4351"/>
                </a:lnTo>
                <a:lnTo>
                  <a:pt x="11945" y="4342"/>
                </a:lnTo>
                <a:lnTo>
                  <a:pt x="11954" y="4342"/>
                </a:lnTo>
                <a:lnTo>
                  <a:pt x="11963" y="4342"/>
                </a:lnTo>
                <a:lnTo>
                  <a:pt x="11972" y="4351"/>
                </a:lnTo>
                <a:lnTo>
                  <a:pt x="11981" y="4351"/>
                </a:lnTo>
                <a:lnTo>
                  <a:pt x="11990" y="4342"/>
                </a:lnTo>
                <a:lnTo>
                  <a:pt x="11990" y="4333"/>
                </a:lnTo>
                <a:lnTo>
                  <a:pt x="12007" y="4325"/>
                </a:lnTo>
                <a:lnTo>
                  <a:pt x="12025" y="4316"/>
                </a:lnTo>
                <a:lnTo>
                  <a:pt x="12034" y="4316"/>
                </a:lnTo>
                <a:lnTo>
                  <a:pt x="12043" y="4316"/>
                </a:lnTo>
                <a:lnTo>
                  <a:pt x="12051" y="4316"/>
                </a:lnTo>
                <a:lnTo>
                  <a:pt x="12060" y="4316"/>
                </a:lnTo>
                <a:lnTo>
                  <a:pt x="12069" y="4325"/>
                </a:lnTo>
                <a:lnTo>
                  <a:pt x="12078" y="4333"/>
                </a:lnTo>
                <a:lnTo>
                  <a:pt x="12087" y="4333"/>
                </a:lnTo>
                <a:lnTo>
                  <a:pt x="12095" y="4325"/>
                </a:lnTo>
                <a:lnTo>
                  <a:pt x="12095" y="4307"/>
                </a:lnTo>
                <a:lnTo>
                  <a:pt x="12104" y="4298"/>
                </a:lnTo>
                <a:lnTo>
                  <a:pt x="12104" y="4289"/>
                </a:lnTo>
                <a:lnTo>
                  <a:pt x="12140" y="4280"/>
                </a:lnTo>
                <a:lnTo>
                  <a:pt x="12148" y="4280"/>
                </a:lnTo>
                <a:lnTo>
                  <a:pt x="12157" y="4280"/>
                </a:lnTo>
                <a:lnTo>
                  <a:pt x="12166" y="4289"/>
                </a:lnTo>
                <a:lnTo>
                  <a:pt x="12175" y="4289"/>
                </a:lnTo>
                <a:lnTo>
                  <a:pt x="12175" y="4298"/>
                </a:lnTo>
                <a:lnTo>
                  <a:pt x="12184" y="4289"/>
                </a:lnTo>
                <a:lnTo>
                  <a:pt x="12210" y="4298"/>
                </a:lnTo>
                <a:lnTo>
                  <a:pt x="12210" y="4289"/>
                </a:lnTo>
                <a:lnTo>
                  <a:pt x="12210" y="4280"/>
                </a:lnTo>
                <a:lnTo>
                  <a:pt x="12219" y="4280"/>
                </a:lnTo>
                <a:lnTo>
                  <a:pt x="12237" y="4280"/>
                </a:lnTo>
                <a:lnTo>
                  <a:pt x="12245" y="4280"/>
                </a:lnTo>
                <a:lnTo>
                  <a:pt x="12263" y="4272"/>
                </a:lnTo>
                <a:lnTo>
                  <a:pt x="12254" y="4263"/>
                </a:lnTo>
                <a:lnTo>
                  <a:pt x="12263" y="4272"/>
                </a:lnTo>
                <a:lnTo>
                  <a:pt x="12272" y="4272"/>
                </a:lnTo>
                <a:lnTo>
                  <a:pt x="12281" y="4272"/>
                </a:lnTo>
                <a:lnTo>
                  <a:pt x="12290" y="4280"/>
                </a:lnTo>
                <a:lnTo>
                  <a:pt x="12298" y="4280"/>
                </a:lnTo>
                <a:lnTo>
                  <a:pt x="12325" y="4272"/>
                </a:lnTo>
                <a:lnTo>
                  <a:pt x="12342" y="4272"/>
                </a:lnTo>
                <a:lnTo>
                  <a:pt x="12369" y="4280"/>
                </a:lnTo>
                <a:lnTo>
                  <a:pt x="12378" y="4280"/>
                </a:lnTo>
                <a:lnTo>
                  <a:pt x="12387" y="4272"/>
                </a:lnTo>
                <a:lnTo>
                  <a:pt x="12395" y="4272"/>
                </a:lnTo>
                <a:lnTo>
                  <a:pt x="12404" y="4263"/>
                </a:lnTo>
                <a:lnTo>
                  <a:pt x="12413" y="4263"/>
                </a:lnTo>
                <a:lnTo>
                  <a:pt x="12431" y="4263"/>
                </a:lnTo>
                <a:lnTo>
                  <a:pt x="12431" y="4254"/>
                </a:lnTo>
                <a:lnTo>
                  <a:pt x="12457" y="4245"/>
                </a:lnTo>
                <a:lnTo>
                  <a:pt x="12457" y="4236"/>
                </a:lnTo>
                <a:lnTo>
                  <a:pt x="12466" y="4227"/>
                </a:lnTo>
                <a:lnTo>
                  <a:pt x="12466" y="4219"/>
                </a:lnTo>
                <a:lnTo>
                  <a:pt x="12457" y="4219"/>
                </a:lnTo>
                <a:lnTo>
                  <a:pt x="12448" y="4219"/>
                </a:lnTo>
                <a:lnTo>
                  <a:pt x="12431" y="4219"/>
                </a:lnTo>
                <a:lnTo>
                  <a:pt x="12422" y="4219"/>
                </a:lnTo>
                <a:lnTo>
                  <a:pt x="12404" y="4219"/>
                </a:lnTo>
                <a:lnTo>
                  <a:pt x="12404" y="4210"/>
                </a:lnTo>
                <a:lnTo>
                  <a:pt x="12395" y="4210"/>
                </a:lnTo>
                <a:lnTo>
                  <a:pt x="12387" y="4210"/>
                </a:lnTo>
                <a:lnTo>
                  <a:pt x="12395" y="4210"/>
                </a:lnTo>
                <a:lnTo>
                  <a:pt x="12404" y="4201"/>
                </a:lnTo>
                <a:lnTo>
                  <a:pt x="12413" y="4201"/>
                </a:lnTo>
                <a:lnTo>
                  <a:pt x="12422" y="4201"/>
                </a:lnTo>
                <a:lnTo>
                  <a:pt x="12422" y="4192"/>
                </a:lnTo>
                <a:lnTo>
                  <a:pt x="12413" y="4183"/>
                </a:lnTo>
                <a:lnTo>
                  <a:pt x="12431" y="4175"/>
                </a:lnTo>
                <a:lnTo>
                  <a:pt x="12440" y="4183"/>
                </a:lnTo>
                <a:lnTo>
                  <a:pt x="12448" y="4175"/>
                </a:lnTo>
                <a:lnTo>
                  <a:pt x="12448" y="4166"/>
                </a:lnTo>
                <a:lnTo>
                  <a:pt x="12448" y="4157"/>
                </a:lnTo>
                <a:lnTo>
                  <a:pt x="12457" y="4166"/>
                </a:lnTo>
                <a:lnTo>
                  <a:pt x="12466" y="4157"/>
                </a:lnTo>
                <a:lnTo>
                  <a:pt x="12475" y="4148"/>
                </a:lnTo>
                <a:lnTo>
                  <a:pt x="12475" y="4139"/>
                </a:lnTo>
                <a:lnTo>
                  <a:pt x="12475" y="4130"/>
                </a:lnTo>
                <a:lnTo>
                  <a:pt x="12484" y="4122"/>
                </a:lnTo>
                <a:lnTo>
                  <a:pt x="12484" y="4113"/>
                </a:lnTo>
                <a:lnTo>
                  <a:pt x="12484" y="4104"/>
                </a:lnTo>
                <a:lnTo>
                  <a:pt x="12484" y="4095"/>
                </a:lnTo>
                <a:lnTo>
                  <a:pt x="12484" y="4086"/>
                </a:lnTo>
                <a:lnTo>
                  <a:pt x="12457" y="4069"/>
                </a:lnTo>
                <a:lnTo>
                  <a:pt x="12448" y="4069"/>
                </a:lnTo>
                <a:lnTo>
                  <a:pt x="12440" y="4060"/>
                </a:lnTo>
                <a:lnTo>
                  <a:pt x="12431" y="4060"/>
                </a:lnTo>
                <a:lnTo>
                  <a:pt x="12422" y="4060"/>
                </a:lnTo>
                <a:lnTo>
                  <a:pt x="12413" y="4060"/>
                </a:lnTo>
                <a:lnTo>
                  <a:pt x="12395" y="4060"/>
                </a:lnTo>
                <a:lnTo>
                  <a:pt x="12395" y="4069"/>
                </a:lnTo>
                <a:lnTo>
                  <a:pt x="12387" y="4077"/>
                </a:lnTo>
                <a:lnTo>
                  <a:pt x="12378" y="4077"/>
                </a:lnTo>
                <a:lnTo>
                  <a:pt x="12360" y="4069"/>
                </a:lnTo>
                <a:lnTo>
                  <a:pt x="12369" y="4060"/>
                </a:lnTo>
                <a:lnTo>
                  <a:pt x="12378" y="4051"/>
                </a:lnTo>
                <a:lnTo>
                  <a:pt x="12387" y="4042"/>
                </a:lnTo>
                <a:lnTo>
                  <a:pt x="12378" y="4024"/>
                </a:lnTo>
                <a:lnTo>
                  <a:pt x="12369" y="4016"/>
                </a:lnTo>
                <a:lnTo>
                  <a:pt x="12334" y="3989"/>
                </a:lnTo>
                <a:lnTo>
                  <a:pt x="12325" y="3989"/>
                </a:lnTo>
                <a:lnTo>
                  <a:pt x="12307" y="3989"/>
                </a:lnTo>
                <a:lnTo>
                  <a:pt x="12316" y="3989"/>
                </a:lnTo>
                <a:lnTo>
                  <a:pt x="12325" y="3989"/>
                </a:lnTo>
                <a:lnTo>
                  <a:pt x="12334" y="3989"/>
                </a:lnTo>
                <a:lnTo>
                  <a:pt x="12342" y="3989"/>
                </a:lnTo>
                <a:lnTo>
                  <a:pt x="12351" y="3998"/>
                </a:lnTo>
                <a:lnTo>
                  <a:pt x="12360" y="3998"/>
                </a:lnTo>
                <a:lnTo>
                  <a:pt x="12369" y="3998"/>
                </a:lnTo>
                <a:lnTo>
                  <a:pt x="12360" y="3989"/>
                </a:lnTo>
                <a:lnTo>
                  <a:pt x="12351" y="3972"/>
                </a:lnTo>
                <a:lnTo>
                  <a:pt x="12342" y="3963"/>
                </a:lnTo>
                <a:lnTo>
                  <a:pt x="12342" y="3954"/>
                </a:lnTo>
                <a:lnTo>
                  <a:pt x="12351" y="3945"/>
                </a:lnTo>
                <a:lnTo>
                  <a:pt x="12342" y="3936"/>
                </a:lnTo>
                <a:lnTo>
                  <a:pt x="12334" y="3927"/>
                </a:lnTo>
                <a:lnTo>
                  <a:pt x="12316" y="3919"/>
                </a:lnTo>
                <a:lnTo>
                  <a:pt x="12307" y="3910"/>
                </a:lnTo>
                <a:lnTo>
                  <a:pt x="12298" y="3901"/>
                </a:lnTo>
                <a:lnTo>
                  <a:pt x="12272" y="3892"/>
                </a:lnTo>
                <a:lnTo>
                  <a:pt x="12263" y="3892"/>
                </a:lnTo>
                <a:lnTo>
                  <a:pt x="12263" y="3883"/>
                </a:lnTo>
                <a:lnTo>
                  <a:pt x="12254" y="3857"/>
                </a:lnTo>
                <a:lnTo>
                  <a:pt x="12245" y="3830"/>
                </a:lnTo>
                <a:lnTo>
                  <a:pt x="12237" y="3804"/>
                </a:lnTo>
                <a:lnTo>
                  <a:pt x="12237" y="3795"/>
                </a:lnTo>
                <a:lnTo>
                  <a:pt x="12228" y="3795"/>
                </a:lnTo>
                <a:lnTo>
                  <a:pt x="12219" y="3786"/>
                </a:lnTo>
                <a:lnTo>
                  <a:pt x="12210" y="3777"/>
                </a:lnTo>
                <a:lnTo>
                  <a:pt x="12201" y="3769"/>
                </a:lnTo>
                <a:lnTo>
                  <a:pt x="12166" y="3751"/>
                </a:lnTo>
                <a:lnTo>
                  <a:pt x="12148" y="3751"/>
                </a:lnTo>
                <a:lnTo>
                  <a:pt x="12140" y="3760"/>
                </a:lnTo>
                <a:lnTo>
                  <a:pt x="12131" y="3760"/>
                </a:lnTo>
                <a:lnTo>
                  <a:pt x="12095" y="3751"/>
                </a:lnTo>
                <a:lnTo>
                  <a:pt x="12087" y="3751"/>
                </a:lnTo>
                <a:lnTo>
                  <a:pt x="12078" y="3742"/>
                </a:lnTo>
                <a:lnTo>
                  <a:pt x="12087" y="3751"/>
                </a:lnTo>
                <a:lnTo>
                  <a:pt x="12104" y="3751"/>
                </a:lnTo>
                <a:lnTo>
                  <a:pt x="12113" y="3751"/>
                </a:lnTo>
                <a:lnTo>
                  <a:pt x="12122" y="3751"/>
                </a:lnTo>
                <a:lnTo>
                  <a:pt x="12122" y="3742"/>
                </a:lnTo>
                <a:lnTo>
                  <a:pt x="12140" y="3733"/>
                </a:lnTo>
                <a:lnTo>
                  <a:pt x="12157" y="3733"/>
                </a:lnTo>
                <a:lnTo>
                  <a:pt x="12157" y="3724"/>
                </a:lnTo>
                <a:lnTo>
                  <a:pt x="12166" y="3724"/>
                </a:lnTo>
                <a:lnTo>
                  <a:pt x="12148" y="3716"/>
                </a:lnTo>
                <a:lnTo>
                  <a:pt x="12131" y="3716"/>
                </a:lnTo>
                <a:lnTo>
                  <a:pt x="12122" y="3716"/>
                </a:lnTo>
                <a:lnTo>
                  <a:pt x="12113" y="3716"/>
                </a:lnTo>
                <a:lnTo>
                  <a:pt x="12122" y="3716"/>
                </a:lnTo>
                <a:lnTo>
                  <a:pt x="12131" y="3707"/>
                </a:lnTo>
                <a:lnTo>
                  <a:pt x="12157" y="3707"/>
                </a:lnTo>
                <a:lnTo>
                  <a:pt x="12157" y="3698"/>
                </a:lnTo>
                <a:lnTo>
                  <a:pt x="12166" y="3698"/>
                </a:lnTo>
                <a:lnTo>
                  <a:pt x="12175" y="3689"/>
                </a:lnTo>
                <a:lnTo>
                  <a:pt x="12184" y="3680"/>
                </a:lnTo>
                <a:lnTo>
                  <a:pt x="12193" y="3663"/>
                </a:lnTo>
                <a:lnTo>
                  <a:pt x="12201" y="3636"/>
                </a:lnTo>
                <a:lnTo>
                  <a:pt x="12210" y="3636"/>
                </a:lnTo>
                <a:lnTo>
                  <a:pt x="12210" y="3627"/>
                </a:lnTo>
                <a:lnTo>
                  <a:pt x="12219" y="3610"/>
                </a:lnTo>
                <a:lnTo>
                  <a:pt x="12228" y="3601"/>
                </a:lnTo>
                <a:lnTo>
                  <a:pt x="12219" y="3583"/>
                </a:lnTo>
                <a:lnTo>
                  <a:pt x="12210" y="3583"/>
                </a:lnTo>
                <a:lnTo>
                  <a:pt x="12201" y="3574"/>
                </a:lnTo>
                <a:lnTo>
                  <a:pt x="12193" y="3574"/>
                </a:lnTo>
                <a:lnTo>
                  <a:pt x="12148" y="3574"/>
                </a:lnTo>
                <a:lnTo>
                  <a:pt x="12140" y="3574"/>
                </a:lnTo>
                <a:lnTo>
                  <a:pt x="12131" y="3583"/>
                </a:lnTo>
                <a:lnTo>
                  <a:pt x="12113" y="3574"/>
                </a:lnTo>
                <a:lnTo>
                  <a:pt x="12104" y="3574"/>
                </a:lnTo>
                <a:lnTo>
                  <a:pt x="12095" y="3583"/>
                </a:lnTo>
                <a:lnTo>
                  <a:pt x="12078" y="3583"/>
                </a:lnTo>
                <a:lnTo>
                  <a:pt x="12069" y="3592"/>
                </a:lnTo>
                <a:lnTo>
                  <a:pt x="12051" y="3592"/>
                </a:lnTo>
                <a:lnTo>
                  <a:pt x="12060" y="3583"/>
                </a:lnTo>
                <a:lnTo>
                  <a:pt x="12069" y="3566"/>
                </a:lnTo>
                <a:lnTo>
                  <a:pt x="12078" y="3566"/>
                </a:lnTo>
                <a:lnTo>
                  <a:pt x="12069" y="3566"/>
                </a:lnTo>
                <a:lnTo>
                  <a:pt x="12060" y="3557"/>
                </a:lnTo>
                <a:lnTo>
                  <a:pt x="12060" y="3548"/>
                </a:lnTo>
                <a:lnTo>
                  <a:pt x="12078" y="3539"/>
                </a:lnTo>
                <a:lnTo>
                  <a:pt x="12104" y="3521"/>
                </a:lnTo>
                <a:lnTo>
                  <a:pt x="12122" y="3513"/>
                </a:lnTo>
                <a:lnTo>
                  <a:pt x="12131" y="3504"/>
                </a:lnTo>
                <a:lnTo>
                  <a:pt x="12131" y="3495"/>
                </a:lnTo>
                <a:lnTo>
                  <a:pt x="12131" y="3486"/>
                </a:lnTo>
                <a:lnTo>
                  <a:pt x="12131" y="3477"/>
                </a:lnTo>
                <a:lnTo>
                  <a:pt x="12122" y="3477"/>
                </a:lnTo>
                <a:lnTo>
                  <a:pt x="12104" y="3477"/>
                </a:lnTo>
                <a:lnTo>
                  <a:pt x="12087" y="3477"/>
                </a:lnTo>
                <a:lnTo>
                  <a:pt x="12078" y="3486"/>
                </a:lnTo>
                <a:lnTo>
                  <a:pt x="12051" y="3486"/>
                </a:lnTo>
                <a:lnTo>
                  <a:pt x="12034" y="3486"/>
                </a:lnTo>
                <a:lnTo>
                  <a:pt x="12025" y="3486"/>
                </a:lnTo>
                <a:lnTo>
                  <a:pt x="12016" y="3486"/>
                </a:lnTo>
                <a:lnTo>
                  <a:pt x="12007" y="3486"/>
                </a:lnTo>
                <a:lnTo>
                  <a:pt x="11998" y="3477"/>
                </a:lnTo>
                <a:lnTo>
                  <a:pt x="11990" y="3486"/>
                </a:lnTo>
                <a:lnTo>
                  <a:pt x="11981" y="3495"/>
                </a:lnTo>
                <a:lnTo>
                  <a:pt x="11981" y="3504"/>
                </a:lnTo>
                <a:lnTo>
                  <a:pt x="11990" y="3513"/>
                </a:lnTo>
                <a:lnTo>
                  <a:pt x="11990" y="3521"/>
                </a:lnTo>
                <a:lnTo>
                  <a:pt x="11972" y="3521"/>
                </a:lnTo>
                <a:lnTo>
                  <a:pt x="11963" y="3521"/>
                </a:lnTo>
                <a:lnTo>
                  <a:pt x="11963" y="3530"/>
                </a:lnTo>
                <a:lnTo>
                  <a:pt x="11963" y="3539"/>
                </a:lnTo>
                <a:lnTo>
                  <a:pt x="11981" y="3557"/>
                </a:lnTo>
                <a:lnTo>
                  <a:pt x="11972" y="3557"/>
                </a:lnTo>
                <a:lnTo>
                  <a:pt x="11963" y="3557"/>
                </a:lnTo>
                <a:lnTo>
                  <a:pt x="11945" y="3557"/>
                </a:lnTo>
                <a:lnTo>
                  <a:pt x="11945" y="3566"/>
                </a:lnTo>
                <a:lnTo>
                  <a:pt x="11937" y="3566"/>
                </a:lnTo>
                <a:lnTo>
                  <a:pt x="11937" y="3583"/>
                </a:lnTo>
                <a:lnTo>
                  <a:pt x="11937" y="3592"/>
                </a:lnTo>
                <a:lnTo>
                  <a:pt x="11945" y="3592"/>
                </a:lnTo>
                <a:lnTo>
                  <a:pt x="11937" y="3592"/>
                </a:lnTo>
                <a:lnTo>
                  <a:pt x="11937" y="3601"/>
                </a:lnTo>
                <a:lnTo>
                  <a:pt x="11928" y="3601"/>
                </a:lnTo>
                <a:lnTo>
                  <a:pt x="11928" y="3610"/>
                </a:lnTo>
                <a:close/>
                <a:moveTo>
                  <a:pt x="12140" y="3460"/>
                </a:moveTo>
                <a:lnTo>
                  <a:pt x="12140" y="3468"/>
                </a:lnTo>
                <a:lnTo>
                  <a:pt x="12140" y="3460"/>
                </a:lnTo>
                <a:lnTo>
                  <a:pt x="12148" y="3460"/>
                </a:lnTo>
                <a:lnTo>
                  <a:pt x="12140" y="3451"/>
                </a:lnTo>
                <a:lnTo>
                  <a:pt x="12131" y="3460"/>
                </a:lnTo>
                <a:close/>
                <a:moveTo>
                  <a:pt x="12113" y="3442"/>
                </a:moveTo>
                <a:lnTo>
                  <a:pt x="12122" y="3433"/>
                </a:lnTo>
                <a:lnTo>
                  <a:pt x="12122" y="3442"/>
                </a:lnTo>
                <a:lnTo>
                  <a:pt x="12140" y="3442"/>
                </a:lnTo>
                <a:lnTo>
                  <a:pt x="12148" y="3451"/>
                </a:lnTo>
                <a:lnTo>
                  <a:pt x="12157" y="3442"/>
                </a:lnTo>
                <a:lnTo>
                  <a:pt x="12148" y="3442"/>
                </a:lnTo>
                <a:lnTo>
                  <a:pt x="12140" y="3433"/>
                </a:lnTo>
                <a:lnTo>
                  <a:pt x="12131" y="3433"/>
                </a:lnTo>
                <a:lnTo>
                  <a:pt x="12140" y="3433"/>
                </a:lnTo>
                <a:lnTo>
                  <a:pt x="12140" y="3424"/>
                </a:lnTo>
                <a:lnTo>
                  <a:pt x="12131" y="3424"/>
                </a:lnTo>
                <a:lnTo>
                  <a:pt x="12122" y="3424"/>
                </a:lnTo>
                <a:lnTo>
                  <a:pt x="12113" y="3424"/>
                </a:lnTo>
                <a:lnTo>
                  <a:pt x="12113" y="3433"/>
                </a:lnTo>
                <a:close/>
                <a:moveTo>
                  <a:pt x="12934" y="2948"/>
                </a:moveTo>
                <a:lnTo>
                  <a:pt x="12942" y="2948"/>
                </a:lnTo>
                <a:lnTo>
                  <a:pt x="12951" y="2948"/>
                </a:lnTo>
                <a:lnTo>
                  <a:pt x="12960" y="2948"/>
                </a:lnTo>
                <a:lnTo>
                  <a:pt x="12960" y="2939"/>
                </a:lnTo>
                <a:lnTo>
                  <a:pt x="12951" y="2939"/>
                </a:lnTo>
                <a:lnTo>
                  <a:pt x="12942" y="2939"/>
                </a:lnTo>
                <a:lnTo>
                  <a:pt x="12934" y="2939"/>
                </a:lnTo>
                <a:close/>
                <a:moveTo>
                  <a:pt x="13612" y="2251"/>
                </a:moveTo>
                <a:lnTo>
                  <a:pt x="13612" y="2259"/>
                </a:lnTo>
                <a:lnTo>
                  <a:pt x="13621" y="2251"/>
                </a:lnTo>
                <a:lnTo>
                  <a:pt x="13630" y="2242"/>
                </a:lnTo>
                <a:lnTo>
                  <a:pt x="13638" y="2233"/>
                </a:lnTo>
                <a:lnTo>
                  <a:pt x="13647" y="2233"/>
                </a:lnTo>
                <a:lnTo>
                  <a:pt x="13665" y="2233"/>
                </a:lnTo>
                <a:lnTo>
                  <a:pt x="13674" y="2233"/>
                </a:lnTo>
                <a:lnTo>
                  <a:pt x="13674" y="2224"/>
                </a:lnTo>
                <a:lnTo>
                  <a:pt x="13674" y="2215"/>
                </a:lnTo>
                <a:lnTo>
                  <a:pt x="13682" y="2215"/>
                </a:lnTo>
                <a:lnTo>
                  <a:pt x="13682" y="2206"/>
                </a:lnTo>
                <a:lnTo>
                  <a:pt x="13682" y="2198"/>
                </a:lnTo>
                <a:lnTo>
                  <a:pt x="13682" y="2189"/>
                </a:lnTo>
                <a:lnTo>
                  <a:pt x="13674" y="2189"/>
                </a:lnTo>
                <a:lnTo>
                  <a:pt x="13665" y="2189"/>
                </a:lnTo>
                <a:lnTo>
                  <a:pt x="13656" y="2189"/>
                </a:lnTo>
                <a:lnTo>
                  <a:pt x="13647" y="2180"/>
                </a:lnTo>
                <a:lnTo>
                  <a:pt x="13638" y="2180"/>
                </a:lnTo>
                <a:lnTo>
                  <a:pt x="13638" y="2189"/>
                </a:lnTo>
                <a:lnTo>
                  <a:pt x="13630" y="2189"/>
                </a:lnTo>
                <a:lnTo>
                  <a:pt x="13621" y="2189"/>
                </a:lnTo>
                <a:lnTo>
                  <a:pt x="13621" y="2198"/>
                </a:lnTo>
                <a:lnTo>
                  <a:pt x="13630" y="2198"/>
                </a:lnTo>
                <a:lnTo>
                  <a:pt x="13638" y="2206"/>
                </a:lnTo>
                <a:lnTo>
                  <a:pt x="13630" y="2206"/>
                </a:lnTo>
                <a:lnTo>
                  <a:pt x="13612" y="2206"/>
                </a:lnTo>
                <a:lnTo>
                  <a:pt x="13603" y="2206"/>
                </a:lnTo>
                <a:lnTo>
                  <a:pt x="13603" y="2215"/>
                </a:lnTo>
                <a:lnTo>
                  <a:pt x="13603" y="2224"/>
                </a:lnTo>
                <a:lnTo>
                  <a:pt x="13603" y="2233"/>
                </a:lnTo>
                <a:lnTo>
                  <a:pt x="13603" y="2242"/>
                </a:lnTo>
                <a:lnTo>
                  <a:pt x="13594" y="2242"/>
                </a:lnTo>
                <a:lnTo>
                  <a:pt x="13594" y="2251"/>
                </a:lnTo>
                <a:lnTo>
                  <a:pt x="13603" y="2251"/>
                </a:lnTo>
                <a:close/>
                <a:moveTo>
                  <a:pt x="13700" y="2189"/>
                </a:moveTo>
                <a:lnTo>
                  <a:pt x="13709" y="2189"/>
                </a:lnTo>
                <a:lnTo>
                  <a:pt x="13735" y="2180"/>
                </a:lnTo>
                <a:lnTo>
                  <a:pt x="13735" y="2171"/>
                </a:lnTo>
                <a:lnTo>
                  <a:pt x="13744" y="2162"/>
                </a:lnTo>
                <a:lnTo>
                  <a:pt x="13753" y="2162"/>
                </a:lnTo>
                <a:lnTo>
                  <a:pt x="13762" y="2153"/>
                </a:lnTo>
                <a:lnTo>
                  <a:pt x="13771" y="2153"/>
                </a:lnTo>
                <a:lnTo>
                  <a:pt x="13780" y="2153"/>
                </a:lnTo>
                <a:lnTo>
                  <a:pt x="13788" y="2136"/>
                </a:lnTo>
                <a:lnTo>
                  <a:pt x="13797" y="2127"/>
                </a:lnTo>
                <a:lnTo>
                  <a:pt x="13788" y="2118"/>
                </a:lnTo>
                <a:lnTo>
                  <a:pt x="13788" y="2127"/>
                </a:lnTo>
                <a:lnTo>
                  <a:pt x="13780" y="2127"/>
                </a:lnTo>
                <a:lnTo>
                  <a:pt x="13771" y="2118"/>
                </a:lnTo>
                <a:lnTo>
                  <a:pt x="13771" y="2101"/>
                </a:lnTo>
                <a:lnTo>
                  <a:pt x="13771" y="2092"/>
                </a:lnTo>
                <a:lnTo>
                  <a:pt x="13762" y="2092"/>
                </a:lnTo>
                <a:lnTo>
                  <a:pt x="13762" y="2109"/>
                </a:lnTo>
                <a:lnTo>
                  <a:pt x="13753" y="2109"/>
                </a:lnTo>
                <a:lnTo>
                  <a:pt x="13762" y="2118"/>
                </a:lnTo>
                <a:lnTo>
                  <a:pt x="13753" y="2118"/>
                </a:lnTo>
                <a:lnTo>
                  <a:pt x="13744" y="2127"/>
                </a:lnTo>
                <a:lnTo>
                  <a:pt x="13744" y="2136"/>
                </a:lnTo>
                <a:lnTo>
                  <a:pt x="13727" y="2145"/>
                </a:lnTo>
                <a:lnTo>
                  <a:pt x="13735" y="2153"/>
                </a:lnTo>
                <a:lnTo>
                  <a:pt x="13727" y="2153"/>
                </a:lnTo>
                <a:lnTo>
                  <a:pt x="13718" y="2153"/>
                </a:lnTo>
                <a:lnTo>
                  <a:pt x="13709" y="2153"/>
                </a:lnTo>
                <a:lnTo>
                  <a:pt x="13700" y="2162"/>
                </a:lnTo>
                <a:lnTo>
                  <a:pt x="13700" y="2171"/>
                </a:lnTo>
                <a:lnTo>
                  <a:pt x="13682" y="2180"/>
                </a:lnTo>
                <a:lnTo>
                  <a:pt x="13691" y="2189"/>
                </a:lnTo>
                <a:close/>
                <a:moveTo>
                  <a:pt x="13427" y="2303"/>
                </a:moveTo>
                <a:lnTo>
                  <a:pt x="13444" y="2303"/>
                </a:lnTo>
                <a:lnTo>
                  <a:pt x="13453" y="2303"/>
                </a:lnTo>
                <a:lnTo>
                  <a:pt x="13462" y="2312"/>
                </a:lnTo>
                <a:lnTo>
                  <a:pt x="13480" y="2303"/>
                </a:lnTo>
                <a:lnTo>
                  <a:pt x="13488" y="2303"/>
                </a:lnTo>
                <a:lnTo>
                  <a:pt x="13488" y="2286"/>
                </a:lnTo>
                <a:lnTo>
                  <a:pt x="13488" y="2277"/>
                </a:lnTo>
                <a:lnTo>
                  <a:pt x="13471" y="2268"/>
                </a:lnTo>
                <a:lnTo>
                  <a:pt x="13471" y="2259"/>
                </a:lnTo>
                <a:lnTo>
                  <a:pt x="13462" y="2259"/>
                </a:lnTo>
                <a:lnTo>
                  <a:pt x="13462" y="2268"/>
                </a:lnTo>
                <a:lnTo>
                  <a:pt x="13453" y="2268"/>
                </a:lnTo>
                <a:lnTo>
                  <a:pt x="13444" y="2268"/>
                </a:lnTo>
                <a:lnTo>
                  <a:pt x="13444" y="2277"/>
                </a:lnTo>
                <a:lnTo>
                  <a:pt x="13444" y="2286"/>
                </a:lnTo>
                <a:lnTo>
                  <a:pt x="13435" y="2286"/>
                </a:lnTo>
                <a:lnTo>
                  <a:pt x="13427" y="2277"/>
                </a:lnTo>
                <a:lnTo>
                  <a:pt x="13427" y="2286"/>
                </a:lnTo>
                <a:lnTo>
                  <a:pt x="13409" y="2295"/>
                </a:lnTo>
                <a:lnTo>
                  <a:pt x="13418" y="2303"/>
                </a:lnTo>
                <a:close/>
                <a:moveTo>
                  <a:pt x="12722" y="3204"/>
                </a:moveTo>
                <a:lnTo>
                  <a:pt x="12722" y="3195"/>
                </a:lnTo>
                <a:lnTo>
                  <a:pt x="12713" y="3195"/>
                </a:lnTo>
                <a:lnTo>
                  <a:pt x="12713" y="3204"/>
                </a:lnTo>
                <a:lnTo>
                  <a:pt x="12713" y="3213"/>
                </a:lnTo>
                <a:close/>
                <a:moveTo>
                  <a:pt x="24702" y="2153"/>
                </a:moveTo>
                <a:lnTo>
                  <a:pt x="24719" y="2162"/>
                </a:lnTo>
                <a:lnTo>
                  <a:pt x="24728" y="2171"/>
                </a:lnTo>
                <a:lnTo>
                  <a:pt x="24772" y="2180"/>
                </a:lnTo>
                <a:lnTo>
                  <a:pt x="24799" y="2180"/>
                </a:lnTo>
                <a:lnTo>
                  <a:pt x="24799" y="2162"/>
                </a:lnTo>
                <a:lnTo>
                  <a:pt x="24808" y="2153"/>
                </a:lnTo>
                <a:lnTo>
                  <a:pt x="24808" y="2145"/>
                </a:lnTo>
                <a:lnTo>
                  <a:pt x="24737" y="2127"/>
                </a:lnTo>
                <a:lnTo>
                  <a:pt x="24719" y="2127"/>
                </a:lnTo>
                <a:lnTo>
                  <a:pt x="24710" y="2127"/>
                </a:lnTo>
                <a:lnTo>
                  <a:pt x="24693" y="2136"/>
                </a:lnTo>
                <a:lnTo>
                  <a:pt x="24693" y="2145"/>
                </a:lnTo>
                <a:lnTo>
                  <a:pt x="24693" y="2153"/>
                </a:lnTo>
                <a:close/>
                <a:moveTo>
                  <a:pt x="13409" y="2365"/>
                </a:moveTo>
                <a:lnTo>
                  <a:pt x="13435" y="2356"/>
                </a:lnTo>
                <a:lnTo>
                  <a:pt x="13453" y="2348"/>
                </a:lnTo>
                <a:lnTo>
                  <a:pt x="13462" y="2348"/>
                </a:lnTo>
                <a:lnTo>
                  <a:pt x="13471" y="2348"/>
                </a:lnTo>
                <a:lnTo>
                  <a:pt x="13480" y="2339"/>
                </a:lnTo>
                <a:lnTo>
                  <a:pt x="13488" y="2339"/>
                </a:lnTo>
                <a:lnTo>
                  <a:pt x="13488" y="2348"/>
                </a:lnTo>
                <a:lnTo>
                  <a:pt x="13506" y="2339"/>
                </a:lnTo>
                <a:lnTo>
                  <a:pt x="13515" y="2330"/>
                </a:lnTo>
                <a:lnTo>
                  <a:pt x="13524" y="2330"/>
                </a:lnTo>
                <a:lnTo>
                  <a:pt x="13524" y="2339"/>
                </a:lnTo>
                <a:lnTo>
                  <a:pt x="13533" y="2330"/>
                </a:lnTo>
                <a:lnTo>
                  <a:pt x="13550" y="2321"/>
                </a:lnTo>
                <a:lnTo>
                  <a:pt x="13559" y="2312"/>
                </a:lnTo>
                <a:lnTo>
                  <a:pt x="13568" y="2303"/>
                </a:lnTo>
                <a:lnTo>
                  <a:pt x="13577" y="2295"/>
                </a:lnTo>
                <a:lnTo>
                  <a:pt x="13568" y="2286"/>
                </a:lnTo>
                <a:lnTo>
                  <a:pt x="13568" y="2277"/>
                </a:lnTo>
                <a:lnTo>
                  <a:pt x="13559" y="2277"/>
                </a:lnTo>
                <a:lnTo>
                  <a:pt x="13550" y="2277"/>
                </a:lnTo>
                <a:lnTo>
                  <a:pt x="13541" y="2277"/>
                </a:lnTo>
                <a:lnTo>
                  <a:pt x="13541" y="2286"/>
                </a:lnTo>
                <a:lnTo>
                  <a:pt x="13541" y="2295"/>
                </a:lnTo>
                <a:lnTo>
                  <a:pt x="13524" y="2303"/>
                </a:lnTo>
                <a:lnTo>
                  <a:pt x="13515" y="2312"/>
                </a:lnTo>
                <a:lnTo>
                  <a:pt x="13515" y="2303"/>
                </a:lnTo>
                <a:lnTo>
                  <a:pt x="13524" y="2295"/>
                </a:lnTo>
                <a:lnTo>
                  <a:pt x="13524" y="2277"/>
                </a:lnTo>
                <a:lnTo>
                  <a:pt x="13524" y="2268"/>
                </a:lnTo>
                <a:lnTo>
                  <a:pt x="13524" y="2259"/>
                </a:lnTo>
                <a:lnTo>
                  <a:pt x="13515" y="2251"/>
                </a:lnTo>
                <a:lnTo>
                  <a:pt x="13533" y="2242"/>
                </a:lnTo>
                <a:lnTo>
                  <a:pt x="13541" y="2233"/>
                </a:lnTo>
                <a:lnTo>
                  <a:pt x="13541" y="2224"/>
                </a:lnTo>
                <a:lnTo>
                  <a:pt x="13533" y="2215"/>
                </a:lnTo>
                <a:lnTo>
                  <a:pt x="13524" y="2224"/>
                </a:lnTo>
                <a:lnTo>
                  <a:pt x="13515" y="2233"/>
                </a:lnTo>
                <a:lnTo>
                  <a:pt x="13506" y="2242"/>
                </a:lnTo>
                <a:lnTo>
                  <a:pt x="13497" y="2251"/>
                </a:lnTo>
                <a:lnTo>
                  <a:pt x="13488" y="2259"/>
                </a:lnTo>
                <a:lnTo>
                  <a:pt x="13488" y="2268"/>
                </a:lnTo>
                <a:lnTo>
                  <a:pt x="13497" y="2268"/>
                </a:lnTo>
                <a:lnTo>
                  <a:pt x="13497" y="2277"/>
                </a:lnTo>
                <a:lnTo>
                  <a:pt x="13497" y="2286"/>
                </a:lnTo>
                <a:lnTo>
                  <a:pt x="13488" y="2303"/>
                </a:lnTo>
                <a:lnTo>
                  <a:pt x="13471" y="2330"/>
                </a:lnTo>
                <a:lnTo>
                  <a:pt x="13427" y="2339"/>
                </a:lnTo>
                <a:lnTo>
                  <a:pt x="13418" y="2339"/>
                </a:lnTo>
                <a:lnTo>
                  <a:pt x="13409" y="2356"/>
                </a:lnTo>
                <a:close/>
                <a:moveTo>
                  <a:pt x="24199" y="2233"/>
                </a:moveTo>
                <a:lnTo>
                  <a:pt x="24199" y="2242"/>
                </a:lnTo>
                <a:lnTo>
                  <a:pt x="24208" y="2251"/>
                </a:lnTo>
                <a:lnTo>
                  <a:pt x="24216" y="2251"/>
                </a:lnTo>
                <a:lnTo>
                  <a:pt x="24225" y="2259"/>
                </a:lnTo>
                <a:lnTo>
                  <a:pt x="24225" y="2268"/>
                </a:lnTo>
                <a:lnTo>
                  <a:pt x="24234" y="2259"/>
                </a:lnTo>
                <a:lnTo>
                  <a:pt x="24225" y="2259"/>
                </a:lnTo>
                <a:lnTo>
                  <a:pt x="24216" y="2242"/>
                </a:lnTo>
                <a:lnTo>
                  <a:pt x="24216" y="2233"/>
                </a:lnTo>
                <a:lnTo>
                  <a:pt x="24216" y="2224"/>
                </a:lnTo>
                <a:lnTo>
                  <a:pt x="24216" y="2206"/>
                </a:lnTo>
                <a:lnTo>
                  <a:pt x="24234" y="2198"/>
                </a:lnTo>
                <a:lnTo>
                  <a:pt x="24234" y="2189"/>
                </a:lnTo>
                <a:lnTo>
                  <a:pt x="24234" y="2180"/>
                </a:lnTo>
                <a:lnTo>
                  <a:pt x="24234" y="2171"/>
                </a:lnTo>
                <a:lnTo>
                  <a:pt x="24225" y="2171"/>
                </a:lnTo>
                <a:lnTo>
                  <a:pt x="24225" y="2180"/>
                </a:lnTo>
                <a:lnTo>
                  <a:pt x="24216" y="2189"/>
                </a:lnTo>
                <a:lnTo>
                  <a:pt x="24199" y="2198"/>
                </a:lnTo>
                <a:lnTo>
                  <a:pt x="24199" y="2206"/>
                </a:lnTo>
                <a:lnTo>
                  <a:pt x="24208" y="2215"/>
                </a:lnTo>
                <a:close/>
                <a:moveTo>
                  <a:pt x="15906" y="2268"/>
                </a:moveTo>
                <a:lnTo>
                  <a:pt x="15915" y="2286"/>
                </a:lnTo>
                <a:lnTo>
                  <a:pt x="15932" y="2295"/>
                </a:lnTo>
                <a:lnTo>
                  <a:pt x="15950" y="2295"/>
                </a:lnTo>
                <a:lnTo>
                  <a:pt x="15976" y="2286"/>
                </a:lnTo>
                <a:lnTo>
                  <a:pt x="16003" y="2277"/>
                </a:lnTo>
                <a:lnTo>
                  <a:pt x="16020" y="2259"/>
                </a:lnTo>
                <a:lnTo>
                  <a:pt x="16029" y="2251"/>
                </a:lnTo>
                <a:lnTo>
                  <a:pt x="16038" y="2242"/>
                </a:lnTo>
                <a:lnTo>
                  <a:pt x="16047" y="2242"/>
                </a:lnTo>
                <a:lnTo>
                  <a:pt x="16047" y="2251"/>
                </a:lnTo>
                <a:lnTo>
                  <a:pt x="16056" y="2251"/>
                </a:lnTo>
                <a:lnTo>
                  <a:pt x="16056" y="2233"/>
                </a:lnTo>
                <a:lnTo>
                  <a:pt x="16047" y="2224"/>
                </a:lnTo>
                <a:lnTo>
                  <a:pt x="16029" y="2215"/>
                </a:lnTo>
                <a:lnTo>
                  <a:pt x="15976" y="2189"/>
                </a:lnTo>
                <a:lnTo>
                  <a:pt x="15959" y="2189"/>
                </a:lnTo>
                <a:lnTo>
                  <a:pt x="15950" y="2198"/>
                </a:lnTo>
                <a:lnTo>
                  <a:pt x="15932" y="2198"/>
                </a:lnTo>
                <a:lnTo>
                  <a:pt x="15915" y="2215"/>
                </a:lnTo>
                <a:lnTo>
                  <a:pt x="15906" y="2224"/>
                </a:lnTo>
                <a:lnTo>
                  <a:pt x="15906" y="2233"/>
                </a:lnTo>
                <a:lnTo>
                  <a:pt x="15906" y="2242"/>
                </a:lnTo>
                <a:lnTo>
                  <a:pt x="15906" y="2251"/>
                </a:lnTo>
                <a:lnTo>
                  <a:pt x="15906" y="2259"/>
                </a:lnTo>
                <a:close/>
                <a:moveTo>
                  <a:pt x="15491" y="2551"/>
                </a:moveTo>
                <a:lnTo>
                  <a:pt x="15500" y="2551"/>
                </a:lnTo>
                <a:lnTo>
                  <a:pt x="15491" y="2542"/>
                </a:lnTo>
                <a:lnTo>
                  <a:pt x="15482" y="2533"/>
                </a:lnTo>
                <a:lnTo>
                  <a:pt x="15482" y="2542"/>
                </a:lnTo>
                <a:close/>
                <a:moveTo>
                  <a:pt x="13338" y="2383"/>
                </a:moveTo>
                <a:lnTo>
                  <a:pt x="13338" y="2374"/>
                </a:lnTo>
                <a:lnTo>
                  <a:pt x="13347" y="2374"/>
                </a:lnTo>
                <a:lnTo>
                  <a:pt x="13347" y="2383"/>
                </a:lnTo>
                <a:lnTo>
                  <a:pt x="13356" y="2374"/>
                </a:lnTo>
                <a:lnTo>
                  <a:pt x="13365" y="2374"/>
                </a:lnTo>
                <a:lnTo>
                  <a:pt x="13374" y="2374"/>
                </a:lnTo>
                <a:lnTo>
                  <a:pt x="13374" y="2365"/>
                </a:lnTo>
                <a:lnTo>
                  <a:pt x="13391" y="2365"/>
                </a:lnTo>
                <a:lnTo>
                  <a:pt x="13391" y="2356"/>
                </a:lnTo>
                <a:lnTo>
                  <a:pt x="13383" y="2356"/>
                </a:lnTo>
                <a:lnTo>
                  <a:pt x="13374" y="2348"/>
                </a:lnTo>
                <a:lnTo>
                  <a:pt x="13365" y="2348"/>
                </a:lnTo>
                <a:lnTo>
                  <a:pt x="13356" y="2356"/>
                </a:lnTo>
                <a:lnTo>
                  <a:pt x="13347" y="2365"/>
                </a:lnTo>
                <a:lnTo>
                  <a:pt x="13338" y="2365"/>
                </a:lnTo>
                <a:lnTo>
                  <a:pt x="13330" y="2374"/>
                </a:lnTo>
                <a:lnTo>
                  <a:pt x="13330" y="2383"/>
                </a:lnTo>
                <a:close/>
                <a:moveTo>
                  <a:pt x="13233" y="2683"/>
                </a:moveTo>
                <a:lnTo>
                  <a:pt x="13241" y="2674"/>
                </a:lnTo>
                <a:lnTo>
                  <a:pt x="13233" y="2674"/>
                </a:lnTo>
                <a:lnTo>
                  <a:pt x="13233" y="2665"/>
                </a:lnTo>
                <a:lnTo>
                  <a:pt x="13224" y="2674"/>
                </a:lnTo>
                <a:lnTo>
                  <a:pt x="13224" y="2683"/>
                </a:lnTo>
                <a:close/>
                <a:moveTo>
                  <a:pt x="13172" y="2771"/>
                </a:moveTo>
                <a:lnTo>
                  <a:pt x="13181" y="2771"/>
                </a:lnTo>
                <a:lnTo>
                  <a:pt x="13181" y="2762"/>
                </a:lnTo>
                <a:lnTo>
                  <a:pt x="13172" y="2754"/>
                </a:lnTo>
                <a:lnTo>
                  <a:pt x="13154" y="2762"/>
                </a:lnTo>
                <a:lnTo>
                  <a:pt x="13145" y="2771"/>
                </a:lnTo>
                <a:lnTo>
                  <a:pt x="13154" y="2771"/>
                </a:lnTo>
                <a:close/>
                <a:moveTo>
                  <a:pt x="12034" y="3919"/>
                </a:moveTo>
                <a:lnTo>
                  <a:pt x="12025" y="3919"/>
                </a:lnTo>
                <a:lnTo>
                  <a:pt x="12016" y="3936"/>
                </a:lnTo>
                <a:lnTo>
                  <a:pt x="12007" y="3945"/>
                </a:lnTo>
                <a:lnTo>
                  <a:pt x="12007" y="3954"/>
                </a:lnTo>
                <a:lnTo>
                  <a:pt x="12016" y="3954"/>
                </a:lnTo>
                <a:lnTo>
                  <a:pt x="12034" y="3936"/>
                </a:lnTo>
                <a:lnTo>
                  <a:pt x="12043" y="3936"/>
                </a:lnTo>
                <a:close/>
                <a:moveTo>
                  <a:pt x="12978" y="2912"/>
                </a:moveTo>
                <a:lnTo>
                  <a:pt x="13004" y="2904"/>
                </a:lnTo>
                <a:lnTo>
                  <a:pt x="13004" y="2895"/>
                </a:lnTo>
                <a:lnTo>
                  <a:pt x="12995" y="2904"/>
                </a:lnTo>
                <a:lnTo>
                  <a:pt x="12978" y="2904"/>
                </a:lnTo>
                <a:lnTo>
                  <a:pt x="12969" y="2912"/>
                </a:lnTo>
                <a:close/>
                <a:moveTo>
                  <a:pt x="13321" y="2392"/>
                </a:moveTo>
                <a:lnTo>
                  <a:pt x="13321" y="2383"/>
                </a:lnTo>
                <a:lnTo>
                  <a:pt x="13321" y="2374"/>
                </a:lnTo>
                <a:lnTo>
                  <a:pt x="13312" y="2383"/>
                </a:lnTo>
                <a:lnTo>
                  <a:pt x="13303" y="2392"/>
                </a:lnTo>
                <a:lnTo>
                  <a:pt x="13303" y="2409"/>
                </a:lnTo>
                <a:lnTo>
                  <a:pt x="13312" y="2401"/>
                </a:lnTo>
                <a:close/>
                <a:moveTo>
                  <a:pt x="13277" y="2639"/>
                </a:moveTo>
                <a:lnTo>
                  <a:pt x="13268" y="2639"/>
                </a:lnTo>
                <a:lnTo>
                  <a:pt x="13268" y="2648"/>
                </a:lnTo>
                <a:lnTo>
                  <a:pt x="13277" y="2648"/>
                </a:lnTo>
                <a:lnTo>
                  <a:pt x="13294" y="2639"/>
                </a:lnTo>
                <a:lnTo>
                  <a:pt x="13294" y="2630"/>
                </a:lnTo>
                <a:lnTo>
                  <a:pt x="13285" y="2630"/>
                </a:lnTo>
                <a:lnTo>
                  <a:pt x="13277" y="2630"/>
                </a:lnTo>
                <a:close/>
                <a:moveTo>
                  <a:pt x="13285" y="2621"/>
                </a:moveTo>
                <a:lnTo>
                  <a:pt x="13285" y="2612"/>
                </a:lnTo>
                <a:lnTo>
                  <a:pt x="13277" y="2612"/>
                </a:lnTo>
                <a:lnTo>
                  <a:pt x="13268" y="2612"/>
                </a:lnTo>
                <a:lnTo>
                  <a:pt x="13268" y="2621"/>
                </a:lnTo>
                <a:lnTo>
                  <a:pt x="13259" y="2630"/>
                </a:lnTo>
                <a:lnTo>
                  <a:pt x="13268" y="2630"/>
                </a:lnTo>
                <a:close/>
                <a:moveTo>
                  <a:pt x="12731" y="3283"/>
                </a:moveTo>
                <a:lnTo>
                  <a:pt x="12722" y="3274"/>
                </a:lnTo>
                <a:lnTo>
                  <a:pt x="12722" y="3283"/>
                </a:lnTo>
                <a:lnTo>
                  <a:pt x="12722" y="3292"/>
                </a:lnTo>
                <a:lnTo>
                  <a:pt x="12722" y="3301"/>
                </a:lnTo>
                <a:lnTo>
                  <a:pt x="12722" y="3310"/>
                </a:lnTo>
                <a:lnTo>
                  <a:pt x="12731" y="3310"/>
                </a:lnTo>
                <a:lnTo>
                  <a:pt x="12731" y="3292"/>
                </a:lnTo>
                <a:close/>
                <a:moveTo>
                  <a:pt x="7587" y="3045"/>
                </a:moveTo>
                <a:lnTo>
                  <a:pt x="7587" y="3054"/>
                </a:lnTo>
                <a:lnTo>
                  <a:pt x="7605" y="3063"/>
                </a:lnTo>
                <a:lnTo>
                  <a:pt x="7614" y="3063"/>
                </a:lnTo>
                <a:lnTo>
                  <a:pt x="7614" y="3054"/>
                </a:lnTo>
                <a:lnTo>
                  <a:pt x="7623" y="3045"/>
                </a:lnTo>
                <a:lnTo>
                  <a:pt x="7614" y="3045"/>
                </a:lnTo>
                <a:lnTo>
                  <a:pt x="7605" y="3045"/>
                </a:lnTo>
                <a:lnTo>
                  <a:pt x="7596" y="3045"/>
                </a:lnTo>
                <a:lnTo>
                  <a:pt x="7587" y="3045"/>
                </a:lnTo>
                <a:lnTo>
                  <a:pt x="7596" y="3045"/>
                </a:lnTo>
                <a:close/>
                <a:moveTo>
                  <a:pt x="7578" y="3115"/>
                </a:moveTo>
                <a:lnTo>
                  <a:pt x="7570" y="3107"/>
                </a:lnTo>
                <a:lnTo>
                  <a:pt x="7561" y="3115"/>
                </a:lnTo>
                <a:lnTo>
                  <a:pt x="7570" y="3124"/>
                </a:lnTo>
                <a:lnTo>
                  <a:pt x="7587" y="3133"/>
                </a:lnTo>
                <a:lnTo>
                  <a:pt x="7587" y="3124"/>
                </a:lnTo>
                <a:close/>
                <a:moveTo>
                  <a:pt x="7808" y="3592"/>
                </a:moveTo>
                <a:lnTo>
                  <a:pt x="7799" y="3592"/>
                </a:lnTo>
                <a:lnTo>
                  <a:pt x="7799" y="3601"/>
                </a:lnTo>
                <a:lnTo>
                  <a:pt x="7817" y="3610"/>
                </a:lnTo>
                <a:lnTo>
                  <a:pt x="7825" y="3610"/>
                </a:lnTo>
                <a:lnTo>
                  <a:pt x="7825" y="3592"/>
                </a:lnTo>
                <a:lnTo>
                  <a:pt x="7817" y="3592"/>
                </a:lnTo>
                <a:close/>
                <a:moveTo>
                  <a:pt x="7552" y="3142"/>
                </a:moveTo>
                <a:lnTo>
                  <a:pt x="7552" y="3151"/>
                </a:lnTo>
                <a:lnTo>
                  <a:pt x="7570" y="3168"/>
                </a:lnTo>
                <a:lnTo>
                  <a:pt x="7578" y="3168"/>
                </a:lnTo>
                <a:lnTo>
                  <a:pt x="7587" y="3168"/>
                </a:lnTo>
                <a:lnTo>
                  <a:pt x="7587" y="3177"/>
                </a:lnTo>
                <a:lnTo>
                  <a:pt x="7596" y="3177"/>
                </a:lnTo>
                <a:lnTo>
                  <a:pt x="7596" y="3168"/>
                </a:lnTo>
                <a:lnTo>
                  <a:pt x="7605" y="3168"/>
                </a:lnTo>
                <a:lnTo>
                  <a:pt x="7605" y="3160"/>
                </a:lnTo>
                <a:lnTo>
                  <a:pt x="7605" y="3151"/>
                </a:lnTo>
                <a:lnTo>
                  <a:pt x="7596" y="3142"/>
                </a:lnTo>
                <a:lnTo>
                  <a:pt x="7587" y="3142"/>
                </a:lnTo>
                <a:lnTo>
                  <a:pt x="7570" y="3142"/>
                </a:lnTo>
                <a:close/>
                <a:moveTo>
                  <a:pt x="7367" y="2171"/>
                </a:moveTo>
                <a:lnTo>
                  <a:pt x="7358" y="2171"/>
                </a:lnTo>
                <a:lnTo>
                  <a:pt x="7349" y="2171"/>
                </a:lnTo>
                <a:lnTo>
                  <a:pt x="7340" y="2180"/>
                </a:lnTo>
                <a:lnTo>
                  <a:pt x="7367" y="2189"/>
                </a:lnTo>
                <a:lnTo>
                  <a:pt x="7367" y="2180"/>
                </a:lnTo>
                <a:lnTo>
                  <a:pt x="7376" y="2180"/>
                </a:lnTo>
                <a:lnTo>
                  <a:pt x="7376" y="2171"/>
                </a:lnTo>
                <a:close/>
                <a:moveTo>
                  <a:pt x="11628" y="4148"/>
                </a:moveTo>
                <a:lnTo>
                  <a:pt x="11619" y="4157"/>
                </a:lnTo>
                <a:lnTo>
                  <a:pt x="11610" y="4157"/>
                </a:lnTo>
                <a:lnTo>
                  <a:pt x="11601" y="4157"/>
                </a:lnTo>
                <a:lnTo>
                  <a:pt x="11593" y="4175"/>
                </a:lnTo>
                <a:lnTo>
                  <a:pt x="11601" y="4175"/>
                </a:lnTo>
                <a:lnTo>
                  <a:pt x="11610" y="4183"/>
                </a:lnTo>
                <a:lnTo>
                  <a:pt x="11619" y="4183"/>
                </a:lnTo>
                <a:lnTo>
                  <a:pt x="11654" y="4175"/>
                </a:lnTo>
                <a:lnTo>
                  <a:pt x="11637" y="4175"/>
                </a:lnTo>
                <a:lnTo>
                  <a:pt x="11637" y="4183"/>
                </a:lnTo>
                <a:lnTo>
                  <a:pt x="11628" y="4183"/>
                </a:lnTo>
                <a:lnTo>
                  <a:pt x="11619" y="4192"/>
                </a:lnTo>
                <a:lnTo>
                  <a:pt x="11610" y="4201"/>
                </a:lnTo>
                <a:lnTo>
                  <a:pt x="11619" y="4192"/>
                </a:lnTo>
                <a:lnTo>
                  <a:pt x="11628" y="4192"/>
                </a:lnTo>
                <a:lnTo>
                  <a:pt x="11654" y="4192"/>
                </a:lnTo>
                <a:lnTo>
                  <a:pt x="11646" y="4201"/>
                </a:lnTo>
                <a:lnTo>
                  <a:pt x="11637" y="4210"/>
                </a:lnTo>
                <a:lnTo>
                  <a:pt x="11646" y="4210"/>
                </a:lnTo>
                <a:lnTo>
                  <a:pt x="11654" y="4201"/>
                </a:lnTo>
                <a:lnTo>
                  <a:pt x="11663" y="4201"/>
                </a:lnTo>
                <a:lnTo>
                  <a:pt x="11672" y="4210"/>
                </a:lnTo>
                <a:lnTo>
                  <a:pt x="11707" y="4201"/>
                </a:lnTo>
                <a:lnTo>
                  <a:pt x="11716" y="4192"/>
                </a:lnTo>
                <a:lnTo>
                  <a:pt x="11725" y="4192"/>
                </a:lnTo>
                <a:lnTo>
                  <a:pt x="11734" y="4183"/>
                </a:lnTo>
                <a:lnTo>
                  <a:pt x="11743" y="4183"/>
                </a:lnTo>
                <a:lnTo>
                  <a:pt x="11743" y="4175"/>
                </a:lnTo>
                <a:lnTo>
                  <a:pt x="11743" y="4166"/>
                </a:lnTo>
                <a:lnTo>
                  <a:pt x="11751" y="4166"/>
                </a:lnTo>
                <a:lnTo>
                  <a:pt x="11751" y="4175"/>
                </a:lnTo>
                <a:lnTo>
                  <a:pt x="11760" y="4175"/>
                </a:lnTo>
                <a:lnTo>
                  <a:pt x="11769" y="4175"/>
                </a:lnTo>
                <a:lnTo>
                  <a:pt x="11778" y="4166"/>
                </a:lnTo>
                <a:lnTo>
                  <a:pt x="11796" y="4157"/>
                </a:lnTo>
                <a:lnTo>
                  <a:pt x="11804" y="4148"/>
                </a:lnTo>
                <a:lnTo>
                  <a:pt x="11813" y="4148"/>
                </a:lnTo>
                <a:lnTo>
                  <a:pt x="11831" y="4148"/>
                </a:lnTo>
                <a:lnTo>
                  <a:pt x="11840" y="4148"/>
                </a:lnTo>
                <a:lnTo>
                  <a:pt x="11840" y="4139"/>
                </a:lnTo>
                <a:lnTo>
                  <a:pt x="11848" y="4130"/>
                </a:lnTo>
                <a:lnTo>
                  <a:pt x="11848" y="4139"/>
                </a:lnTo>
                <a:lnTo>
                  <a:pt x="11857" y="4139"/>
                </a:lnTo>
                <a:lnTo>
                  <a:pt x="11866" y="4139"/>
                </a:lnTo>
                <a:lnTo>
                  <a:pt x="11875" y="4139"/>
                </a:lnTo>
                <a:lnTo>
                  <a:pt x="11884" y="4139"/>
                </a:lnTo>
                <a:lnTo>
                  <a:pt x="11893" y="4130"/>
                </a:lnTo>
                <a:lnTo>
                  <a:pt x="11884" y="4122"/>
                </a:lnTo>
                <a:lnTo>
                  <a:pt x="11893" y="4122"/>
                </a:lnTo>
                <a:lnTo>
                  <a:pt x="11901" y="4104"/>
                </a:lnTo>
                <a:lnTo>
                  <a:pt x="11901" y="4095"/>
                </a:lnTo>
                <a:lnTo>
                  <a:pt x="11901" y="4086"/>
                </a:lnTo>
                <a:lnTo>
                  <a:pt x="11910" y="4077"/>
                </a:lnTo>
                <a:lnTo>
                  <a:pt x="11910" y="4069"/>
                </a:lnTo>
                <a:lnTo>
                  <a:pt x="11919" y="4069"/>
                </a:lnTo>
                <a:lnTo>
                  <a:pt x="11910" y="4051"/>
                </a:lnTo>
                <a:lnTo>
                  <a:pt x="11910" y="4042"/>
                </a:lnTo>
                <a:lnTo>
                  <a:pt x="11910" y="4033"/>
                </a:lnTo>
                <a:lnTo>
                  <a:pt x="11901" y="4024"/>
                </a:lnTo>
                <a:lnTo>
                  <a:pt x="11910" y="4024"/>
                </a:lnTo>
                <a:lnTo>
                  <a:pt x="11910" y="4016"/>
                </a:lnTo>
                <a:lnTo>
                  <a:pt x="11910" y="4007"/>
                </a:lnTo>
                <a:lnTo>
                  <a:pt x="11910" y="3998"/>
                </a:lnTo>
                <a:lnTo>
                  <a:pt x="11901" y="3998"/>
                </a:lnTo>
                <a:lnTo>
                  <a:pt x="11901" y="3980"/>
                </a:lnTo>
                <a:lnTo>
                  <a:pt x="11893" y="3972"/>
                </a:lnTo>
                <a:lnTo>
                  <a:pt x="11893" y="3963"/>
                </a:lnTo>
                <a:lnTo>
                  <a:pt x="11893" y="3954"/>
                </a:lnTo>
                <a:lnTo>
                  <a:pt x="11901" y="3963"/>
                </a:lnTo>
                <a:lnTo>
                  <a:pt x="11901" y="3954"/>
                </a:lnTo>
                <a:lnTo>
                  <a:pt x="11910" y="3954"/>
                </a:lnTo>
                <a:lnTo>
                  <a:pt x="11919" y="3954"/>
                </a:lnTo>
                <a:lnTo>
                  <a:pt x="11928" y="3945"/>
                </a:lnTo>
                <a:lnTo>
                  <a:pt x="11928" y="3936"/>
                </a:lnTo>
                <a:lnTo>
                  <a:pt x="11937" y="3936"/>
                </a:lnTo>
                <a:lnTo>
                  <a:pt x="11945" y="3927"/>
                </a:lnTo>
                <a:lnTo>
                  <a:pt x="11945" y="3919"/>
                </a:lnTo>
                <a:lnTo>
                  <a:pt x="11945" y="3910"/>
                </a:lnTo>
                <a:lnTo>
                  <a:pt x="11937" y="3901"/>
                </a:lnTo>
                <a:lnTo>
                  <a:pt x="11945" y="3901"/>
                </a:lnTo>
                <a:lnTo>
                  <a:pt x="11945" y="3910"/>
                </a:lnTo>
                <a:lnTo>
                  <a:pt x="11954" y="3910"/>
                </a:lnTo>
                <a:lnTo>
                  <a:pt x="11954" y="3919"/>
                </a:lnTo>
                <a:lnTo>
                  <a:pt x="11954" y="3910"/>
                </a:lnTo>
                <a:lnTo>
                  <a:pt x="11954" y="3901"/>
                </a:lnTo>
                <a:lnTo>
                  <a:pt x="11954" y="3892"/>
                </a:lnTo>
                <a:lnTo>
                  <a:pt x="11945" y="3892"/>
                </a:lnTo>
                <a:lnTo>
                  <a:pt x="11937" y="3892"/>
                </a:lnTo>
                <a:lnTo>
                  <a:pt x="11928" y="3892"/>
                </a:lnTo>
                <a:lnTo>
                  <a:pt x="11937" y="3883"/>
                </a:lnTo>
                <a:lnTo>
                  <a:pt x="11937" y="3874"/>
                </a:lnTo>
                <a:lnTo>
                  <a:pt x="11928" y="3866"/>
                </a:lnTo>
                <a:lnTo>
                  <a:pt x="11919" y="3857"/>
                </a:lnTo>
                <a:lnTo>
                  <a:pt x="11910" y="3839"/>
                </a:lnTo>
                <a:lnTo>
                  <a:pt x="11901" y="3839"/>
                </a:lnTo>
                <a:lnTo>
                  <a:pt x="11893" y="3830"/>
                </a:lnTo>
                <a:lnTo>
                  <a:pt x="11884" y="3830"/>
                </a:lnTo>
                <a:lnTo>
                  <a:pt x="11866" y="3839"/>
                </a:lnTo>
                <a:lnTo>
                  <a:pt x="11857" y="3839"/>
                </a:lnTo>
                <a:lnTo>
                  <a:pt x="11848" y="3839"/>
                </a:lnTo>
                <a:lnTo>
                  <a:pt x="11840" y="3848"/>
                </a:lnTo>
                <a:lnTo>
                  <a:pt x="11840" y="3857"/>
                </a:lnTo>
                <a:lnTo>
                  <a:pt x="11831" y="3848"/>
                </a:lnTo>
                <a:lnTo>
                  <a:pt x="11840" y="3839"/>
                </a:lnTo>
                <a:lnTo>
                  <a:pt x="11848" y="3830"/>
                </a:lnTo>
                <a:lnTo>
                  <a:pt x="11840" y="3830"/>
                </a:lnTo>
                <a:lnTo>
                  <a:pt x="11831" y="3830"/>
                </a:lnTo>
                <a:lnTo>
                  <a:pt x="11822" y="3822"/>
                </a:lnTo>
                <a:lnTo>
                  <a:pt x="11813" y="3822"/>
                </a:lnTo>
                <a:lnTo>
                  <a:pt x="11822" y="3830"/>
                </a:lnTo>
                <a:lnTo>
                  <a:pt x="11813" y="3830"/>
                </a:lnTo>
                <a:lnTo>
                  <a:pt x="11804" y="3830"/>
                </a:lnTo>
                <a:lnTo>
                  <a:pt x="11804" y="3839"/>
                </a:lnTo>
                <a:lnTo>
                  <a:pt x="11804" y="3848"/>
                </a:lnTo>
                <a:lnTo>
                  <a:pt x="11804" y="3857"/>
                </a:lnTo>
                <a:lnTo>
                  <a:pt x="11796" y="3857"/>
                </a:lnTo>
                <a:lnTo>
                  <a:pt x="11796" y="3848"/>
                </a:lnTo>
                <a:lnTo>
                  <a:pt x="11804" y="3848"/>
                </a:lnTo>
                <a:lnTo>
                  <a:pt x="11804" y="3839"/>
                </a:lnTo>
                <a:lnTo>
                  <a:pt x="11796" y="3839"/>
                </a:lnTo>
                <a:lnTo>
                  <a:pt x="11796" y="3830"/>
                </a:lnTo>
                <a:lnTo>
                  <a:pt x="11787" y="3830"/>
                </a:lnTo>
                <a:lnTo>
                  <a:pt x="11787" y="3839"/>
                </a:lnTo>
                <a:lnTo>
                  <a:pt x="11769" y="3839"/>
                </a:lnTo>
                <a:lnTo>
                  <a:pt x="11760" y="3839"/>
                </a:lnTo>
                <a:lnTo>
                  <a:pt x="11751" y="3839"/>
                </a:lnTo>
                <a:lnTo>
                  <a:pt x="11751" y="3848"/>
                </a:lnTo>
                <a:lnTo>
                  <a:pt x="11743" y="3848"/>
                </a:lnTo>
                <a:lnTo>
                  <a:pt x="11743" y="3857"/>
                </a:lnTo>
                <a:lnTo>
                  <a:pt x="11743" y="3866"/>
                </a:lnTo>
                <a:lnTo>
                  <a:pt x="11734" y="3874"/>
                </a:lnTo>
                <a:lnTo>
                  <a:pt x="11734" y="3883"/>
                </a:lnTo>
                <a:lnTo>
                  <a:pt x="11725" y="3883"/>
                </a:lnTo>
                <a:lnTo>
                  <a:pt x="11716" y="3883"/>
                </a:lnTo>
                <a:lnTo>
                  <a:pt x="11716" y="3892"/>
                </a:lnTo>
                <a:lnTo>
                  <a:pt x="11734" y="3901"/>
                </a:lnTo>
                <a:lnTo>
                  <a:pt x="11760" y="3892"/>
                </a:lnTo>
                <a:lnTo>
                  <a:pt x="11751" y="3901"/>
                </a:lnTo>
                <a:lnTo>
                  <a:pt x="11751" y="3910"/>
                </a:lnTo>
                <a:lnTo>
                  <a:pt x="11743" y="3910"/>
                </a:lnTo>
                <a:lnTo>
                  <a:pt x="11734" y="3919"/>
                </a:lnTo>
                <a:lnTo>
                  <a:pt x="11725" y="3919"/>
                </a:lnTo>
                <a:lnTo>
                  <a:pt x="11725" y="3927"/>
                </a:lnTo>
                <a:lnTo>
                  <a:pt x="11734" y="3936"/>
                </a:lnTo>
                <a:lnTo>
                  <a:pt x="11725" y="3936"/>
                </a:lnTo>
                <a:lnTo>
                  <a:pt x="11716" y="3936"/>
                </a:lnTo>
                <a:lnTo>
                  <a:pt x="11698" y="3927"/>
                </a:lnTo>
                <a:lnTo>
                  <a:pt x="11690" y="3927"/>
                </a:lnTo>
                <a:lnTo>
                  <a:pt x="11690" y="3936"/>
                </a:lnTo>
                <a:lnTo>
                  <a:pt x="11672" y="3927"/>
                </a:lnTo>
                <a:lnTo>
                  <a:pt x="11654" y="3927"/>
                </a:lnTo>
                <a:lnTo>
                  <a:pt x="11646" y="3927"/>
                </a:lnTo>
                <a:lnTo>
                  <a:pt x="11637" y="3936"/>
                </a:lnTo>
                <a:lnTo>
                  <a:pt x="11628" y="3936"/>
                </a:lnTo>
                <a:lnTo>
                  <a:pt x="11619" y="3927"/>
                </a:lnTo>
                <a:lnTo>
                  <a:pt x="11619" y="3936"/>
                </a:lnTo>
                <a:lnTo>
                  <a:pt x="11619" y="3945"/>
                </a:lnTo>
                <a:lnTo>
                  <a:pt x="11628" y="3936"/>
                </a:lnTo>
                <a:lnTo>
                  <a:pt x="11628" y="3945"/>
                </a:lnTo>
                <a:lnTo>
                  <a:pt x="11628" y="3954"/>
                </a:lnTo>
                <a:lnTo>
                  <a:pt x="11637" y="3954"/>
                </a:lnTo>
                <a:lnTo>
                  <a:pt x="11637" y="3963"/>
                </a:lnTo>
                <a:lnTo>
                  <a:pt x="11628" y="3963"/>
                </a:lnTo>
                <a:lnTo>
                  <a:pt x="11628" y="3972"/>
                </a:lnTo>
                <a:lnTo>
                  <a:pt x="11646" y="3972"/>
                </a:lnTo>
                <a:lnTo>
                  <a:pt x="11654" y="3972"/>
                </a:lnTo>
                <a:lnTo>
                  <a:pt x="11654" y="3980"/>
                </a:lnTo>
                <a:lnTo>
                  <a:pt x="11646" y="3980"/>
                </a:lnTo>
                <a:lnTo>
                  <a:pt x="11628" y="3989"/>
                </a:lnTo>
                <a:lnTo>
                  <a:pt x="11637" y="3998"/>
                </a:lnTo>
                <a:lnTo>
                  <a:pt x="11646" y="3998"/>
                </a:lnTo>
                <a:lnTo>
                  <a:pt x="11628" y="3998"/>
                </a:lnTo>
                <a:lnTo>
                  <a:pt x="11619" y="4007"/>
                </a:lnTo>
                <a:lnTo>
                  <a:pt x="11610" y="4007"/>
                </a:lnTo>
                <a:lnTo>
                  <a:pt x="11619" y="4007"/>
                </a:lnTo>
                <a:lnTo>
                  <a:pt x="11619" y="4016"/>
                </a:lnTo>
                <a:lnTo>
                  <a:pt x="11628" y="4016"/>
                </a:lnTo>
                <a:lnTo>
                  <a:pt x="11637" y="4016"/>
                </a:lnTo>
                <a:lnTo>
                  <a:pt x="11628" y="4024"/>
                </a:lnTo>
                <a:lnTo>
                  <a:pt x="11637" y="4024"/>
                </a:lnTo>
                <a:lnTo>
                  <a:pt x="11646" y="4024"/>
                </a:lnTo>
                <a:lnTo>
                  <a:pt x="11654" y="4024"/>
                </a:lnTo>
                <a:lnTo>
                  <a:pt x="11654" y="4033"/>
                </a:lnTo>
                <a:lnTo>
                  <a:pt x="11663" y="4033"/>
                </a:lnTo>
                <a:lnTo>
                  <a:pt x="11690" y="4033"/>
                </a:lnTo>
                <a:lnTo>
                  <a:pt x="11698" y="4042"/>
                </a:lnTo>
                <a:lnTo>
                  <a:pt x="11690" y="4042"/>
                </a:lnTo>
                <a:lnTo>
                  <a:pt x="11681" y="4051"/>
                </a:lnTo>
                <a:lnTo>
                  <a:pt x="11672" y="4051"/>
                </a:lnTo>
                <a:lnTo>
                  <a:pt x="11663" y="4069"/>
                </a:lnTo>
                <a:lnTo>
                  <a:pt x="11663" y="4077"/>
                </a:lnTo>
                <a:lnTo>
                  <a:pt x="11654" y="4077"/>
                </a:lnTo>
                <a:lnTo>
                  <a:pt x="11646" y="4095"/>
                </a:lnTo>
                <a:lnTo>
                  <a:pt x="11628" y="4104"/>
                </a:lnTo>
                <a:lnTo>
                  <a:pt x="11637" y="4104"/>
                </a:lnTo>
                <a:lnTo>
                  <a:pt x="11654" y="4095"/>
                </a:lnTo>
                <a:lnTo>
                  <a:pt x="11663" y="4095"/>
                </a:lnTo>
                <a:lnTo>
                  <a:pt x="11681" y="4095"/>
                </a:lnTo>
                <a:lnTo>
                  <a:pt x="11690" y="4095"/>
                </a:lnTo>
                <a:lnTo>
                  <a:pt x="11698" y="4086"/>
                </a:lnTo>
                <a:lnTo>
                  <a:pt x="11716" y="4095"/>
                </a:lnTo>
                <a:lnTo>
                  <a:pt x="11690" y="4095"/>
                </a:lnTo>
                <a:lnTo>
                  <a:pt x="11672" y="4104"/>
                </a:lnTo>
                <a:lnTo>
                  <a:pt x="11654" y="4104"/>
                </a:lnTo>
                <a:lnTo>
                  <a:pt x="11646" y="4104"/>
                </a:lnTo>
                <a:lnTo>
                  <a:pt x="11637" y="4113"/>
                </a:lnTo>
                <a:lnTo>
                  <a:pt x="11628" y="4122"/>
                </a:lnTo>
                <a:lnTo>
                  <a:pt x="11637" y="4122"/>
                </a:lnTo>
                <a:lnTo>
                  <a:pt x="11637" y="4130"/>
                </a:lnTo>
                <a:lnTo>
                  <a:pt x="11628" y="4139"/>
                </a:lnTo>
                <a:lnTo>
                  <a:pt x="11619" y="4130"/>
                </a:lnTo>
                <a:lnTo>
                  <a:pt x="11610" y="4130"/>
                </a:lnTo>
                <a:lnTo>
                  <a:pt x="11593" y="4139"/>
                </a:lnTo>
                <a:lnTo>
                  <a:pt x="11593" y="4148"/>
                </a:lnTo>
                <a:lnTo>
                  <a:pt x="11601" y="4148"/>
                </a:lnTo>
                <a:close/>
                <a:moveTo>
                  <a:pt x="5743" y="1880"/>
                </a:moveTo>
                <a:lnTo>
                  <a:pt x="5743" y="1889"/>
                </a:lnTo>
                <a:lnTo>
                  <a:pt x="5752" y="1915"/>
                </a:lnTo>
                <a:lnTo>
                  <a:pt x="5752" y="1924"/>
                </a:lnTo>
                <a:lnTo>
                  <a:pt x="5752" y="1933"/>
                </a:lnTo>
                <a:lnTo>
                  <a:pt x="5761" y="1933"/>
                </a:lnTo>
                <a:lnTo>
                  <a:pt x="5787" y="1950"/>
                </a:lnTo>
                <a:lnTo>
                  <a:pt x="5814" y="1959"/>
                </a:lnTo>
                <a:lnTo>
                  <a:pt x="5849" y="1959"/>
                </a:lnTo>
                <a:lnTo>
                  <a:pt x="5885" y="1959"/>
                </a:lnTo>
                <a:lnTo>
                  <a:pt x="5902" y="1968"/>
                </a:lnTo>
                <a:lnTo>
                  <a:pt x="5920" y="1977"/>
                </a:lnTo>
                <a:lnTo>
                  <a:pt x="5937" y="1986"/>
                </a:lnTo>
                <a:lnTo>
                  <a:pt x="5955" y="1995"/>
                </a:lnTo>
                <a:lnTo>
                  <a:pt x="5946" y="1995"/>
                </a:lnTo>
                <a:lnTo>
                  <a:pt x="5920" y="2003"/>
                </a:lnTo>
                <a:lnTo>
                  <a:pt x="5902" y="2003"/>
                </a:lnTo>
                <a:lnTo>
                  <a:pt x="5885" y="2003"/>
                </a:lnTo>
                <a:lnTo>
                  <a:pt x="5867" y="1995"/>
                </a:lnTo>
                <a:lnTo>
                  <a:pt x="5849" y="1986"/>
                </a:lnTo>
                <a:lnTo>
                  <a:pt x="5840" y="1986"/>
                </a:lnTo>
                <a:lnTo>
                  <a:pt x="5814" y="1986"/>
                </a:lnTo>
                <a:lnTo>
                  <a:pt x="5787" y="1986"/>
                </a:lnTo>
                <a:lnTo>
                  <a:pt x="5779" y="1986"/>
                </a:lnTo>
                <a:lnTo>
                  <a:pt x="5787" y="1986"/>
                </a:lnTo>
                <a:lnTo>
                  <a:pt x="5787" y="1995"/>
                </a:lnTo>
                <a:lnTo>
                  <a:pt x="5796" y="2021"/>
                </a:lnTo>
                <a:lnTo>
                  <a:pt x="5796" y="2030"/>
                </a:lnTo>
                <a:lnTo>
                  <a:pt x="5823" y="2056"/>
                </a:lnTo>
                <a:lnTo>
                  <a:pt x="5832" y="2065"/>
                </a:lnTo>
                <a:lnTo>
                  <a:pt x="5840" y="2065"/>
                </a:lnTo>
                <a:lnTo>
                  <a:pt x="5858" y="2065"/>
                </a:lnTo>
                <a:lnTo>
                  <a:pt x="5876" y="2074"/>
                </a:lnTo>
                <a:lnTo>
                  <a:pt x="5893" y="2092"/>
                </a:lnTo>
                <a:lnTo>
                  <a:pt x="5902" y="2092"/>
                </a:lnTo>
                <a:lnTo>
                  <a:pt x="5911" y="2083"/>
                </a:lnTo>
                <a:lnTo>
                  <a:pt x="5920" y="2083"/>
                </a:lnTo>
                <a:lnTo>
                  <a:pt x="5929" y="2083"/>
                </a:lnTo>
                <a:lnTo>
                  <a:pt x="5946" y="2083"/>
                </a:lnTo>
                <a:lnTo>
                  <a:pt x="5955" y="2083"/>
                </a:lnTo>
                <a:lnTo>
                  <a:pt x="5955" y="2074"/>
                </a:lnTo>
                <a:lnTo>
                  <a:pt x="5946" y="2074"/>
                </a:lnTo>
                <a:lnTo>
                  <a:pt x="5955" y="2074"/>
                </a:lnTo>
                <a:lnTo>
                  <a:pt x="5973" y="2074"/>
                </a:lnTo>
                <a:lnTo>
                  <a:pt x="5982" y="2074"/>
                </a:lnTo>
                <a:lnTo>
                  <a:pt x="5990" y="2074"/>
                </a:lnTo>
                <a:lnTo>
                  <a:pt x="6008" y="2065"/>
                </a:lnTo>
                <a:lnTo>
                  <a:pt x="5999" y="2074"/>
                </a:lnTo>
                <a:lnTo>
                  <a:pt x="5999" y="2083"/>
                </a:lnTo>
                <a:lnTo>
                  <a:pt x="5999" y="2092"/>
                </a:lnTo>
                <a:lnTo>
                  <a:pt x="6008" y="2101"/>
                </a:lnTo>
                <a:lnTo>
                  <a:pt x="6008" y="2109"/>
                </a:lnTo>
                <a:lnTo>
                  <a:pt x="6026" y="2109"/>
                </a:lnTo>
                <a:lnTo>
                  <a:pt x="6052" y="2118"/>
                </a:lnTo>
                <a:lnTo>
                  <a:pt x="6079" y="2109"/>
                </a:lnTo>
                <a:lnTo>
                  <a:pt x="6105" y="2118"/>
                </a:lnTo>
                <a:lnTo>
                  <a:pt x="6114" y="2118"/>
                </a:lnTo>
                <a:lnTo>
                  <a:pt x="6123" y="2118"/>
                </a:lnTo>
                <a:lnTo>
                  <a:pt x="6123" y="2127"/>
                </a:lnTo>
                <a:lnTo>
                  <a:pt x="6140" y="2127"/>
                </a:lnTo>
                <a:lnTo>
                  <a:pt x="6193" y="2136"/>
                </a:lnTo>
                <a:lnTo>
                  <a:pt x="6220" y="2136"/>
                </a:lnTo>
                <a:lnTo>
                  <a:pt x="6246" y="2127"/>
                </a:lnTo>
                <a:lnTo>
                  <a:pt x="6264" y="2127"/>
                </a:lnTo>
                <a:lnTo>
                  <a:pt x="6290" y="2145"/>
                </a:lnTo>
                <a:lnTo>
                  <a:pt x="6308" y="2145"/>
                </a:lnTo>
                <a:lnTo>
                  <a:pt x="6317" y="2145"/>
                </a:lnTo>
                <a:lnTo>
                  <a:pt x="6334" y="2145"/>
                </a:lnTo>
                <a:lnTo>
                  <a:pt x="6361" y="2136"/>
                </a:lnTo>
                <a:lnTo>
                  <a:pt x="6405" y="2162"/>
                </a:lnTo>
                <a:lnTo>
                  <a:pt x="6414" y="2153"/>
                </a:lnTo>
                <a:lnTo>
                  <a:pt x="6405" y="2145"/>
                </a:lnTo>
                <a:lnTo>
                  <a:pt x="6387" y="2127"/>
                </a:lnTo>
                <a:lnTo>
                  <a:pt x="6379" y="2127"/>
                </a:lnTo>
                <a:lnTo>
                  <a:pt x="6370" y="2127"/>
                </a:lnTo>
                <a:lnTo>
                  <a:pt x="6361" y="2118"/>
                </a:lnTo>
                <a:lnTo>
                  <a:pt x="6352" y="2118"/>
                </a:lnTo>
                <a:lnTo>
                  <a:pt x="6361" y="2109"/>
                </a:lnTo>
                <a:lnTo>
                  <a:pt x="6396" y="2118"/>
                </a:lnTo>
                <a:lnTo>
                  <a:pt x="6414" y="2118"/>
                </a:lnTo>
                <a:lnTo>
                  <a:pt x="6432" y="2118"/>
                </a:lnTo>
                <a:lnTo>
                  <a:pt x="6449" y="2127"/>
                </a:lnTo>
                <a:lnTo>
                  <a:pt x="6458" y="2127"/>
                </a:lnTo>
                <a:lnTo>
                  <a:pt x="6467" y="2127"/>
                </a:lnTo>
                <a:lnTo>
                  <a:pt x="6502" y="2145"/>
                </a:lnTo>
                <a:lnTo>
                  <a:pt x="6511" y="2145"/>
                </a:lnTo>
                <a:lnTo>
                  <a:pt x="6529" y="2145"/>
                </a:lnTo>
                <a:lnTo>
                  <a:pt x="6546" y="2136"/>
                </a:lnTo>
                <a:lnTo>
                  <a:pt x="6555" y="2127"/>
                </a:lnTo>
                <a:lnTo>
                  <a:pt x="6564" y="2127"/>
                </a:lnTo>
                <a:lnTo>
                  <a:pt x="6564" y="2118"/>
                </a:lnTo>
                <a:lnTo>
                  <a:pt x="6564" y="2109"/>
                </a:lnTo>
                <a:lnTo>
                  <a:pt x="6564" y="2101"/>
                </a:lnTo>
                <a:lnTo>
                  <a:pt x="6564" y="2092"/>
                </a:lnTo>
                <a:lnTo>
                  <a:pt x="6555" y="2092"/>
                </a:lnTo>
                <a:lnTo>
                  <a:pt x="6546" y="2083"/>
                </a:lnTo>
                <a:lnTo>
                  <a:pt x="6529" y="2074"/>
                </a:lnTo>
                <a:lnTo>
                  <a:pt x="6520" y="2074"/>
                </a:lnTo>
                <a:lnTo>
                  <a:pt x="6520" y="2065"/>
                </a:lnTo>
                <a:lnTo>
                  <a:pt x="6529" y="2065"/>
                </a:lnTo>
                <a:lnTo>
                  <a:pt x="6529" y="2056"/>
                </a:lnTo>
                <a:lnTo>
                  <a:pt x="6537" y="2048"/>
                </a:lnTo>
                <a:lnTo>
                  <a:pt x="6546" y="2048"/>
                </a:lnTo>
                <a:lnTo>
                  <a:pt x="6555" y="2048"/>
                </a:lnTo>
                <a:lnTo>
                  <a:pt x="6555" y="2056"/>
                </a:lnTo>
                <a:lnTo>
                  <a:pt x="6564" y="2065"/>
                </a:lnTo>
                <a:lnTo>
                  <a:pt x="6581" y="2083"/>
                </a:lnTo>
                <a:lnTo>
                  <a:pt x="6590" y="2083"/>
                </a:lnTo>
                <a:lnTo>
                  <a:pt x="6599" y="2101"/>
                </a:lnTo>
                <a:lnTo>
                  <a:pt x="6608" y="2101"/>
                </a:lnTo>
                <a:lnTo>
                  <a:pt x="6617" y="2101"/>
                </a:lnTo>
                <a:lnTo>
                  <a:pt x="6634" y="2092"/>
                </a:lnTo>
                <a:lnTo>
                  <a:pt x="6643" y="2092"/>
                </a:lnTo>
                <a:lnTo>
                  <a:pt x="6643" y="2101"/>
                </a:lnTo>
                <a:lnTo>
                  <a:pt x="6652" y="2118"/>
                </a:lnTo>
                <a:lnTo>
                  <a:pt x="6652" y="2136"/>
                </a:lnTo>
                <a:lnTo>
                  <a:pt x="6652" y="2145"/>
                </a:lnTo>
                <a:lnTo>
                  <a:pt x="6661" y="2145"/>
                </a:lnTo>
                <a:lnTo>
                  <a:pt x="6679" y="2145"/>
                </a:lnTo>
                <a:lnTo>
                  <a:pt x="6696" y="2145"/>
                </a:lnTo>
                <a:lnTo>
                  <a:pt x="6696" y="2153"/>
                </a:lnTo>
                <a:lnTo>
                  <a:pt x="6705" y="2153"/>
                </a:lnTo>
                <a:lnTo>
                  <a:pt x="6705" y="2162"/>
                </a:lnTo>
                <a:lnTo>
                  <a:pt x="6696" y="2171"/>
                </a:lnTo>
                <a:lnTo>
                  <a:pt x="6687" y="2171"/>
                </a:lnTo>
                <a:lnTo>
                  <a:pt x="6696" y="2180"/>
                </a:lnTo>
                <a:lnTo>
                  <a:pt x="6705" y="2180"/>
                </a:lnTo>
                <a:lnTo>
                  <a:pt x="6714" y="2180"/>
                </a:lnTo>
                <a:lnTo>
                  <a:pt x="6723" y="2180"/>
                </a:lnTo>
                <a:lnTo>
                  <a:pt x="6731" y="2171"/>
                </a:lnTo>
                <a:lnTo>
                  <a:pt x="6740" y="2171"/>
                </a:lnTo>
                <a:lnTo>
                  <a:pt x="6758" y="2171"/>
                </a:lnTo>
                <a:lnTo>
                  <a:pt x="6740" y="2180"/>
                </a:lnTo>
                <a:lnTo>
                  <a:pt x="6731" y="2180"/>
                </a:lnTo>
                <a:lnTo>
                  <a:pt x="6731" y="2189"/>
                </a:lnTo>
                <a:lnTo>
                  <a:pt x="6740" y="2198"/>
                </a:lnTo>
                <a:lnTo>
                  <a:pt x="6749" y="2206"/>
                </a:lnTo>
                <a:lnTo>
                  <a:pt x="6758" y="2206"/>
                </a:lnTo>
                <a:lnTo>
                  <a:pt x="6767" y="2206"/>
                </a:lnTo>
                <a:lnTo>
                  <a:pt x="6784" y="2215"/>
                </a:lnTo>
                <a:lnTo>
                  <a:pt x="6793" y="2215"/>
                </a:lnTo>
                <a:lnTo>
                  <a:pt x="6793" y="2233"/>
                </a:lnTo>
                <a:lnTo>
                  <a:pt x="6784" y="2242"/>
                </a:lnTo>
                <a:lnTo>
                  <a:pt x="6784" y="2251"/>
                </a:lnTo>
                <a:lnTo>
                  <a:pt x="6776" y="2251"/>
                </a:lnTo>
                <a:lnTo>
                  <a:pt x="6767" y="2251"/>
                </a:lnTo>
                <a:lnTo>
                  <a:pt x="6740" y="2251"/>
                </a:lnTo>
                <a:lnTo>
                  <a:pt x="6731" y="2251"/>
                </a:lnTo>
                <a:lnTo>
                  <a:pt x="6731" y="2259"/>
                </a:lnTo>
                <a:lnTo>
                  <a:pt x="6731" y="2277"/>
                </a:lnTo>
                <a:lnTo>
                  <a:pt x="6723" y="2286"/>
                </a:lnTo>
                <a:lnTo>
                  <a:pt x="6723" y="2295"/>
                </a:lnTo>
                <a:lnTo>
                  <a:pt x="6731" y="2295"/>
                </a:lnTo>
                <a:lnTo>
                  <a:pt x="6740" y="2295"/>
                </a:lnTo>
                <a:lnTo>
                  <a:pt x="6758" y="2295"/>
                </a:lnTo>
                <a:lnTo>
                  <a:pt x="6784" y="2277"/>
                </a:lnTo>
                <a:lnTo>
                  <a:pt x="6802" y="2268"/>
                </a:lnTo>
                <a:lnTo>
                  <a:pt x="6802" y="2259"/>
                </a:lnTo>
                <a:lnTo>
                  <a:pt x="6811" y="2259"/>
                </a:lnTo>
                <a:lnTo>
                  <a:pt x="6820" y="2268"/>
                </a:lnTo>
                <a:lnTo>
                  <a:pt x="6829" y="2268"/>
                </a:lnTo>
                <a:lnTo>
                  <a:pt x="6837" y="2268"/>
                </a:lnTo>
                <a:lnTo>
                  <a:pt x="6846" y="2251"/>
                </a:lnTo>
                <a:lnTo>
                  <a:pt x="6855" y="2251"/>
                </a:lnTo>
                <a:lnTo>
                  <a:pt x="6864" y="2251"/>
                </a:lnTo>
                <a:lnTo>
                  <a:pt x="6864" y="2259"/>
                </a:lnTo>
                <a:lnTo>
                  <a:pt x="6855" y="2259"/>
                </a:lnTo>
                <a:lnTo>
                  <a:pt x="6846" y="2259"/>
                </a:lnTo>
                <a:lnTo>
                  <a:pt x="6846" y="2268"/>
                </a:lnTo>
                <a:lnTo>
                  <a:pt x="6855" y="2268"/>
                </a:lnTo>
                <a:lnTo>
                  <a:pt x="6864" y="2268"/>
                </a:lnTo>
                <a:lnTo>
                  <a:pt x="6855" y="2277"/>
                </a:lnTo>
                <a:lnTo>
                  <a:pt x="6855" y="2286"/>
                </a:lnTo>
                <a:lnTo>
                  <a:pt x="6864" y="2286"/>
                </a:lnTo>
                <a:lnTo>
                  <a:pt x="6873" y="2295"/>
                </a:lnTo>
                <a:lnTo>
                  <a:pt x="6890" y="2312"/>
                </a:lnTo>
                <a:lnTo>
                  <a:pt x="6899" y="2312"/>
                </a:lnTo>
                <a:lnTo>
                  <a:pt x="6908" y="2321"/>
                </a:lnTo>
                <a:lnTo>
                  <a:pt x="6917" y="2312"/>
                </a:lnTo>
                <a:lnTo>
                  <a:pt x="6908" y="2295"/>
                </a:lnTo>
                <a:lnTo>
                  <a:pt x="6917" y="2295"/>
                </a:lnTo>
                <a:lnTo>
                  <a:pt x="6926" y="2295"/>
                </a:lnTo>
                <a:lnTo>
                  <a:pt x="6934" y="2295"/>
                </a:lnTo>
                <a:lnTo>
                  <a:pt x="6934" y="2303"/>
                </a:lnTo>
                <a:lnTo>
                  <a:pt x="6934" y="2312"/>
                </a:lnTo>
                <a:lnTo>
                  <a:pt x="6934" y="2321"/>
                </a:lnTo>
                <a:lnTo>
                  <a:pt x="6926" y="2330"/>
                </a:lnTo>
                <a:lnTo>
                  <a:pt x="6934" y="2339"/>
                </a:lnTo>
                <a:lnTo>
                  <a:pt x="6934" y="2348"/>
                </a:lnTo>
                <a:lnTo>
                  <a:pt x="6943" y="2348"/>
                </a:lnTo>
                <a:lnTo>
                  <a:pt x="6952" y="2348"/>
                </a:lnTo>
                <a:lnTo>
                  <a:pt x="6970" y="2339"/>
                </a:lnTo>
                <a:lnTo>
                  <a:pt x="6970" y="2348"/>
                </a:lnTo>
                <a:lnTo>
                  <a:pt x="6987" y="2374"/>
                </a:lnTo>
                <a:lnTo>
                  <a:pt x="6996" y="2392"/>
                </a:lnTo>
                <a:lnTo>
                  <a:pt x="7014" y="2409"/>
                </a:lnTo>
                <a:lnTo>
                  <a:pt x="7023" y="2427"/>
                </a:lnTo>
                <a:lnTo>
                  <a:pt x="7040" y="2471"/>
                </a:lnTo>
                <a:lnTo>
                  <a:pt x="7049" y="2471"/>
                </a:lnTo>
                <a:lnTo>
                  <a:pt x="7049" y="2480"/>
                </a:lnTo>
                <a:lnTo>
                  <a:pt x="7040" y="2498"/>
                </a:lnTo>
                <a:lnTo>
                  <a:pt x="7031" y="2498"/>
                </a:lnTo>
                <a:lnTo>
                  <a:pt x="7014" y="2506"/>
                </a:lnTo>
                <a:lnTo>
                  <a:pt x="7005" y="2506"/>
                </a:lnTo>
                <a:lnTo>
                  <a:pt x="6996" y="2524"/>
                </a:lnTo>
                <a:lnTo>
                  <a:pt x="6996" y="2533"/>
                </a:lnTo>
                <a:lnTo>
                  <a:pt x="6996" y="2542"/>
                </a:lnTo>
                <a:lnTo>
                  <a:pt x="6987" y="2542"/>
                </a:lnTo>
                <a:lnTo>
                  <a:pt x="6978" y="2551"/>
                </a:lnTo>
                <a:lnTo>
                  <a:pt x="6970" y="2551"/>
                </a:lnTo>
                <a:lnTo>
                  <a:pt x="6970" y="2559"/>
                </a:lnTo>
                <a:lnTo>
                  <a:pt x="6961" y="2559"/>
                </a:lnTo>
                <a:lnTo>
                  <a:pt x="6952" y="2568"/>
                </a:lnTo>
                <a:lnTo>
                  <a:pt x="6926" y="2586"/>
                </a:lnTo>
                <a:lnTo>
                  <a:pt x="6890" y="2612"/>
                </a:lnTo>
                <a:lnTo>
                  <a:pt x="6890" y="2621"/>
                </a:lnTo>
                <a:lnTo>
                  <a:pt x="6899" y="2630"/>
                </a:lnTo>
                <a:lnTo>
                  <a:pt x="6917" y="2648"/>
                </a:lnTo>
                <a:lnTo>
                  <a:pt x="6934" y="2657"/>
                </a:lnTo>
                <a:lnTo>
                  <a:pt x="6934" y="2665"/>
                </a:lnTo>
                <a:lnTo>
                  <a:pt x="6943" y="2674"/>
                </a:lnTo>
                <a:lnTo>
                  <a:pt x="6952" y="2692"/>
                </a:lnTo>
                <a:lnTo>
                  <a:pt x="6952" y="2701"/>
                </a:lnTo>
                <a:lnTo>
                  <a:pt x="6943" y="2701"/>
                </a:lnTo>
                <a:lnTo>
                  <a:pt x="6926" y="2692"/>
                </a:lnTo>
                <a:lnTo>
                  <a:pt x="6917" y="2692"/>
                </a:lnTo>
                <a:lnTo>
                  <a:pt x="6908" y="2692"/>
                </a:lnTo>
                <a:lnTo>
                  <a:pt x="6899" y="2701"/>
                </a:lnTo>
                <a:lnTo>
                  <a:pt x="6890" y="2709"/>
                </a:lnTo>
                <a:lnTo>
                  <a:pt x="6881" y="2709"/>
                </a:lnTo>
                <a:lnTo>
                  <a:pt x="6873" y="2709"/>
                </a:lnTo>
                <a:lnTo>
                  <a:pt x="6855" y="2709"/>
                </a:lnTo>
                <a:lnTo>
                  <a:pt x="6846" y="2709"/>
                </a:lnTo>
                <a:lnTo>
                  <a:pt x="6837" y="2709"/>
                </a:lnTo>
                <a:lnTo>
                  <a:pt x="6837" y="2718"/>
                </a:lnTo>
                <a:lnTo>
                  <a:pt x="6829" y="2718"/>
                </a:lnTo>
                <a:lnTo>
                  <a:pt x="6820" y="2718"/>
                </a:lnTo>
                <a:lnTo>
                  <a:pt x="6793" y="2718"/>
                </a:lnTo>
                <a:lnTo>
                  <a:pt x="6784" y="2718"/>
                </a:lnTo>
                <a:lnTo>
                  <a:pt x="6784" y="2727"/>
                </a:lnTo>
                <a:lnTo>
                  <a:pt x="6811" y="2736"/>
                </a:lnTo>
                <a:lnTo>
                  <a:pt x="6811" y="2745"/>
                </a:lnTo>
                <a:lnTo>
                  <a:pt x="6820" y="2745"/>
                </a:lnTo>
                <a:lnTo>
                  <a:pt x="6820" y="2754"/>
                </a:lnTo>
                <a:lnTo>
                  <a:pt x="6820" y="2762"/>
                </a:lnTo>
                <a:lnTo>
                  <a:pt x="6811" y="2762"/>
                </a:lnTo>
                <a:lnTo>
                  <a:pt x="6811" y="2771"/>
                </a:lnTo>
                <a:lnTo>
                  <a:pt x="6802" y="2771"/>
                </a:lnTo>
                <a:lnTo>
                  <a:pt x="6802" y="2762"/>
                </a:lnTo>
                <a:lnTo>
                  <a:pt x="6811" y="2754"/>
                </a:lnTo>
                <a:lnTo>
                  <a:pt x="6802" y="2745"/>
                </a:lnTo>
                <a:lnTo>
                  <a:pt x="6793" y="2736"/>
                </a:lnTo>
                <a:lnTo>
                  <a:pt x="6784" y="2727"/>
                </a:lnTo>
                <a:lnTo>
                  <a:pt x="6767" y="2718"/>
                </a:lnTo>
                <a:lnTo>
                  <a:pt x="6731" y="2709"/>
                </a:lnTo>
                <a:lnTo>
                  <a:pt x="6714" y="2701"/>
                </a:lnTo>
                <a:lnTo>
                  <a:pt x="6705" y="2701"/>
                </a:lnTo>
                <a:lnTo>
                  <a:pt x="6687" y="2701"/>
                </a:lnTo>
                <a:lnTo>
                  <a:pt x="6679" y="2701"/>
                </a:lnTo>
                <a:lnTo>
                  <a:pt x="6670" y="2701"/>
                </a:lnTo>
                <a:lnTo>
                  <a:pt x="6670" y="2709"/>
                </a:lnTo>
                <a:lnTo>
                  <a:pt x="6661" y="2709"/>
                </a:lnTo>
                <a:lnTo>
                  <a:pt x="6661" y="2718"/>
                </a:lnTo>
                <a:lnTo>
                  <a:pt x="6670" y="2727"/>
                </a:lnTo>
                <a:lnTo>
                  <a:pt x="6661" y="2736"/>
                </a:lnTo>
                <a:lnTo>
                  <a:pt x="6634" y="2745"/>
                </a:lnTo>
                <a:lnTo>
                  <a:pt x="6626" y="2754"/>
                </a:lnTo>
                <a:lnTo>
                  <a:pt x="6617" y="2754"/>
                </a:lnTo>
                <a:lnTo>
                  <a:pt x="6617" y="2762"/>
                </a:lnTo>
                <a:lnTo>
                  <a:pt x="6617" y="2780"/>
                </a:lnTo>
                <a:lnTo>
                  <a:pt x="6608" y="2780"/>
                </a:lnTo>
                <a:lnTo>
                  <a:pt x="6608" y="2789"/>
                </a:lnTo>
                <a:lnTo>
                  <a:pt x="6608" y="2798"/>
                </a:lnTo>
                <a:lnTo>
                  <a:pt x="6617" y="2815"/>
                </a:lnTo>
                <a:lnTo>
                  <a:pt x="6626" y="2815"/>
                </a:lnTo>
                <a:lnTo>
                  <a:pt x="6643" y="2833"/>
                </a:lnTo>
                <a:lnTo>
                  <a:pt x="6652" y="2833"/>
                </a:lnTo>
                <a:lnTo>
                  <a:pt x="6661" y="2833"/>
                </a:lnTo>
                <a:lnTo>
                  <a:pt x="6670" y="2842"/>
                </a:lnTo>
                <a:lnTo>
                  <a:pt x="6679" y="2842"/>
                </a:lnTo>
                <a:lnTo>
                  <a:pt x="6687" y="2842"/>
                </a:lnTo>
                <a:lnTo>
                  <a:pt x="6696" y="2842"/>
                </a:lnTo>
                <a:lnTo>
                  <a:pt x="6705" y="2842"/>
                </a:lnTo>
                <a:lnTo>
                  <a:pt x="6714" y="2842"/>
                </a:lnTo>
                <a:lnTo>
                  <a:pt x="6723" y="2842"/>
                </a:lnTo>
                <a:lnTo>
                  <a:pt x="6731" y="2842"/>
                </a:lnTo>
                <a:lnTo>
                  <a:pt x="6740" y="2842"/>
                </a:lnTo>
                <a:lnTo>
                  <a:pt x="6767" y="2833"/>
                </a:lnTo>
                <a:lnTo>
                  <a:pt x="6767" y="2824"/>
                </a:lnTo>
                <a:lnTo>
                  <a:pt x="6784" y="2824"/>
                </a:lnTo>
                <a:lnTo>
                  <a:pt x="6793" y="2815"/>
                </a:lnTo>
                <a:lnTo>
                  <a:pt x="6811" y="2807"/>
                </a:lnTo>
                <a:lnTo>
                  <a:pt x="6820" y="2815"/>
                </a:lnTo>
                <a:lnTo>
                  <a:pt x="6829" y="2815"/>
                </a:lnTo>
                <a:lnTo>
                  <a:pt x="6837" y="2815"/>
                </a:lnTo>
                <a:lnTo>
                  <a:pt x="6855" y="2815"/>
                </a:lnTo>
                <a:lnTo>
                  <a:pt x="6864" y="2815"/>
                </a:lnTo>
                <a:lnTo>
                  <a:pt x="6873" y="2807"/>
                </a:lnTo>
                <a:lnTo>
                  <a:pt x="6864" y="2798"/>
                </a:lnTo>
                <a:lnTo>
                  <a:pt x="6855" y="2789"/>
                </a:lnTo>
                <a:lnTo>
                  <a:pt x="6846" y="2780"/>
                </a:lnTo>
                <a:lnTo>
                  <a:pt x="6855" y="2780"/>
                </a:lnTo>
                <a:lnTo>
                  <a:pt x="6864" y="2780"/>
                </a:lnTo>
                <a:lnTo>
                  <a:pt x="6864" y="2771"/>
                </a:lnTo>
                <a:lnTo>
                  <a:pt x="6873" y="2780"/>
                </a:lnTo>
                <a:lnTo>
                  <a:pt x="6881" y="2789"/>
                </a:lnTo>
                <a:lnTo>
                  <a:pt x="6881" y="2798"/>
                </a:lnTo>
                <a:lnTo>
                  <a:pt x="6890" y="2798"/>
                </a:lnTo>
                <a:lnTo>
                  <a:pt x="6899" y="2798"/>
                </a:lnTo>
                <a:lnTo>
                  <a:pt x="6908" y="2798"/>
                </a:lnTo>
                <a:lnTo>
                  <a:pt x="6908" y="2815"/>
                </a:lnTo>
                <a:lnTo>
                  <a:pt x="6908" y="2824"/>
                </a:lnTo>
                <a:lnTo>
                  <a:pt x="6917" y="2824"/>
                </a:lnTo>
                <a:lnTo>
                  <a:pt x="6926" y="2815"/>
                </a:lnTo>
                <a:lnTo>
                  <a:pt x="6926" y="2807"/>
                </a:lnTo>
                <a:lnTo>
                  <a:pt x="6934" y="2807"/>
                </a:lnTo>
                <a:lnTo>
                  <a:pt x="6943" y="2798"/>
                </a:lnTo>
                <a:lnTo>
                  <a:pt x="6961" y="2807"/>
                </a:lnTo>
                <a:lnTo>
                  <a:pt x="6970" y="2807"/>
                </a:lnTo>
                <a:lnTo>
                  <a:pt x="6961" y="2824"/>
                </a:lnTo>
                <a:lnTo>
                  <a:pt x="6970" y="2833"/>
                </a:lnTo>
                <a:lnTo>
                  <a:pt x="6978" y="2842"/>
                </a:lnTo>
                <a:lnTo>
                  <a:pt x="6996" y="2860"/>
                </a:lnTo>
                <a:lnTo>
                  <a:pt x="7014" y="2868"/>
                </a:lnTo>
                <a:lnTo>
                  <a:pt x="7014" y="2877"/>
                </a:lnTo>
                <a:lnTo>
                  <a:pt x="7023" y="2886"/>
                </a:lnTo>
                <a:lnTo>
                  <a:pt x="7031" y="2895"/>
                </a:lnTo>
                <a:lnTo>
                  <a:pt x="7049" y="2886"/>
                </a:lnTo>
                <a:lnTo>
                  <a:pt x="7049" y="2895"/>
                </a:lnTo>
                <a:lnTo>
                  <a:pt x="7040" y="2904"/>
                </a:lnTo>
                <a:lnTo>
                  <a:pt x="7049" y="2904"/>
                </a:lnTo>
                <a:lnTo>
                  <a:pt x="7076" y="2904"/>
                </a:lnTo>
                <a:lnTo>
                  <a:pt x="7084" y="2904"/>
                </a:lnTo>
                <a:lnTo>
                  <a:pt x="7093" y="2912"/>
                </a:lnTo>
                <a:lnTo>
                  <a:pt x="7093" y="2921"/>
                </a:lnTo>
                <a:lnTo>
                  <a:pt x="7102" y="2921"/>
                </a:lnTo>
                <a:lnTo>
                  <a:pt x="7111" y="2921"/>
                </a:lnTo>
                <a:lnTo>
                  <a:pt x="7102" y="2930"/>
                </a:lnTo>
                <a:lnTo>
                  <a:pt x="7093" y="2939"/>
                </a:lnTo>
                <a:lnTo>
                  <a:pt x="7084" y="2939"/>
                </a:lnTo>
                <a:lnTo>
                  <a:pt x="7076" y="2939"/>
                </a:lnTo>
                <a:lnTo>
                  <a:pt x="7067" y="2939"/>
                </a:lnTo>
                <a:lnTo>
                  <a:pt x="7076" y="2948"/>
                </a:lnTo>
                <a:lnTo>
                  <a:pt x="7093" y="2965"/>
                </a:lnTo>
                <a:lnTo>
                  <a:pt x="7102" y="2974"/>
                </a:lnTo>
                <a:lnTo>
                  <a:pt x="7111" y="2983"/>
                </a:lnTo>
                <a:lnTo>
                  <a:pt x="7120" y="2983"/>
                </a:lnTo>
                <a:lnTo>
                  <a:pt x="7137" y="2974"/>
                </a:lnTo>
                <a:lnTo>
                  <a:pt x="7146" y="2974"/>
                </a:lnTo>
                <a:lnTo>
                  <a:pt x="7128" y="2992"/>
                </a:lnTo>
                <a:lnTo>
                  <a:pt x="7137" y="2992"/>
                </a:lnTo>
                <a:lnTo>
                  <a:pt x="7155" y="3001"/>
                </a:lnTo>
                <a:lnTo>
                  <a:pt x="7173" y="3001"/>
                </a:lnTo>
                <a:lnTo>
                  <a:pt x="7190" y="3010"/>
                </a:lnTo>
                <a:lnTo>
                  <a:pt x="7199" y="3018"/>
                </a:lnTo>
                <a:lnTo>
                  <a:pt x="7208" y="3018"/>
                </a:lnTo>
                <a:lnTo>
                  <a:pt x="7217" y="3018"/>
                </a:lnTo>
                <a:lnTo>
                  <a:pt x="7226" y="3010"/>
                </a:lnTo>
                <a:lnTo>
                  <a:pt x="7243" y="3018"/>
                </a:lnTo>
                <a:lnTo>
                  <a:pt x="7261" y="3036"/>
                </a:lnTo>
                <a:lnTo>
                  <a:pt x="7278" y="3054"/>
                </a:lnTo>
                <a:lnTo>
                  <a:pt x="7278" y="3063"/>
                </a:lnTo>
                <a:lnTo>
                  <a:pt x="7305" y="3071"/>
                </a:lnTo>
                <a:lnTo>
                  <a:pt x="7314" y="3071"/>
                </a:lnTo>
                <a:lnTo>
                  <a:pt x="7323" y="3071"/>
                </a:lnTo>
                <a:lnTo>
                  <a:pt x="7331" y="3080"/>
                </a:lnTo>
                <a:lnTo>
                  <a:pt x="7402" y="3089"/>
                </a:lnTo>
                <a:lnTo>
                  <a:pt x="7411" y="3089"/>
                </a:lnTo>
                <a:lnTo>
                  <a:pt x="7420" y="3098"/>
                </a:lnTo>
                <a:lnTo>
                  <a:pt x="7446" y="3107"/>
                </a:lnTo>
                <a:lnTo>
                  <a:pt x="7464" y="3115"/>
                </a:lnTo>
                <a:lnTo>
                  <a:pt x="7473" y="3115"/>
                </a:lnTo>
                <a:lnTo>
                  <a:pt x="7481" y="3115"/>
                </a:lnTo>
                <a:lnTo>
                  <a:pt x="7490" y="3115"/>
                </a:lnTo>
                <a:lnTo>
                  <a:pt x="7499" y="3115"/>
                </a:lnTo>
                <a:lnTo>
                  <a:pt x="7499" y="3107"/>
                </a:lnTo>
                <a:lnTo>
                  <a:pt x="7499" y="3098"/>
                </a:lnTo>
                <a:lnTo>
                  <a:pt x="7499" y="3089"/>
                </a:lnTo>
                <a:lnTo>
                  <a:pt x="7508" y="3089"/>
                </a:lnTo>
                <a:lnTo>
                  <a:pt x="7508" y="3080"/>
                </a:lnTo>
                <a:lnTo>
                  <a:pt x="7499" y="3080"/>
                </a:lnTo>
                <a:lnTo>
                  <a:pt x="7481" y="3071"/>
                </a:lnTo>
                <a:lnTo>
                  <a:pt x="7481" y="3063"/>
                </a:lnTo>
                <a:lnTo>
                  <a:pt x="7473" y="3054"/>
                </a:lnTo>
                <a:lnTo>
                  <a:pt x="7464" y="3045"/>
                </a:lnTo>
                <a:lnTo>
                  <a:pt x="7455" y="3036"/>
                </a:lnTo>
                <a:lnTo>
                  <a:pt x="7437" y="3027"/>
                </a:lnTo>
                <a:lnTo>
                  <a:pt x="7420" y="3010"/>
                </a:lnTo>
                <a:lnTo>
                  <a:pt x="7411" y="3010"/>
                </a:lnTo>
                <a:lnTo>
                  <a:pt x="7402" y="3001"/>
                </a:lnTo>
                <a:lnTo>
                  <a:pt x="7402" y="2992"/>
                </a:lnTo>
                <a:lnTo>
                  <a:pt x="7376" y="2992"/>
                </a:lnTo>
                <a:lnTo>
                  <a:pt x="7376" y="2983"/>
                </a:lnTo>
                <a:lnTo>
                  <a:pt x="7384" y="2983"/>
                </a:lnTo>
                <a:lnTo>
                  <a:pt x="7376" y="2974"/>
                </a:lnTo>
                <a:lnTo>
                  <a:pt x="7367" y="2974"/>
                </a:lnTo>
                <a:lnTo>
                  <a:pt x="7349" y="2965"/>
                </a:lnTo>
                <a:lnTo>
                  <a:pt x="7340" y="2965"/>
                </a:lnTo>
                <a:lnTo>
                  <a:pt x="7331" y="2948"/>
                </a:lnTo>
                <a:lnTo>
                  <a:pt x="7323" y="2939"/>
                </a:lnTo>
                <a:lnTo>
                  <a:pt x="7314" y="2930"/>
                </a:lnTo>
                <a:lnTo>
                  <a:pt x="7305" y="2921"/>
                </a:lnTo>
                <a:lnTo>
                  <a:pt x="7296" y="2904"/>
                </a:lnTo>
                <a:lnTo>
                  <a:pt x="7314" y="2904"/>
                </a:lnTo>
                <a:lnTo>
                  <a:pt x="7323" y="2904"/>
                </a:lnTo>
                <a:lnTo>
                  <a:pt x="7340" y="2912"/>
                </a:lnTo>
                <a:lnTo>
                  <a:pt x="7367" y="2939"/>
                </a:lnTo>
                <a:lnTo>
                  <a:pt x="7376" y="2939"/>
                </a:lnTo>
                <a:lnTo>
                  <a:pt x="7376" y="2930"/>
                </a:lnTo>
                <a:lnTo>
                  <a:pt x="7376" y="2912"/>
                </a:lnTo>
                <a:lnTo>
                  <a:pt x="7367" y="2904"/>
                </a:lnTo>
                <a:lnTo>
                  <a:pt x="7384" y="2912"/>
                </a:lnTo>
                <a:lnTo>
                  <a:pt x="7393" y="2930"/>
                </a:lnTo>
                <a:lnTo>
                  <a:pt x="7411" y="2948"/>
                </a:lnTo>
                <a:lnTo>
                  <a:pt x="7420" y="2957"/>
                </a:lnTo>
                <a:lnTo>
                  <a:pt x="7428" y="2957"/>
                </a:lnTo>
                <a:lnTo>
                  <a:pt x="7437" y="2957"/>
                </a:lnTo>
                <a:lnTo>
                  <a:pt x="7437" y="2965"/>
                </a:lnTo>
                <a:lnTo>
                  <a:pt x="7446" y="2965"/>
                </a:lnTo>
                <a:lnTo>
                  <a:pt x="7446" y="2974"/>
                </a:lnTo>
                <a:lnTo>
                  <a:pt x="7455" y="2974"/>
                </a:lnTo>
                <a:lnTo>
                  <a:pt x="7455" y="2983"/>
                </a:lnTo>
                <a:lnTo>
                  <a:pt x="7464" y="2983"/>
                </a:lnTo>
                <a:lnTo>
                  <a:pt x="7464" y="2974"/>
                </a:lnTo>
                <a:lnTo>
                  <a:pt x="7455" y="2965"/>
                </a:lnTo>
                <a:lnTo>
                  <a:pt x="7455" y="2957"/>
                </a:lnTo>
                <a:lnTo>
                  <a:pt x="7464" y="2965"/>
                </a:lnTo>
                <a:lnTo>
                  <a:pt x="7473" y="2974"/>
                </a:lnTo>
                <a:lnTo>
                  <a:pt x="7473" y="2983"/>
                </a:lnTo>
                <a:lnTo>
                  <a:pt x="7481" y="2992"/>
                </a:lnTo>
                <a:lnTo>
                  <a:pt x="7490" y="2992"/>
                </a:lnTo>
                <a:lnTo>
                  <a:pt x="7490" y="2983"/>
                </a:lnTo>
                <a:lnTo>
                  <a:pt x="7490" y="2974"/>
                </a:lnTo>
                <a:lnTo>
                  <a:pt x="7508" y="2992"/>
                </a:lnTo>
                <a:lnTo>
                  <a:pt x="7517" y="3001"/>
                </a:lnTo>
                <a:lnTo>
                  <a:pt x="7525" y="3001"/>
                </a:lnTo>
                <a:lnTo>
                  <a:pt x="7534" y="3001"/>
                </a:lnTo>
                <a:lnTo>
                  <a:pt x="7552" y="3018"/>
                </a:lnTo>
                <a:lnTo>
                  <a:pt x="7561" y="3018"/>
                </a:lnTo>
                <a:lnTo>
                  <a:pt x="7570" y="3027"/>
                </a:lnTo>
                <a:lnTo>
                  <a:pt x="7570" y="3036"/>
                </a:lnTo>
                <a:lnTo>
                  <a:pt x="7578" y="3027"/>
                </a:lnTo>
                <a:lnTo>
                  <a:pt x="7570" y="3001"/>
                </a:lnTo>
                <a:lnTo>
                  <a:pt x="7570" y="2992"/>
                </a:lnTo>
                <a:lnTo>
                  <a:pt x="7587" y="3001"/>
                </a:lnTo>
                <a:lnTo>
                  <a:pt x="7596" y="3001"/>
                </a:lnTo>
                <a:lnTo>
                  <a:pt x="7605" y="3001"/>
                </a:lnTo>
                <a:lnTo>
                  <a:pt x="7596" y="2992"/>
                </a:lnTo>
                <a:lnTo>
                  <a:pt x="7596" y="2983"/>
                </a:lnTo>
                <a:lnTo>
                  <a:pt x="7587" y="2974"/>
                </a:lnTo>
                <a:lnTo>
                  <a:pt x="7578" y="2965"/>
                </a:lnTo>
                <a:lnTo>
                  <a:pt x="7578" y="2957"/>
                </a:lnTo>
                <a:lnTo>
                  <a:pt x="7578" y="2948"/>
                </a:lnTo>
                <a:lnTo>
                  <a:pt x="7578" y="2939"/>
                </a:lnTo>
                <a:lnTo>
                  <a:pt x="7570" y="2921"/>
                </a:lnTo>
                <a:lnTo>
                  <a:pt x="7570" y="2912"/>
                </a:lnTo>
                <a:lnTo>
                  <a:pt x="7570" y="2904"/>
                </a:lnTo>
                <a:lnTo>
                  <a:pt x="7578" y="2912"/>
                </a:lnTo>
                <a:lnTo>
                  <a:pt x="7587" y="2921"/>
                </a:lnTo>
                <a:lnTo>
                  <a:pt x="7587" y="2930"/>
                </a:lnTo>
                <a:lnTo>
                  <a:pt x="7605" y="2957"/>
                </a:lnTo>
                <a:lnTo>
                  <a:pt x="7605" y="2965"/>
                </a:lnTo>
                <a:lnTo>
                  <a:pt x="7614" y="2965"/>
                </a:lnTo>
                <a:lnTo>
                  <a:pt x="7614" y="2957"/>
                </a:lnTo>
                <a:lnTo>
                  <a:pt x="7614" y="2948"/>
                </a:lnTo>
                <a:lnTo>
                  <a:pt x="7614" y="2939"/>
                </a:lnTo>
                <a:lnTo>
                  <a:pt x="7614" y="2921"/>
                </a:lnTo>
                <a:lnTo>
                  <a:pt x="7614" y="2912"/>
                </a:lnTo>
                <a:lnTo>
                  <a:pt x="7623" y="2904"/>
                </a:lnTo>
                <a:lnTo>
                  <a:pt x="7614" y="2895"/>
                </a:lnTo>
                <a:lnTo>
                  <a:pt x="7614" y="2886"/>
                </a:lnTo>
                <a:lnTo>
                  <a:pt x="7605" y="2886"/>
                </a:lnTo>
                <a:lnTo>
                  <a:pt x="7596" y="2886"/>
                </a:lnTo>
                <a:lnTo>
                  <a:pt x="7605" y="2877"/>
                </a:lnTo>
                <a:lnTo>
                  <a:pt x="7605" y="2868"/>
                </a:lnTo>
                <a:lnTo>
                  <a:pt x="7596" y="2868"/>
                </a:lnTo>
                <a:lnTo>
                  <a:pt x="7587" y="2868"/>
                </a:lnTo>
                <a:lnTo>
                  <a:pt x="7578" y="2868"/>
                </a:lnTo>
                <a:lnTo>
                  <a:pt x="7570" y="2868"/>
                </a:lnTo>
                <a:lnTo>
                  <a:pt x="7570" y="2860"/>
                </a:lnTo>
                <a:lnTo>
                  <a:pt x="7561" y="2851"/>
                </a:lnTo>
                <a:lnTo>
                  <a:pt x="7552" y="2842"/>
                </a:lnTo>
                <a:lnTo>
                  <a:pt x="7534" y="2842"/>
                </a:lnTo>
                <a:lnTo>
                  <a:pt x="7534" y="2833"/>
                </a:lnTo>
                <a:lnTo>
                  <a:pt x="7543" y="2833"/>
                </a:lnTo>
                <a:lnTo>
                  <a:pt x="7552" y="2833"/>
                </a:lnTo>
                <a:lnTo>
                  <a:pt x="7561" y="2842"/>
                </a:lnTo>
                <a:lnTo>
                  <a:pt x="7578" y="2824"/>
                </a:lnTo>
                <a:lnTo>
                  <a:pt x="7570" y="2815"/>
                </a:lnTo>
                <a:lnTo>
                  <a:pt x="7543" y="2815"/>
                </a:lnTo>
                <a:lnTo>
                  <a:pt x="7552" y="2807"/>
                </a:lnTo>
                <a:lnTo>
                  <a:pt x="7561" y="2798"/>
                </a:lnTo>
                <a:lnTo>
                  <a:pt x="7552" y="2789"/>
                </a:lnTo>
                <a:lnTo>
                  <a:pt x="7543" y="2789"/>
                </a:lnTo>
                <a:lnTo>
                  <a:pt x="7534" y="2789"/>
                </a:lnTo>
                <a:lnTo>
                  <a:pt x="7534" y="2780"/>
                </a:lnTo>
                <a:lnTo>
                  <a:pt x="7525" y="2771"/>
                </a:lnTo>
                <a:lnTo>
                  <a:pt x="7508" y="2771"/>
                </a:lnTo>
                <a:lnTo>
                  <a:pt x="7499" y="2780"/>
                </a:lnTo>
                <a:lnTo>
                  <a:pt x="7499" y="2789"/>
                </a:lnTo>
                <a:lnTo>
                  <a:pt x="7490" y="2789"/>
                </a:lnTo>
                <a:lnTo>
                  <a:pt x="7481" y="2780"/>
                </a:lnTo>
                <a:lnTo>
                  <a:pt x="7490" y="2771"/>
                </a:lnTo>
                <a:lnTo>
                  <a:pt x="7481" y="2762"/>
                </a:lnTo>
                <a:lnTo>
                  <a:pt x="7464" y="2762"/>
                </a:lnTo>
                <a:lnTo>
                  <a:pt x="7464" y="2754"/>
                </a:lnTo>
                <a:lnTo>
                  <a:pt x="7455" y="2754"/>
                </a:lnTo>
                <a:lnTo>
                  <a:pt x="7455" y="2780"/>
                </a:lnTo>
                <a:lnTo>
                  <a:pt x="7455" y="2771"/>
                </a:lnTo>
                <a:lnTo>
                  <a:pt x="7446" y="2754"/>
                </a:lnTo>
                <a:lnTo>
                  <a:pt x="7446" y="2745"/>
                </a:lnTo>
                <a:lnTo>
                  <a:pt x="7437" y="2745"/>
                </a:lnTo>
                <a:lnTo>
                  <a:pt x="7437" y="2736"/>
                </a:lnTo>
                <a:lnTo>
                  <a:pt x="7428" y="2736"/>
                </a:lnTo>
                <a:lnTo>
                  <a:pt x="7428" y="2727"/>
                </a:lnTo>
                <a:lnTo>
                  <a:pt x="7420" y="2718"/>
                </a:lnTo>
                <a:lnTo>
                  <a:pt x="7411" y="2709"/>
                </a:lnTo>
                <a:lnTo>
                  <a:pt x="7420" y="2701"/>
                </a:lnTo>
                <a:lnTo>
                  <a:pt x="7411" y="2701"/>
                </a:lnTo>
                <a:lnTo>
                  <a:pt x="7411" y="2692"/>
                </a:lnTo>
                <a:lnTo>
                  <a:pt x="7402" y="2683"/>
                </a:lnTo>
                <a:lnTo>
                  <a:pt x="7393" y="2683"/>
                </a:lnTo>
                <a:lnTo>
                  <a:pt x="7393" y="2674"/>
                </a:lnTo>
                <a:lnTo>
                  <a:pt x="7384" y="2674"/>
                </a:lnTo>
                <a:lnTo>
                  <a:pt x="7384" y="2683"/>
                </a:lnTo>
                <a:lnTo>
                  <a:pt x="7367" y="2683"/>
                </a:lnTo>
                <a:lnTo>
                  <a:pt x="7358" y="2683"/>
                </a:lnTo>
                <a:lnTo>
                  <a:pt x="7367" y="2683"/>
                </a:lnTo>
                <a:lnTo>
                  <a:pt x="7367" y="2665"/>
                </a:lnTo>
                <a:lnTo>
                  <a:pt x="7367" y="2657"/>
                </a:lnTo>
                <a:lnTo>
                  <a:pt x="7358" y="2657"/>
                </a:lnTo>
                <a:lnTo>
                  <a:pt x="7349" y="2657"/>
                </a:lnTo>
                <a:lnTo>
                  <a:pt x="7349" y="2648"/>
                </a:lnTo>
                <a:lnTo>
                  <a:pt x="7340" y="2639"/>
                </a:lnTo>
                <a:lnTo>
                  <a:pt x="7340" y="2630"/>
                </a:lnTo>
                <a:lnTo>
                  <a:pt x="7340" y="2621"/>
                </a:lnTo>
                <a:lnTo>
                  <a:pt x="7323" y="2612"/>
                </a:lnTo>
                <a:lnTo>
                  <a:pt x="7314" y="2612"/>
                </a:lnTo>
                <a:lnTo>
                  <a:pt x="7305" y="2612"/>
                </a:lnTo>
                <a:lnTo>
                  <a:pt x="7323" y="2604"/>
                </a:lnTo>
                <a:lnTo>
                  <a:pt x="7349" y="2621"/>
                </a:lnTo>
                <a:lnTo>
                  <a:pt x="7358" y="2630"/>
                </a:lnTo>
                <a:lnTo>
                  <a:pt x="7376" y="2639"/>
                </a:lnTo>
                <a:lnTo>
                  <a:pt x="7393" y="2648"/>
                </a:lnTo>
                <a:lnTo>
                  <a:pt x="7402" y="2648"/>
                </a:lnTo>
                <a:lnTo>
                  <a:pt x="7411" y="2639"/>
                </a:lnTo>
                <a:lnTo>
                  <a:pt x="7420" y="2630"/>
                </a:lnTo>
                <a:lnTo>
                  <a:pt x="7411" y="2621"/>
                </a:lnTo>
                <a:lnTo>
                  <a:pt x="7393" y="2612"/>
                </a:lnTo>
                <a:lnTo>
                  <a:pt x="7384" y="2604"/>
                </a:lnTo>
                <a:lnTo>
                  <a:pt x="7376" y="2586"/>
                </a:lnTo>
                <a:lnTo>
                  <a:pt x="7367" y="2577"/>
                </a:lnTo>
                <a:lnTo>
                  <a:pt x="7376" y="2577"/>
                </a:lnTo>
                <a:lnTo>
                  <a:pt x="7393" y="2586"/>
                </a:lnTo>
                <a:lnTo>
                  <a:pt x="7402" y="2595"/>
                </a:lnTo>
                <a:lnTo>
                  <a:pt x="7411" y="2595"/>
                </a:lnTo>
                <a:lnTo>
                  <a:pt x="7420" y="2595"/>
                </a:lnTo>
                <a:lnTo>
                  <a:pt x="7420" y="2577"/>
                </a:lnTo>
                <a:lnTo>
                  <a:pt x="7411" y="2568"/>
                </a:lnTo>
                <a:lnTo>
                  <a:pt x="7420" y="2568"/>
                </a:lnTo>
                <a:lnTo>
                  <a:pt x="7428" y="2568"/>
                </a:lnTo>
                <a:lnTo>
                  <a:pt x="7437" y="2568"/>
                </a:lnTo>
                <a:lnTo>
                  <a:pt x="7437" y="2559"/>
                </a:lnTo>
                <a:lnTo>
                  <a:pt x="7428" y="2559"/>
                </a:lnTo>
                <a:lnTo>
                  <a:pt x="7437" y="2559"/>
                </a:lnTo>
                <a:lnTo>
                  <a:pt x="7446" y="2559"/>
                </a:lnTo>
                <a:lnTo>
                  <a:pt x="7446" y="2568"/>
                </a:lnTo>
                <a:lnTo>
                  <a:pt x="7455" y="2577"/>
                </a:lnTo>
                <a:lnTo>
                  <a:pt x="7473" y="2604"/>
                </a:lnTo>
                <a:lnTo>
                  <a:pt x="7481" y="2604"/>
                </a:lnTo>
                <a:lnTo>
                  <a:pt x="7490" y="2612"/>
                </a:lnTo>
                <a:lnTo>
                  <a:pt x="7499" y="2621"/>
                </a:lnTo>
                <a:lnTo>
                  <a:pt x="7508" y="2621"/>
                </a:lnTo>
                <a:lnTo>
                  <a:pt x="7517" y="2612"/>
                </a:lnTo>
                <a:lnTo>
                  <a:pt x="7525" y="2612"/>
                </a:lnTo>
                <a:lnTo>
                  <a:pt x="7525" y="2604"/>
                </a:lnTo>
                <a:lnTo>
                  <a:pt x="7534" y="2612"/>
                </a:lnTo>
                <a:lnTo>
                  <a:pt x="7517" y="2621"/>
                </a:lnTo>
                <a:lnTo>
                  <a:pt x="7517" y="2630"/>
                </a:lnTo>
                <a:lnTo>
                  <a:pt x="7543" y="2639"/>
                </a:lnTo>
                <a:lnTo>
                  <a:pt x="7552" y="2639"/>
                </a:lnTo>
                <a:lnTo>
                  <a:pt x="7561" y="2630"/>
                </a:lnTo>
                <a:lnTo>
                  <a:pt x="7578" y="2621"/>
                </a:lnTo>
                <a:lnTo>
                  <a:pt x="7587" y="2621"/>
                </a:lnTo>
                <a:lnTo>
                  <a:pt x="7596" y="2604"/>
                </a:lnTo>
                <a:lnTo>
                  <a:pt x="7605" y="2595"/>
                </a:lnTo>
                <a:lnTo>
                  <a:pt x="7614" y="2595"/>
                </a:lnTo>
                <a:lnTo>
                  <a:pt x="7623" y="2595"/>
                </a:lnTo>
                <a:lnTo>
                  <a:pt x="7614" y="2604"/>
                </a:lnTo>
                <a:lnTo>
                  <a:pt x="7605" y="2612"/>
                </a:lnTo>
                <a:lnTo>
                  <a:pt x="7596" y="2621"/>
                </a:lnTo>
                <a:lnTo>
                  <a:pt x="7587" y="2630"/>
                </a:lnTo>
                <a:lnTo>
                  <a:pt x="7578" y="2639"/>
                </a:lnTo>
                <a:lnTo>
                  <a:pt x="7570" y="2639"/>
                </a:lnTo>
                <a:lnTo>
                  <a:pt x="7561" y="2648"/>
                </a:lnTo>
                <a:lnTo>
                  <a:pt x="7552" y="2657"/>
                </a:lnTo>
                <a:lnTo>
                  <a:pt x="7552" y="2665"/>
                </a:lnTo>
                <a:lnTo>
                  <a:pt x="7561" y="2674"/>
                </a:lnTo>
                <a:lnTo>
                  <a:pt x="7561" y="2683"/>
                </a:lnTo>
                <a:lnTo>
                  <a:pt x="7570" y="2683"/>
                </a:lnTo>
                <a:lnTo>
                  <a:pt x="7570" y="2701"/>
                </a:lnTo>
                <a:lnTo>
                  <a:pt x="7578" y="2709"/>
                </a:lnTo>
                <a:lnTo>
                  <a:pt x="7587" y="2718"/>
                </a:lnTo>
                <a:lnTo>
                  <a:pt x="7596" y="2727"/>
                </a:lnTo>
                <a:lnTo>
                  <a:pt x="7605" y="2736"/>
                </a:lnTo>
                <a:lnTo>
                  <a:pt x="7614" y="2745"/>
                </a:lnTo>
                <a:lnTo>
                  <a:pt x="7623" y="2727"/>
                </a:lnTo>
                <a:lnTo>
                  <a:pt x="7631" y="2709"/>
                </a:lnTo>
                <a:lnTo>
                  <a:pt x="7631" y="2718"/>
                </a:lnTo>
                <a:lnTo>
                  <a:pt x="7631" y="2736"/>
                </a:lnTo>
                <a:lnTo>
                  <a:pt x="7631" y="2745"/>
                </a:lnTo>
                <a:lnTo>
                  <a:pt x="7640" y="2745"/>
                </a:lnTo>
                <a:lnTo>
                  <a:pt x="7649" y="2736"/>
                </a:lnTo>
                <a:lnTo>
                  <a:pt x="7658" y="2736"/>
                </a:lnTo>
                <a:lnTo>
                  <a:pt x="7658" y="2745"/>
                </a:lnTo>
                <a:lnTo>
                  <a:pt x="7667" y="2745"/>
                </a:lnTo>
                <a:lnTo>
                  <a:pt x="7675" y="2754"/>
                </a:lnTo>
                <a:lnTo>
                  <a:pt x="7684" y="2762"/>
                </a:lnTo>
                <a:lnTo>
                  <a:pt x="7693" y="2754"/>
                </a:lnTo>
                <a:lnTo>
                  <a:pt x="7693" y="2745"/>
                </a:lnTo>
                <a:lnTo>
                  <a:pt x="7702" y="2727"/>
                </a:lnTo>
                <a:lnTo>
                  <a:pt x="7702" y="2692"/>
                </a:lnTo>
                <a:lnTo>
                  <a:pt x="7702" y="2683"/>
                </a:lnTo>
                <a:lnTo>
                  <a:pt x="7693" y="2674"/>
                </a:lnTo>
                <a:lnTo>
                  <a:pt x="7675" y="2674"/>
                </a:lnTo>
                <a:lnTo>
                  <a:pt x="7693" y="2665"/>
                </a:lnTo>
                <a:lnTo>
                  <a:pt x="7693" y="2657"/>
                </a:lnTo>
                <a:lnTo>
                  <a:pt x="7693" y="2648"/>
                </a:lnTo>
                <a:lnTo>
                  <a:pt x="7711" y="2674"/>
                </a:lnTo>
                <a:lnTo>
                  <a:pt x="7728" y="2683"/>
                </a:lnTo>
                <a:lnTo>
                  <a:pt x="7737" y="2674"/>
                </a:lnTo>
                <a:lnTo>
                  <a:pt x="7746" y="2683"/>
                </a:lnTo>
                <a:lnTo>
                  <a:pt x="7755" y="2674"/>
                </a:lnTo>
                <a:lnTo>
                  <a:pt x="7755" y="2665"/>
                </a:lnTo>
                <a:lnTo>
                  <a:pt x="7764" y="2657"/>
                </a:lnTo>
                <a:lnTo>
                  <a:pt x="7773" y="2657"/>
                </a:lnTo>
                <a:lnTo>
                  <a:pt x="7773" y="2648"/>
                </a:lnTo>
                <a:lnTo>
                  <a:pt x="7764" y="2639"/>
                </a:lnTo>
                <a:lnTo>
                  <a:pt x="7755" y="2630"/>
                </a:lnTo>
                <a:lnTo>
                  <a:pt x="7764" y="2630"/>
                </a:lnTo>
                <a:lnTo>
                  <a:pt x="7781" y="2630"/>
                </a:lnTo>
                <a:lnTo>
                  <a:pt x="7790" y="2630"/>
                </a:lnTo>
                <a:lnTo>
                  <a:pt x="7799" y="2630"/>
                </a:lnTo>
                <a:lnTo>
                  <a:pt x="7781" y="2612"/>
                </a:lnTo>
                <a:lnTo>
                  <a:pt x="7764" y="2604"/>
                </a:lnTo>
                <a:lnTo>
                  <a:pt x="7773" y="2595"/>
                </a:lnTo>
                <a:lnTo>
                  <a:pt x="7764" y="2586"/>
                </a:lnTo>
                <a:lnTo>
                  <a:pt x="7773" y="2586"/>
                </a:lnTo>
                <a:lnTo>
                  <a:pt x="7781" y="2586"/>
                </a:lnTo>
                <a:lnTo>
                  <a:pt x="7790" y="2595"/>
                </a:lnTo>
                <a:lnTo>
                  <a:pt x="7808" y="2595"/>
                </a:lnTo>
                <a:lnTo>
                  <a:pt x="7834" y="2586"/>
                </a:lnTo>
                <a:lnTo>
                  <a:pt x="7825" y="2568"/>
                </a:lnTo>
                <a:lnTo>
                  <a:pt x="7790" y="2559"/>
                </a:lnTo>
                <a:lnTo>
                  <a:pt x="7799" y="2551"/>
                </a:lnTo>
                <a:lnTo>
                  <a:pt x="7808" y="2551"/>
                </a:lnTo>
                <a:lnTo>
                  <a:pt x="7817" y="2559"/>
                </a:lnTo>
                <a:lnTo>
                  <a:pt x="7834" y="2568"/>
                </a:lnTo>
                <a:lnTo>
                  <a:pt x="7843" y="2568"/>
                </a:lnTo>
                <a:lnTo>
                  <a:pt x="7852" y="2559"/>
                </a:lnTo>
                <a:lnTo>
                  <a:pt x="7852" y="2551"/>
                </a:lnTo>
                <a:lnTo>
                  <a:pt x="7834" y="2542"/>
                </a:lnTo>
                <a:lnTo>
                  <a:pt x="7817" y="2515"/>
                </a:lnTo>
                <a:lnTo>
                  <a:pt x="7799" y="2506"/>
                </a:lnTo>
                <a:lnTo>
                  <a:pt x="7790" y="2506"/>
                </a:lnTo>
                <a:lnTo>
                  <a:pt x="7773" y="2524"/>
                </a:lnTo>
                <a:lnTo>
                  <a:pt x="7755" y="2524"/>
                </a:lnTo>
                <a:lnTo>
                  <a:pt x="7746" y="2515"/>
                </a:lnTo>
                <a:lnTo>
                  <a:pt x="7737" y="2515"/>
                </a:lnTo>
                <a:lnTo>
                  <a:pt x="7728" y="2515"/>
                </a:lnTo>
                <a:lnTo>
                  <a:pt x="7720" y="2524"/>
                </a:lnTo>
                <a:lnTo>
                  <a:pt x="7693" y="2524"/>
                </a:lnTo>
                <a:lnTo>
                  <a:pt x="7684" y="2533"/>
                </a:lnTo>
                <a:lnTo>
                  <a:pt x="7675" y="2533"/>
                </a:lnTo>
                <a:lnTo>
                  <a:pt x="7702" y="2515"/>
                </a:lnTo>
                <a:lnTo>
                  <a:pt x="7711" y="2506"/>
                </a:lnTo>
                <a:lnTo>
                  <a:pt x="7711" y="2498"/>
                </a:lnTo>
                <a:lnTo>
                  <a:pt x="7711" y="2489"/>
                </a:lnTo>
                <a:lnTo>
                  <a:pt x="7720" y="2480"/>
                </a:lnTo>
                <a:lnTo>
                  <a:pt x="7702" y="2471"/>
                </a:lnTo>
                <a:lnTo>
                  <a:pt x="7684" y="2462"/>
                </a:lnTo>
                <a:lnTo>
                  <a:pt x="7675" y="2471"/>
                </a:lnTo>
                <a:lnTo>
                  <a:pt x="7667" y="2471"/>
                </a:lnTo>
                <a:lnTo>
                  <a:pt x="7667" y="2480"/>
                </a:lnTo>
                <a:lnTo>
                  <a:pt x="7649" y="2480"/>
                </a:lnTo>
                <a:lnTo>
                  <a:pt x="7640" y="2480"/>
                </a:lnTo>
                <a:lnTo>
                  <a:pt x="7631" y="2480"/>
                </a:lnTo>
                <a:lnTo>
                  <a:pt x="7623" y="2471"/>
                </a:lnTo>
                <a:lnTo>
                  <a:pt x="7614" y="2471"/>
                </a:lnTo>
                <a:lnTo>
                  <a:pt x="7605" y="2471"/>
                </a:lnTo>
                <a:lnTo>
                  <a:pt x="7614" y="2462"/>
                </a:lnTo>
                <a:lnTo>
                  <a:pt x="7623" y="2471"/>
                </a:lnTo>
                <a:lnTo>
                  <a:pt x="7631" y="2471"/>
                </a:lnTo>
                <a:lnTo>
                  <a:pt x="7649" y="2471"/>
                </a:lnTo>
                <a:lnTo>
                  <a:pt x="7649" y="2445"/>
                </a:lnTo>
                <a:lnTo>
                  <a:pt x="7667" y="2436"/>
                </a:lnTo>
                <a:lnTo>
                  <a:pt x="7649" y="2427"/>
                </a:lnTo>
                <a:lnTo>
                  <a:pt x="7640" y="2436"/>
                </a:lnTo>
                <a:lnTo>
                  <a:pt x="7623" y="2418"/>
                </a:lnTo>
                <a:lnTo>
                  <a:pt x="7614" y="2409"/>
                </a:lnTo>
                <a:lnTo>
                  <a:pt x="7605" y="2409"/>
                </a:lnTo>
                <a:lnTo>
                  <a:pt x="7596" y="2409"/>
                </a:lnTo>
                <a:lnTo>
                  <a:pt x="7578" y="2409"/>
                </a:lnTo>
                <a:lnTo>
                  <a:pt x="7578" y="2401"/>
                </a:lnTo>
                <a:lnTo>
                  <a:pt x="7587" y="2392"/>
                </a:lnTo>
                <a:lnTo>
                  <a:pt x="7596" y="2383"/>
                </a:lnTo>
                <a:lnTo>
                  <a:pt x="7587" y="2383"/>
                </a:lnTo>
                <a:lnTo>
                  <a:pt x="7578" y="2383"/>
                </a:lnTo>
                <a:lnTo>
                  <a:pt x="7561" y="2392"/>
                </a:lnTo>
                <a:lnTo>
                  <a:pt x="7552" y="2401"/>
                </a:lnTo>
                <a:lnTo>
                  <a:pt x="7543" y="2409"/>
                </a:lnTo>
                <a:lnTo>
                  <a:pt x="7552" y="2418"/>
                </a:lnTo>
                <a:lnTo>
                  <a:pt x="7552" y="2427"/>
                </a:lnTo>
                <a:lnTo>
                  <a:pt x="7543" y="2418"/>
                </a:lnTo>
                <a:lnTo>
                  <a:pt x="7543" y="2409"/>
                </a:lnTo>
                <a:lnTo>
                  <a:pt x="7543" y="2392"/>
                </a:lnTo>
                <a:lnTo>
                  <a:pt x="7534" y="2392"/>
                </a:lnTo>
                <a:lnTo>
                  <a:pt x="7525" y="2383"/>
                </a:lnTo>
                <a:lnTo>
                  <a:pt x="7525" y="2392"/>
                </a:lnTo>
                <a:lnTo>
                  <a:pt x="7517" y="2392"/>
                </a:lnTo>
                <a:lnTo>
                  <a:pt x="7508" y="2392"/>
                </a:lnTo>
                <a:lnTo>
                  <a:pt x="7508" y="2383"/>
                </a:lnTo>
                <a:lnTo>
                  <a:pt x="7508" y="2374"/>
                </a:lnTo>
                <a:lnTo>
                  <a:pt x="7490" y="2392"/>
                </a:lnTo>
                <a:lnTo>
                  <a:pt x="7481" y="2401"/>
                </a:lnTo>
                <a:lnTo>
                  <a:pt x="7481" y="2409"/>
                </a:lnTo>
                <a:lnTo>
                  <a:pt x="7473" y="2409"/>
                </a:lnTo>
                <a:lnTo>
                  <a:pt x="7464" y="2401"/>
                </a:lnTo>
                <a:lnTo>
                  <a:pt x="7473" y="2401"/>
                </a:lnTo>
                <a:lnTo>
                  <a:pt x="7490" y="2383"/>
                </a:lnTo>
                <a:lnTo>
                  <a:pt x="7490" y="2374"/>
                </a:lnTo>
                <a:lnTo>
                  <a:pt x="7490" y="2348"/>
                </a:lnTo>
                <a:lnTo>
                  <a:pt x="7464" y="2356"/>
                </a:lnTo>
                <a:lnTo>
                  <a:pt x="7464" y="2374"/>
                </a:lnTo>
                <a:lnTo>
                  <a:pt x="7455" y="2383"/>
                </a:lnTo>
                <a:lnTo>
                  <a:pt x="7455" y="2374"/>
                </a:lnTo>
                <a:lnTo>
                  <a:pt x="7455" y="2365"/>
                </a:lnTo>
                <a:lnTo>
                  <a:pt x="7437" y="2374"/>
                </a:lnTo>
                <a:lnTo>
                  <a:pt x="7446" y="2365"/>
                </a:lnTo>
                <a:lnTo>
                  <a:pt x="7446" y="2356"/>
                </a:lnTo>
                <a:lnTo>
                  <a:pt x="7437" y="2356"/>
                </a:lnTo>
                <a:lnTo>
                  <a:pt x="7428" y="2348"/>
                </a:lnTo>
                <a:lnTo>
                  <a:pt x="7437" y="2339"/>
                </a:lnTo>
                <a:lnTo>
                  <a:pt x="7446" y="2330"/>
                </a:lnTo>
                <a:lnTo>
                  <a:pt x="7455" y="2330"/>
                </a:lnTo>
                <a:lnTo>
                  <a:pt x="7446" y="2321"/>
                </a:lnTo>
                <a:lnTo>
                  <a:pt x="7428" y="2330"/>
                </a:lnTo>
                <a:lnTo>
                  <a:pt x="7420" y="2330"/>
                </a:lnTo>
                <a:lnTo>
                  <a:pt x="7411" y="2321"/>
                </a:lnTo>
                <a:lnTo>
                  <a:pt x="7402" y="2321"/>
                </a:lnTo>
                <a:lnTo>
                  <a:pt x="7393" y="2321"/>
                </a:lnTo>
                <a:lnTo>
                  <a:pt x="7384" y="2312"/>
                </a:lnTo>
                <a:lnTo>
                  <a:pt x="7376" y="2312"/>
                </a:lnTo>
                <a:lnTo>
                  <a:pt x="7367" y="2321"/>
                </a:lnTo>
                <a:lnTo>
                  <a:pt x="7358" y="2312"/>
                </a:lnTo>
                <a:lnTo>
                  <a:pt x="7349" y="2303"/>
                </a:lnTo>
                <a:lnTo>
                  <a:pt x="7349" y="2295"/>
                </a:lnTo>
                <a:lnTo>
                  <a:pt x="7340" y="2295"/>
                </a:lnTo>
                <a:lnTo>
                  <a:pt x="7331" y="2295"/>
                </a:lnTo>
                <a:lnTo>
                  <a:pt x="7323" y="2286"/>
                </a:lnTo>
                <a:lnTo>
                  <a:pt x="7296" y="2286"/>
                </a:lnTo>
                <a:lnTo>
                  <a:pt x="7261" y="2277"/>
                </a:lnTo>
                <a:lnTo>
                  <a:pt x="7270" y="2277"/>
                </a:lnTo>
                <a:lnTo>
                  <a:pt x="7305" y="2286"/>
                </a:lnTo>
                <a:lnTo>
                  <a:pt x="7314" y="2286"/>
                </a:lnTo>
                <a:lnTo>
                  <a:pt x="7323" y="2277"/>
                </a:lnTo>
                <a:lnTo>
                  <a:pt x="7331" y="2277"/>
                </a:lnTo>
                <a:lnTo>
                  <a:pt x="7358" y="2286"/>
                </a:lnTo>
                <a:lnTo>
                  <a:pt x="7367" y="2286"/>
                </a:lnTo>
                <a:lnTo>
                  <a:pt x="7376" y="2277"/>
                </a:lnTo>
                <a:lnTo>
                  <a:pt x="7376" y="2268"/>
                </a:lnTo>
                <a:lnTo>
                  <a:pt x="7376" y="2251"/>
                </a:lnTo>
                <a:lnTo>
                  <a:pt x="7349" y="2242"/>
                </a:lnTo>
                <a:lnTo>
                  <a:pt x="7340" y="2233"/>
                </a:lnTo>
                <a:lnTo>
                  <a:pt x="7331" y="2233"/>
                </a:lnTo>
                <a:lnTo>
                  <a:pt x="7287" y="2251"/>
                </a:lnTo>
                <a:lnTo>
                  <a:pt x="7278" y="2242"/>
                </a:lnTo>
                <a:lnTo>
                  <a:pt x="7314" y="2233"/>
                </a:lnTo>
                <a:lnTo>
                  <a:pt x="7331" y="2224"/>
                </a:lnTo>
                <a:lnTo>
                  <a:pt x="7340" y="2233"/>
                </a:lnTo>
                <a:lnTo>
                  <a:pt x="7367" y="2224"/>
                </a:lnTo>
                <a:lnTo>
                  <a:pt x="7376" y="2233"/>
                </a:lnTo>
                <a:lnTo>
                  <a:pt x="7384" y="2233"/>
                </a:lnTo>
                <a:lnTo>
                  <a:pt x="7393" y="2233"/>
                </a:lnTo>
                <a:lnTo>
                  <a:pt x="7411" y="2233"/>
                </a:lnTo>
                <a:lnTo>
                  <a:pt x="7420" y="2233"/>
                </a:lnTo>
                <a:lnTo>
                  <a:pt x="7446" y="2242"/>
                </a:lnTo>
                <a:lnTo>
                  <a:pt x="7455" y="2233"/>
                </a:lnTo>
                <a:lnTo>
                  <a:pt x="7455" y="2224"/>
                </a:lnTo>
                <a:lnTo>
                  <a:pt x="7455" y="2215"/>
                </a:lnTo>
                <a:lnTo>
                  <a:pt x="7446" y="2215"/>
                </a:lnTo>
                <a:lnTo>
                  <a:pt x="7428" y="2206"/>
                </a:lnTo>
                <a:lnTo>
                  <a:pt x="7420" y="2198"/>
                </a:lnTo>
                <a:lnTo>
                  <a:pt x="7402" y="2198"/>
                </a:lnTo>
                <a:lnTo>
                  <a:pt x="7376" y="2198"/>
                </a:lnTo>
                <a:lnTo>
                  <a:pt x="7367" y="2198"/>
                </a:lnTo>
                <a:lnTo>
                  <a:pt x="7358" y="2198"/>
                </a:lnTo>
                <a:lnTo>
                  <a:pt x="7323" y="2180"/>
                </a:lnTo>
                <a:lnTo>
                  <a:pt x="7305" y="2189"/>
                </a:lnTo>
                <a:lnTo>
                  <a:pt x="7278" y="2189"/>
                </a:lnTo>
                <a:lnTo>
                  <a:pt x="7270" y="2189"/>
                </a:lnTo>
                <a:lnTo>
                  <a:pt x="7278" y="2180"/>
                </a:lnTo>
                <a:lnTo>
                  <a:pt x="7296" y="2180"/>
                </a:lnTo>
                <a:lnTo>
                  <a:pt x="7314" y="2171"/>
                </a:lnTo>
                <a:lnTo>
                  <a:pt x="7331" y="2171"/>
                </a:lnTo>
                <a:lnTo>
                  <a:pt x="7340" y="2171"/>
                </a:lnTo>
                <a:lnTo>
                  <a:pt x="7340" y="2162"/>
                </a:lnTo>
                <a:lnTo>
                  <a:pt x="7349" y="2162"/>
                </a:lnTo>
                <a:lnTo>
                  <a:pt x="7358" y="2153"/>
                </a:lnTo>
                <a:lnTo>
                  <a:pt x="7376" y="2153"/>
                </a:lnTo>
                <a:lnTo>
                  <a:pt x="7411" y="2162"/>
                </a:lnTo>
                <a:lnTo>
                  <a:pt x="7420" y="2162"/>
                </a:lnTo>
                <a:lnTo>
                  <a:pt x="7420" y="2153"/>
                </a:lnTo>
                <a:lnTo>
                  <a:pt x="7420" y="2145"/>
                </a:lnTo>
                <a:lnTo>
                  <a:pt x="7411" y="2127"/>
                </a:lnTo>
                <a:lnTo>
                  <a:pt x="7402" y="2127"/>
                </a:lnTo>
                <a:lnTo>
                  <a:pt x="7384" y="2101"/>
                </a:lnTo>
                <a:lnTo>
                  <a:pt x="7367" y="2092"/>
                </a:lnTo>
                <a:lnTo>
                  <a:pt x="7358" y="2083"/>
                </a:lnTo>
                <a:lnTo>
                  <a:pt x="7349" y="2083"/>
                </a:lnTo>
                <a:lnTo>
                  <a:pt x="7340" y="2092"/>
                </a:lnTo>
                <a:lnTo>
                  <a:pt x="7340" y="2101"/>
                </a:lnTo>
                <a:lnTo>
                  <a:pt x="7331" y="2101"/>
                </a:lnTo>
                <a:lnTo>
                  <a:pt x="7331" y="2109"/>
                </a:lnTo>
                <a:lnTo>
                  <a:pt x="7340" y="2109"/>
                </a:lnTo>
                <a:lnTo>
                  <a:pt x="7340" y="2118"/>
                </a:lnTo>
                <a:lnTo>
                  <a:pt x="7331" y="2118"/>
                </a:lnTo>
                <a:lnTo>
                  <a:pt x="7323" y="2118"/>
                </a:lnTo>
                <a:lnTo>
                  <a:pt x="7314" y="2127"/>
                </a:lnTo>
                <a:lnTo>
                  <a:pt x="7305" y="2136"/>
                </a:lnTo>
                <a:lnTo>
                  <a:pt x="7296" y="2136"/>
                </a:lnTo>
                <a:lnTo>
                  <a:pt x="7287" y="2127"/>
                </a:lnTo>
                <a:lnTo>
                  <a:pt x="7296" y="2118"/>
                </a:lnTo>
                <a:lnTo>
                  <a:pt x="7305" y="2118"/>
                </a:lnTo>
                <a:lnTo>
                  <a:pt x="7305" y="2109"/>
                </a:lnTo>
                <a:lnTo>
                  <a:pt x="7305" y="2101"/>
                </a:lnTo>
                <a:lnTo>
                  <a:pt x="7287" y="2101"/>
                </a:lnTo>
                <a:lnTo>
                  <a:pt x="7270" y="2101"/>
                </a:lnTo>
                <a:lnTo>
                  <a:pt x="7252" y="2109"/>
                </a:lnTo>
                <a:lnTo>
                  <a:pt x="7243" y="2109"/>
                </a:lnTo>
                <a:lnTo>
                  <a:pt x="7226" y="2118"/>
                </a:lnTo>
                <a:lnTo>
                  <a:pt x="7217" y="2127"/>
                </a:lnTo>
                <a:lnTo>
                  <a:pt x="7208" y="2118"/>
                </a:lnTo>
                <a:lnTo>
                  <a:pt x="7234" y="2101"/>
                </a:lnTo>
                <a:lnTo>
                  <a:pt x="7252" y="2092"/>
                </a:lnTo>
                <a:lnTo>
                  <a:pt x="7261" y="2092"/>
                </a:lnTo>
                <a:lnTo>
                  <a:pt x="7278" y="2092"/>
                </a:lnTo>
                <a:lnTo>
                  <a:pt x="7296" y="2083"/>
                </a:lnTo>
                <a:lnTo>
                  <a:pt x="7305" y="2083"/>
                </a:lnTo>
                <a:lnTo>
                  <a:pt x="7314" y="2074"/>
                </a:lnTo>
                <a:lnTo>
                  <a:pt x="7323" y="2074"/>
                </a:lnTo>
                <a:lnTo>
                  <a:pt x="7331" y="2065"/>
                </a:lnTo>
                <a:lnTo>
                  <a:pt x="7331" y="2056"/>
                </a:lnTo>
                <a:lnTo>
                  <a:pt x="7323" y="2048"/>
                </a:lnTo>
                <a:lnTo>
                  <a:pt x="7296" y="2039"/>
                </a:lnTo>
                <a:lnTo>
                  <a:pt x="7278" y="2030"/>
                </a:lnTo>
                <a:lnTo>
                  <a:pt x="7270" y="2030"/>
                </a:lnTo>
                <a:lnTo>
                  <a:pt x="7261" y="2021"/>
                </a:lnTo>
                <a:lnTo>
                  <a:pt x="7243" y="2021"/>
                </a:lnTo>
                <a:lnTo>
                  <a:pt x="7234" y="2021"/>
                </a:lnTo>
                <a:lnTo>
                  <a:pt x="7226" y="2012"/>
                </a:lnTo>
                <a:lnTo>
                  <a:pt x="7217" y="2012"/>
                </a:lnTo>
                <a:lnTo>
                  <a:pt x="7208" y="2021"/>
                </a:lnTo>
                <a:lnTo>
                  <a:pt x="7190" y="2021"/>
                </a:lnTo>
                <a:lnTo>
                  <a:pt x="7173" y="2030"/>
                </a:lnTo>
                <a:lnTo>
                  <a:pt x="7146" y="2039"/>
                </a:lnTo>
                <a:lnTo>
                  <a:pt x="7137" y="2048"/>
                </a:lnTo>
                <a:lnTo>
                  <a:pt x="7137" y="2056"/>
                </a:lnTo>
                <a:lnTo>
                  <a:pt x="7120" y="2101"/>
                </a:lnTo>
                <a:lnTo>
                  <a:pt x="7111" y="2109"/>
                </a:lnTo>
                <a:lnTo>
                  <a:pt x="7120" y="2074"/>
                </a:lnTo>
                <a:lnTo>
                  <a:pt x="7120" y="2065"/>
                </a:lnTo>
                <a:lnTo>
                  <a:pt x="7111" y="2056"/>
                </a:lnTo>
                <a:lnTo>
                  <a:pt x="7102" y="2056"/>
                </a:lnTo>
                <a:lnTo>
                  <a:pt x="7093" y="2056"/>
                </a:lnTo>
                <a:lnTo>
                  <a:pt x="7084" y="2074"/>
                </a:lnTo>
                <a:lnTo>
                  <a:pt x="7076" y="2074"/>
                </a:lnTo>
                <a:lnTo>
                  <a:pt x="7076" y="2065"/>
                </a:lnTo>
                <a:lnTo>
                  <a:pt x="7084" y="2065"/>
                </a:lnTo>
                <a:lnTo>
                  <a:pt x="7093" y="2056"/>
                </a:lnTo>
                <a:lnTo>
                  <a:pt x="7111" y="2048"/>
                </a:lnTo>
                <a:lnTo>
                  <a:pt x="7128" y="2048"/>
                </a:lnTo>
                <a:lnTo>
                  <a:pt x="7137" y="2039"/>
                </a:lnTo>
                <a:lnTo>
                  <a:pt x="7155" y="2021"/>
                </a:lnTo>
                <a:lnTo>
                  <a:pt x="7164" y="2012"/>
                </a:lnTo>
                <a:lnTo>
                  <a:pt x="7164" y="2003"/>
                </a:lnTo>
                <a:lnTo>
                  <a:pt x="7164" y="1995"/>
                </a:lnTo>
                <a:lnTo>
                  <a:pt x="7164" y="1986"/>
                </a:lnTo>
                <a:lnTo>
                  <a:pt x="7155" y="1977"/>
                </a:lnTo>
                <a:lnTo>
                  <a:pt x="7146" y="1977"/>
                </a:lnTo>
                <a:lnTo>
                  <a:pt x="7137" y="1986"/>
                </a:lnTo>
                <a:lnTo>
                  <a:pt x="7128" y="1995"/>
                </a:lnTo>
                <a:lnTo>
                  <a:pt x="7111" y="1995"/>
                </a:lnTo>
                <a:lnTo>
                  <a:pt x="7084" y="1986"/>
                </a:lnTo>
                <a:lnTo>
                  <a:pt x="7067" y="1995"/>
                </a:lnTo>
                <a:lnTo>
                  <a:pt x="7058" y="2003"/>
                </a:lnTo>
                <a:lnTo>
                  <a:pt x="7049" y="2012"/>
                </a:lnTo>
                <a:lnTo>
                  <a:pt x="7040" y="2012"/>
                </a:lnTo>
                <a:lnTo>
                  <a:pt x="7023" y="2021"/>
                </a:lnTo>
                <a:lnTo>
                  <a:pt x="7023" y="2012"/>
                </a:lnTo>
                <a:lnTo>
                  <a:pt x="7031" y="2012"/>
                </a:lnTo>
                <a:lnTo>
                  <a:pt x="7040" y="2003"/>
                </a:lnTo>
                <a:lnTo>
                  <a:pt x="7067" y="1986"/>
                </a:lnTo>
                <a:lnTo>
                  <a:pt x="7067" y="1977"/>
                </a:lnTo>
                <a:lnTo>
                  <a:pt x="7076" y="1977"/>
                </a:lnTo>
                <a:lnTo>
                  <a:pt x="7093" y="1986"/>
                </a:lnTo>
                <a:lnTo>
                  <a:pt x="7102" y="1977"/>
                </a:lnTo>
                <a:lnTo>
                  <a:pt x="7111" y="1977"/>
                </a:lnTo>
                <a:lnTo>
                  <a:pt x="7120" y="1959"/>
                </a:lnTo>
                <a:lnTo>
                  <a:pt x="7128" y="1959"/>
                </a:lnTo>
                <a:lnTo>
                  <a:pt x="7120" y="1950"/>
                </a:lnTo>
                <a:lnTo>
                  <a:pt x="7120" y="1942"/>
                </a:lnTo>
                <a:lnTo>
                  <a:pt x="7111" y="1942"/>
                </a:lnTo>
                <a:lnTo>
                  <a:pt x="7102" y="1933"/>
                </a:lnTo>
                <a:lnTo>
                  <a:pt x="7093" y="1924"/>
                </a:lnTo>
                <a:lnTo>
                  <a:pt x="7076" y="1915"/>
                </a:lnTo>
                <a:lnTo>
                  <a:pt x="7058" y="1915"/>
                </a:lnTo>
                <a:lnTo>
                  <a:pt x="7040" y="1915"/>
                </a:lnTo>
                <a:lnTo>
                  <a:pt x="7023" y="1906"/>
                </a:lnTo>
                <a:lnTo>
                  <a:pt x="7023" y="1915"/>
                </a:lnTo>
                <a:lnTo>
                  <a:pt x="7014" y="1906"/>
                </a:lnTo>
                <a:lnTo>
                  <a:pt x="6996" y="1906"/>
                </a:lnTo>
                <a:lnTo>
                  <a:pt x="6978" y="1915"/>
                </a:lnTo>
                <a:lnTo>
                  <a:pt x="6970" y="1924"/>
                </a:lnTo>
                <a:lnTo>
                  <a:pt x="6978" y="1950"/>
                </a:lnTo>
                <a:lnTo>
                  <a:pt x="6978" y="1959"/>
                </a:lnTo>
                <a:lnTo>
                  <a:pt x="6970" y="1950"/>
                </a:lnTo>
                <a:lnTo>
                  <a:pt x="6961" y="1942"/>
                </a:lnTo>
                <a:lnTo>
                  <a:pt x="6952" y="1933"/>
                </a:lnTo>
                <a:lnTo>
                  <a:pt x="6943" y="1924"/>
                </a:lnTo>
                <a:lnTo>
                  <a:pt x="6943" y="1915"/>
                </a:lnTo>
                <a:lnTo>
                  <a:pt x="6926" y="1924"/>
                </a:lnTo>
                <a:lnTo>
                  <a:pt x="6917" y="1933"/>
                </a:lnTo>
                <a:lnTo>
                  <a:pt x="6908" y="1942"/>
                </a:lnTo>
                <a:lnTo>
                  <a:pt x="6926" y="1915"/>
                </a:lnTo>
                <a:lnTo>
                  <a:pt x="6943" y="1898"/>
                </a:lnTo>
                <a:lnTo>
                  <a:pt x="6943" y="1889"/>
                </a:lnTo>
                <a:lnTo>
                  <a:pt x="6934" y="1889"/>
                </a:lnTo>
                <a:lnTo>
                  <a:pt x="6926" y="1889"/>
                </a:lnTo>
                <a:lnTo>
                  <a:pt x="6917" y="1889"/>
                </a:lnTo>
                <a:lnTo>
                  <a:pt x="6908" y="1898"/>
                </a:lnTo>
                <a:lnTo>
                  <a:pt x="6890" y="1906"/>
                </a:lnTo>
                <a:lnTo>
                  <a:pt x="6881" y="1906"/>
                </a:lnTo>
                <a:lnTo>
                  <a:pt x="6873" y="1915"/>
                </a:lnTo>
                <a:lnTo>
                  <a:pt x="6864" y="1933"/>
                </a:lnTo>
                <a:lnTo>
                  <a:pt x="6864" y="1950"/>
                </a:lnTo>
                <a:lnTo>
                  <a:pt x="6846" y="1968"/>
                </a:lnTo>
                <a:lnTo>
                  <a:pt x="6846" y="1959"/>
                </a:lnTo>
                <a:lnTo>
                  <a:pt x="6846" y="1950"/>
                </a:lnTo>
                <a:lnTo>
                  <a:pt x="6855" y="1942"/>
                </a:lnTo>
                <a:lnTo>
                  <a:pt x="6855" y="1933"/>
                </a:lnTo>
                <a:lnTo>
                  <a:pt x="6855" y="1924"/>
                </a:lnTo>
                <a:lnTo>
                  <a:pt x="6855" y="1915"/>
                </a:lnTo>
                <a:lnTo>
                  <a:pt x="6864" y="1906"/>
                </a:lnTo>
                <a:lnTo>
                  <a:pt x="6846" y="1906"/>
                </a:lnTo>
                <a:lnTo>
                  <a:pt x="6829" y="1898"/>
                </a:lnTo>
                <a:lnTo>
                  <a:pt x="6855" y="1898"/>
                </a:lnTo>
                <a:lnTo>
                  <a:pt x="6864" y="1898"/>
                </a:lnTo>
                <a:lnTo>
                  <a:pt x="6873" y="1889"/>
                </a:lnTo>
                <a:lnTo>
                  <a:pt x="6899" y="1880"/>
                </a:lnTo>
                <a:lnTo>
                  <a:pt x="6899" y="1871"/>
                </a:lnTo>
                <a:lnTo>
                  <a:pt x="6899" y="1862"/>
                </a:lnTo>
                <a:lnTo>
                  <a:pt x="6899" y="1853"/>
                </a:lnTo>
                <a:lnTo>
                  <a:pt x="6890" y="1845"/>
                </a:lnTo>
                <a:lnTo>
                  <a:pt x="6881" y="1845"/>
                </a:lnTo>
                <a:lnTo>
                  <a:pt x="6864" y="1845"/>
                </a:lnTo>
                <a:lnTo>
                  <a:pt x="6855" y="1845"/>
                </a:lnTo>
                <a:lnTo>
                  <a:pt x="6837" y="1853"/>
                </a:lnTo>
                <a:lnTo>
                  <a:pt x="6811" y="1862"/>
                </a:lnTo>
                <a:lnTo>
                  <a:pt x="6802" y="1871"/>
                </a:lnTo>
                <a:lnTo>
                  <a:pt x="6793" y="1880"/>
                </a:lnTo>
                <a:lnTo>
                  <a:pt x="6784" y="1889"/>
                </a:lnTo>
                <a:lnTo>
                  <a:pt x="6776" y="1898"/>
                </a:lnTo>
                <a:lnTo>
                  <a:pt x="6784" y="1889"/>
                </a:lnTo>
                <a:lnTo>
                  <a:pt x="6793" y="1862"/>
                </a:lnTo>
                <a:lnTo>
                  <a:pt x="6802" y="1853"/>
                </a:lnTo>
                <a:lnTo>
                  <a:pt x="6820" y="1853"/>
                </a:lnTo>
                <a:lnTo>
                  <a:pt x="6837" y="1827"/>
                </a:lnTo>
                <a:lnTo>
                  <a:pt x="6837" y="1818"/>
                </a:lnTo>
                <a:lnTo>
                  <a:pt x="6837" y="1809"/>
                </a:lnTo>
                <a:lnTo>
                  <a:pt x="6829" y="1800"/>
                </a:lnTo>
                <a:lnTo>
                  <a:pt x="6820" y="1792"/>
                </a:lnTo>
                <a:lnTo>
                  <a:pt x="6793" y="1783"/>
                </a:lnTo>
                <a:lnTo>
                  <a:pt x="6784" y="1774"/>
                </a:lnTo>
                <a:lnTo>
                  <a:pt x="6776" y="1783"/>
                </a:lnTo>
                <a:lnTo>
                  <a:pt x="6767" y="1783"/>
                </a:lnTo>
                <a:lnTo>
                  <a:pt x="6758" y="1783"/>
                </a:lnTo>
                <a:lnTo>
                  <a:pt x="6740" y="1774"/>
                </a:lnTo>
                <a:lnTo>
                  <a:pt x="6723" y="1765"/>
                </a:lnTo>
                <a:lnTo>
                  <a:pt x="6705" y="1756"/>
                </a:lnTo>
                <a:lnTo>
                  <a:pt x="6679" y="1756"/>
                </a:lnTo>
                <a:lnTo>
                  <a:pt x="6652" y="1756"/>
                </a:lnTo>
                <a:lnTo>
                  <a:pt x="6643" y="1756"/>
                </a:lnTo>
                <a:lnTo>
                  <a:pt x="6626" y="1765"/>
                </a:lnTo>
                <a:lnTo>
                  <a:pt x="6599" y="1774"/>
                </a:lnTo>
                <a:lnTo>
                  <a:pt x="6590" y="1783"/>
                </a:lnTo>
                <a:lnTo>
                  <a:pt x="6590" y="1792"/>
                </a:lnTo>
                <a:lnTo>
                  <a:pt x="6590" y="1800"/>
                </a:lnTo>
                <a:lnTo>
                  <a:pt x="6599" y="1809"/>
                </a:lnTo>
                <a:lnTo>
                  <a:pt x="6626" y="1818"/>
                </a:lnTo>
                <a:lnTo>
                  <a:pt x="6643" y="1827"/>
                </a:lnTo>
                <a:lnTo>
                  <a:pt x="6661" y="1827"/>
                </a:lnTo>
                <a:lnTo>
                  <a:pt x="6661" y="1836"/>
                </a:lnTo>
                <a:lnTo>
                  <a:pt x="6643" y="1836"/>
                </a:lnTo>
                <a:lnTo>
                  <a:pt x="6617" y="1818"/>
                </a:lnTo>
                <a:lnTo>
                  <a:pt x="6599" y="1818"/>
                </a:lnTo>
                <a:lnTo>
                  <a:pt x="6590" y="1818"/>
                </a:lnTo>
                <a:lnTo>
                  <a:pt x="6581" y="1809"/>
                </a:lnTo>
                <a:lnTo>
                  <a:pt x="6573" y="1809"/>
                </a:lnTo>
                <a:lnTo>
                  <a:pt x="6564" y="1818"/>
                </a:lnTo>
                <a:lnTo>
                  <a:pt x="6564" y="1845"/>
                </a:lnTo>
                <a:lnTo>
                  <a:pt x="6564" y="1853"/>
                </a:lnTo>
                <a:lnTo>
                  <a:pt x="6573" y="1862"/>
                </a:lnTo>
                <a:lnTo>
                  <a:pt x="6581" y="1871"/>
                </a:lnTo>
                <a:lnTo>
                  <a:pt x="6564" y="1871"/>
                </a:lnTo>
                <a:lnTo>
                  <a:pt x="6546" y="1853"/>
                </a:lnTo>
                <a:lnTo>
                  <a:pt x="6546" y="1845"/>
                </a:lnTo>
                <a:lnTo>
                  <a:pt x="6546" y="1836"/>
                </a:lnTo>
                <a:lnTo>
                  <a:pt x="6546" y="1818"/>
                </a:lnTo>
                <a:lnTo>
                  <a:pt x="6537" y="1809"/>
                </a:lnTo>
                <a:lnTo>
                  <a:pt x="6529" y="1800"/>
                </a:lnTo>
                <a:lnTo>
                  <a:pt x="6520" y="1809"/>
                </a:lnTo>
                <a:lnTo>
                  <a:pt x="6511" y="1818"/>
                </a:lnTo>
                <a:lnTo>
                  <a:pt x="6502" y="1809"/>
                </a:lnTo>
                <a:lnTo>
                  <a:pt x="6493" y="1800"/>
                </a:lnTo>
                <a:lnTo>
                  <a:pt x="6484" y="1800"/>
                </a:lnTo>
                <a:lnTo>
                  <a:pt x="6476" y="1800"/>
                </a:lnTo>
                <a:lnTo>
                  <a:pt x="6476" y="1809"/>
                </a:lnTo>
                <a:lnTo>
                  <a:pt x="6467" y="1809"/>
                </a:lnTo>
                <a:lnTo>
                  <a:pt x="6467" y="1818"/>
                </a:lnTo>
                <a:lnTo>
                  <a:pt x="6484" y="1836"/>
                </a:lnTo>
                <a:lnTo>
                  <a:pt x="6467" y="1827"/>
                </a:lnTo>
                <a:lnTo>
                  <a:pt x="6449" y="1836"/>
                </a:lnTo>
                <a:lnTo>
                  <a:pt x="6423" y="1862"/>
                </a:lnTo>
                <a:lnTo>
                  <a:pt x="6414" y="1871"/>
                </a:lnTo>
                <a:lnTo>
                  <a:pt x="6405" y="1871"/>
                </a:lnTo>
                <a:lnTo>
                  <a:pt x="6405" y="1862"/>
                </a:lnTo>
                <a:lnTo>
                  <a:pt x="6405" y="1853"/>
                </a:lnTo>
                <a:lnTo>
                  <a:pt x="6405" y="1845"/>
                </a:lnTo>
                <a:lnTo>
                  <a:pt x="6414" y="1845"/>
                </a:lnTo>
                <a:lnTo>
                  <a:pt x="6423" y="1845"/>
                </a:lnTo>
                <a:lnTo>
                  <a:pt x="6405" y="1836"/>
                </a:lnTo>
                <a:lnTo>
                  <a:pt x="6405" y="1827"/>
                </a:lnTo>
                <a:lnTo>
                  <a:pt x="6414" y="1818"/>
                </a:lnTo>
                <a:lnTo>
                  <a:pt x="6423" y="1809"/>
                </a:lnTo>
                <a:lnTo>
                  <a:pt x="6432" y="1800"/>
                </a:lnTo>
                <a:lnTo>
                  <a:pt x="6432" y="1792"/>
                </a:lnTo>
                <a:lnTo>
                  <a:pt x="6423" y="1792"/>
                </a:lnTo>
                <a:lnTo>
                  <a:pt x="6387" y="1818"/>
                </a:lnTo>
                <a:lnTo>
                  <a:pt x="6405" y="1800"/>
                </a:lnTo>
                <a:lnTo>
                  <a:pt x="6432" y="1783"/>
                </a:lnTo>
                <a:lnTo>
                  <a:pt x="6449" y="1765"/>
                </a:lnTo>
                <a:lnTo>
                  <a:pt x="6449" y="1756"/>
                </a:lnTo>
                <a:lnTo>
                  <a:pt x="6458" y="1756"/>
                </a:lnTo>
                <a:lnTo>
                  <a:pt x="6458" y="1747"/>
                </a:lnTo>
                <a:lnTo>
                  <a:pt x="6449" y="1747"/>
                </a:lnTo>
                <a:lnTo>
                  <a:pt x="6440" y="1739"/>
                </a:lnTo>
                <a:lnTo>
                  <a:pt x="6432" y="1730"/>
                </a:lnTo>
                <a:lnTo>
                  <a:pt x="6432" y="1721"/>
                </a:lnTo>
                <a:lnTo>
                  <a:pt x="6432" y="1712"/>
                </a:lnTo>
                <a:lnTo>
                  <a:pt x="6432" y="1703"/>
                </a:lnTo>
                <a:lnTo>
                  <a:pt x="6423" y="1695"/>
                </a:lnTo>
                <a:lnTo>
                  <a:pt x="6414" y="1686"/>
                </a:lnTo>
                <a:lnTo>
                  <a:pt x="6405" y="1686"/>
                </a:lnTo>
                <a:lnTo>
                  <a:pt x="6396" y="1677"/>
                </a:lnTo>
                <a:lnTo>
                  <a:pt x="6387" y="1650"/>
                </a:lnTo>
                <a:lnTo>
                  <a:pt x="6379" y="1633"/>
                </a:lnTo>
                <a:lnTo>
                  <a:pt x="6370" y="1633"/>
                </a:lnTo>
                <a:lnTo>
                  <a:pt x="6361" y="1624"/>
                </a:lnTo>
                <a:lnTo>
                  <a:pt x="6334" y="1615"/>
                </a:lnTo>
                <a:lnTo>
                  <a:pt x="6317" y="1615"/>
                </a:lnTo>
                <a:lnTo>
                  <a:pt x="6282" y="1615"/>
                </a:lnTo>
                <a:lnTo>
                  <a:pt x="6264" y="1615"/>
                </a:lnTo>
                <a:lnTo>
                  <a:pt x="6255" y="1624"/>
                </a:lnTo>
                <a:lnTo>
                  <a:pt x="6229" y="1633"/>
                </a:lnTo>
                <a:lnTo>
                  <a:pt x="6202" y="1633"/>
                </a:lnTo>
                <a:lnTo>
                  <a:pt x="6193" y="1642"/>
                </a:lnTo>
                <a:lnTo>
                  <a:pt x="6193" y="1650"/>
                </a:lnTo>
                <a:lnTo>
                  <a:pt x="6202" y="1659"/>
                </a:lnTo>
                <a:lnTo>
                  <a:pt x="6176" y="1650"/>
                </a:lnTo>
                <a:lnTo>
                  <a:pt x="6149" y="1650"/>
                </a:lnTo>
                <a:lnTo>
                  <a:pt x="6140" y="1659"/>
                </a:lnTo>
                <a:lnTo>
                  <a:pt x="6105" y="1668"/>
                </a:lnTo>
                <a:lnTo>
                  <a:pt x="6079" y="1703"/>
                </a:lnTo>
                <a:lnTo>
                  <a:pt x="6079" y="1712"/>
                </a:lnTo>
                <a:lnTo>
                  <a:pt x="6105" y="1721"/>
                </a:lnTo>
                <a:lnTo>
                  <a:pt x="6167" y="1739"/>
                </a:lnTo>
                <a:lnTo>
                  <a:pt x="6167" y="1747"/>
                </a:lnTo>
                <a:lnTo>
                  <a:pt x="6114" y="1730"/>
                </a:lnTo>
                <a:lnTo>
                  <a:pt x="6087" y="1721"/>
                </a:lnTo>
                <a:lnTo>
                  <a:pt x="6079" y="1730"/>
                </a:lnTo>
                <a:lnTo>
                  <a:pt x="6070" y="1739"/>
                </a:lnTo>
                <a:lnTo>
                  <a:pt x="6061" y="1747"/>
                </a:lnTo>
                <a:lnTo>
                  <a:pt x="6061" y="1756"/>
                </a:lnTo>
                <a:lnTo>
                  <a:pt x="6061" y="1774"/>
                </a:lnTo>
                <a:lnTo>
                  <a:pt x="6070" y="1783"/>
                </a:lnTo>
                <a:lnTo>
                  <a:pt x="6079" y="1800"/>
                </a:lnTo>
                <a:lnTo>
                  <a:pt x="6087" y="1800"/>
                </a:lnTo>
                <a:lnTo>
                  <a:pt x="6096" y="1809"/>
                </a:lnTo>
                <a:lnTo>
                  <a:pt x="6105" y="1800"/>
                </a:lnTo>
                <a:lnTo>
                  <a:pt x="6114" y="1800"/>
                </a:lnTo>
                <a:lnTo>
                  <a:pt x="6123" y="1800"/>
                </a:lnTo>
                <a:lnTo>
                  <a:pt x="6140" y="1809"/>
                </a:lnTo>
                <a:lnTo>
                  <a:pt x="6132" y="1809"/>
                </a:lnTo>
                <a:lnTo>
                  <a:pt x="6123" y="1809"/>
                </a:lnTo>
                <a:lnTo>
                  <a:pt x="6123" y="1818"/>
                </a:lnTo>
                <a:lnTo>
                  <a:pt x="6132" y="1836"/>
                </a:lnTo>
                <a:lnTo>
                  <a:pt x="6158" y="1845"/>
                </a:lnTo>
                <a:lnTo>
                  <a:pt x="6158" y="1853"/>
                </a:lnTo>
                <a:lnTo>
                  <a:pt x="6140" y="1836"/>
                </a:lnTo>
                <a:lnTo>
                  <a:pt x="6105" y="1827"/>
                </a:lnTo>
                <a:lnTo>
                  <a:pt x="6087" y="1827"/>
                </a:lnTo>
                <a:lnTo>
                  <a:pt x="6079" y="1827"/>
                </a:lnTo>
                <a:lnTo>
                  <a:pt x="6070" y="1845"/>
                </a:lnTo>
                <a:lnTo>
                  <a:pt x="6061" y="1853"/>
                </a:lnTo>
                <a:lnTo>
                  <a:pt x="6043" y="1853"/>
                </a:lnTo>
                <a:lnTo>
                  <a:pt x="6043" y="1862"/>
                </a:lnTo>
                <a:lnTo>
                  <a:pt x="6052" y="1862"/>
                </a:lnTo>
                <a:lnTo>
                  <a:pt x="6070" y="1880"/>
                </a:lnTo>
                <a:lnTo>
                  <a:pt x="6079" y="1898"/>
                </a:lnTo>
                <a:lnTo>
                  <a:pt x="6087" y="1898"/>
                </a:lnTo>
                <a:lnTo>
                  <a:pt x="6087" y="1906"/>
                </a:lnTo>
                <a:lnTo>
                  <a:pt x="6096" y="1906"/>
                </a:lnTo>
                <a:lnTo>
                  <a:pt x="6105" y="1906"/>
                </a:lnTo>
                <a:lnTo>
                  <a:pt x="6123" y="1906"/>
                </a:lnTo>
                <a:lnTo>
                  <a:pt x="6132" y="1906"/>
                </a:lnTo>
                <a:lnTo>
                  <a:pt x="6132" y="1915"/>
                </a:lnTo>
                <a:lnTo>
                  <a:pt x="6132" y="1924"/>
                </a:lnTo>
                <a:lnTo>
                  <a:pt x="6132" y="1933"/>
                </a:lnTo>
                <a:lnTo>
                  <a:pt x="6132" y="1942"/>
                </a:lnTo>
                <a:lnTo>
                  <a:pt x="6123" y="1986"/>
                </a:lnTo>
                <a:lnTo>
                  <a:pt x="6123" y="1995"/>
                </a:lnTo>
                <a:lnTo>
                  <a:pt x="6114" y="1986"/>
                </a:lnTo>
                <a:lnTo>
                  <a:pt x="6105" y="1986"/>
                </a:lnTo>
                <a:lnTo>
                  <a:pt x="6105" y="1977"/>
                </a:lnTo>
                <a:lnTo>
                  <a:pt x="6061" y="1977"/>
                </a:lnTo>
                <a:lnTo>
                  <a:pt x="6052" y="1977"/>
                </a:lnTo>
                <a:lnTo>
                  <a:pt x="6026" y="1986"/>
                </a:lnTo>
                <a:lnTo>
                  <a:pt x="6008" y="1995"/>
                </a:lnTo>
                <a:lnTo>
                  <a:pt x="5999" y="1995"/>
                </a:lnTo>
                <a:lnTo>
                  <a:pt x="5990" y="1995"/>
                </a:lnTo>
                <a:lnTo>
                  <a:pt x="5999" y="1986"/>
                </a:lnTo>
                <a:lnTo>
                  <a:pt x="6026" y="1977"/>
                </a:lnTo>
                <a:lnTo>
                  <a:pt x="6043" y="1968"/>
                </a:lnTo>
                <a:lnTo>
                  <a:pt x="6052" y="1968"/>
                </a:lnTo>
                <a:lnTo>
                  <a:pt x="6079" y="1959"/>
                </a:lnTo>
                <a:lnTo>
                  <a:pt x="6096" y="1950"/>
                </a:lnTo>
                <a:lnTo>
                  <a:pt x="6105" y="1950"/>
                </a:lnTo>
                <a:lnTo>
                  <a:pt x="6105" y="1942"/>
                </a:lnTo>
                <a:lnTo>
                  <a:pt x="6087" y="1924"/>
                </a:lnTo>
                <a:lnTo>
                  <a:pt x="6070" y="1915"/>
                </a:lnTo>
                <a:lnTo>
                  <a:pt x="6052" y="1906"/>
                </a:lnTo>
                <a:lnTo>
                  <a:pt x="6035" y="1889"/>
                </a:lnTo>
                <a:lnTo>
                  <a:pt x="6017" y="1871"/>
                </a:lnTo>
                <a:lnTo>
                  <a:pt x="6017" y="1853"/>
                </a:lnTo>
                <a:lnTo>
                  <a:pt x="6008" y="1845"/>
                </a:lnTo>
                <a:lnTo>
                  <a:pt x="6008" y="1836"/>
                </a:lnTo>
                <a:lnTo>
                  <a:pt x="6008" y="1818"/>
                </a:lnTo>
                <a:lnTo>
                  <a:pt x="6008" y="1800"/>
                </a:lnTo>
                <a:lnTo>
                  <a:pt x="6008" y="1792"/>
                </a:lnTo>
                <a:lnTo>
                  <a:pt x="6008" y="1783"/>
                </a:lnTo>
                <a:lnTo>
                  <a:pt x="5990" y="1765"/>
                </a:lnTo>
                <a:lnTo>
                  <a:pt x="5990" y="1756"/>
                </a:lnTo>
                <a:lnTo>
                  <a:pt x="5990" y="1739"/>
                </a:lnTo>
                <a:lnTo>
                  <a:pt x="5990" y="1730"/>
                </a:lnTo>
                <a:lnTo>
                  <a:pt x="5999" y="1721"/>
                </a:lnTo>
                <a:lnTo>
                  <a:pt x="6026" y="1686"/>
                </a:lnTo>
                <a:lnTo>
                  <a:pt x="6035" y="1677"/>
                </a:lnTo>
                <a:lnTo>
                  <a:pt x="6061" y="1650"/>
                </a:lnTo>
                <a:lnTo>
                  <a:pt x="6070" y="1642"/>
                </a:lnTo>
                <a:lnTo>
                  <a:pt x="6096" y="1633"/>
                </a:lnTo>
                <a:lnTo>
                  <a:pt x="6114" y="1624"/>
                </a:lnTo>
                <a:lnTo>
                  <a:pt x="6114" y="1615"/>
                </a:lnTo>
                <a:lnTo>
                  <a:pt x="6114" y="1606"/>
                </a:lnTo>
                <a:lnTo>
                  <a:pt x="6105" y="1606"/>
                </a:lnTo>
                <a:lnTo>
                  <a:pt x="6043" y="1597"/>
                </a:lnTo>
                <a:lnTo>
                  <a:pt x="6008" y="1597"/>
                </a:lnTo>
                <a:lnTo>
                  <a:pt x="5982" y="1597"/>
                </a:lnTo>
                <a:lnTo>
                  <a:pt x="5929" y="1615"/>
                </a:lnTo>
                <a:lnTo>
                  <a:pt x="5911" y="1615"/>
                </a:lnTo>
                <a:lnTo>
                  <a:pt x="5893" y="1624"/>
                </a:lnTo>
                <a:lnTo>
                  <a:pt x="5876" y="1633"/>
                </a:lnTo>
                <a:lnTo>
                  <a:pt x="5840" y="1659"/>
                </a:lnTo>
                <a:lnTo>
                  <a:pt x="5832" y="1668"/>
                </a:lnTo>
                <a:lnTo>
                  <a:pt x="5832" y="1677"/>
                </a:lnTo>
                <a:lnTo>
                  <a:pt x="5814" y="1686"/>
                </a:lnTo>
                <a:lnTo>
                  <a:pt x="5805" y="1695"/>
                </a:lnTo>
                <a:lnTo>
                  <a:pt x="5796" y="1703"/>
                </a:lnTo>
                <a:lnTo>
                  <a:pt x="5796" y="1712"/>
                </a:lnTo>
                <a:lnTo>
                  <a:pt x="5796" y="1730"/>
                </a:lnTo>
                <a:lnTo>
                  <a:pt x="5787" y="1739"/>
                </a:lnTo>
                <a:lnTo>
                  <a:pt x="5787" y="1747"/>
                </a:lnTo>
                <a:lnTo>
                  <a:pt x="5779" y="1765"/>
                </a:lnTo>
                <a:lnTo>
                  <a:pt x="5761" y="1783"/>
                </a:lnTo>
                <a:lnTo>
                  <a:pt x="5752" y="1792"/>
                </a:lnTo>
                <a:lnTo>
                  <a:pt x="5752" y="1800"/>
                </a:lnTo>
                <a:lnTo>
                  <a:pt x="5752" y="1809"/>
                </a:lnTo>
                <a:lnTo>
                  <a:pt x="5752" y="1818"/>
                </a:lnTo>
                <a:lnTo>
                  <a:pt x="5752" y="1827"/>
                </a:lnTo>
                <a:lnTo>
                  <a:pt x="5761" y="1836"/>
                </a:lnTo>
                <a:lnTo>
                  <a:pt x="5770" y="1836"/>
                </a:lnTo>
                <a:lnTo>
                  <a:pt x="5743" y="1853"/>
                </a:lnTo>
                <a:lnTo>
                  <a:pt x="5743" y="1862"/>
                </a:lnTo>
                <a:lnTo>
                  <a:pt x="5743" y="1871"/>
                </a:lnTo>
                <a:close/>
                <a:moveTo>
                  <a:pt x="7596" y="3283"/>
                </a:moveTo>
                <a:lnTo>
                  <a:pt x="7614" y="3292"/>
                </a:lnTo>
                <a:lnTo>
                  <a:pt x="7623" y="3292"/>
                </a:lnTo>
                <a:lnTo>
                  <a:pt x="7623" y="3283"/>
                </a:lnTo>
                <a:lnTo>
                  <a:pt x="7614" y="3283"/>
                </a:lnTo>
                <a:lnTo>
                  <a:pt x="7605" y="3274"/>
                </a:lnTo>
                <a:lnTo>
                  <a:pt x="7596" y="3274"/>
                </a:lnTo>
                <a:close/>
                <a:moveTo>
                  <a:pt x="12025" y="4024"/>
                </a:moveTo>
                <a:lnTo>
                  <a:pt x="12025" y="4033"/>
                </a:lnTo>
                <a:lnTo>
                  <a:pt x="12025" y="4042"/>
                </a:lnTo>
                <a:lnTo>
                  <a:pt x="12034" y="4042"/>
                </a:lnTo>
                <a:lnTo>
                  <a:pt x="12043" y="4042"/>
                </a:lnTo>
                <a:lnTo>
                  <a:pt x="12051" y="4033"/>
                </a:lnTo>
                <a:lnTo>
                  <a:pt x="12060" y="4033"/>
                </a:lnTo>
                <a:lnTo>
                  <a:pt x="12060" y="4024"/>
                </a:lnTo>
                <a:lnTo>
                  <a:pt x="12051" y="4033"/>
                </a:lnTo>
                <a:lnTo>
                  <a:pt x="12051" y="4024"/>
                </a:lnTo>
                <a:lnTo>
                  <a:pt x="12043" y="4016"/>
                </a:lnTo>
                <a:lnTo>
                  <a:pt x="12034" y="4016"/>
                </a:lnTo>
                <a:close/>
                <a:moveTo>
                  <a:pt x="6687" y="2912"/>
                </a:moveTo>
                <a:lnTo>
                  <a:pt x="6670" y="2921"/>
                </a:lnTo>
                <a:lnTo>
                  <a:pt x="6696" y="2939"/>
                </a:lnTo>
                <a:lnTo>
                  <a:pt x="6705" y="2939"/>
                </a:lnTo>
                <a:lnTo>
                  <a:pt x="6714" y="2948"/>
                </a:lnTo>
                <a:lnTo>
                  <a:pt x="6723" y="2948"/>
                </a:lnTo>
                <a:lnTo>
                  <a:pt x="6723" y="2930"/>
                </a:lnTo>
                <a:lnTo>
                  <a:pt x="6714" y="2921"/>
                </a:lnTo>
                <a:close/>
                <a:moveTo>
                  <a:pt x="6529" y="3760"/>
                </a:moveTo>
                <a:lnTo>
                  <a:pt x="6537" y="3769"/>
                </a:lnTo>
                <a:lnTo>
                  <a:pt x="6546" y="3751"/>
                </a:lnTo>
                <a:lnTo>
                  <a:pt x="6546" y="3733"/>
                </a:lnTo>
                <a:lnTo>
                  <a:pt x="6555" y="3724"/>
                </a:lnTo>
                <a:lnTo>
                  <a:pt x="6555" y="3716"/>
                </a:lnTo>
                <a:lnTo>
                  <a:pt x="6555" y="3707"/>
                </a:lnTo>
                <a:lnTo>
                  <a:pt x="6546" y="3707"/>
                </a:lnTo>
                <a:lnTo>
                  <a:pt x="6537" y="3698"/>
                </a:lnTo>
                <a:lnTo>
                  <a:pt x="6529" y="3698"/>
                </a:lnTo>
                <a:lnTo>
                  <a:pt x="6529" y="3689"/>
                </a:lnTo>
                <a:lnTo>
                  <a:pt x="6529" y="3707"/>
                </a:lnTo>
                <a:lnTo>
                  <a:pt x="6529" y="3716"/>
                </a:lnTo>
                <a:lnTo>
                  <a:pt x="6520" y="3724"/>
                </a:lnTo>
                <a:lnTo>
                  <a:pt x="6520" y="3733"/>
                </a:lnTo>
                <a:lnTo>
                  <a:pt x="6511" y="3733"/>
                </a:lnTo>
                <a:lnTo>
                  <a:pt x="6520" y="3724"/>
                </a:lnTo>
                <a:lnTo>
                  <a:pt x="6520" y="3707"/>
                </a:lnTo>
                <a:lnTo>
                  <a:pt x="6520" y="3698"/>
                </a:lnTo>
                <a:lnTo>
                  <a:pt x="6520" y="3707"/>
                </a:lnTo>
                <a:lnTo>
                  <a:pt x="6511" y="3716"/>
                </a:lnTo>
                <a:lnTo>
                  <a:pt x="6511" y="3724"/>
                </a:lnTo>
                <a:lnTo>
                  <a:pt x="6511" y="3733"/>
                </a:lnTo>
                <a:lnTo>
                  <a:pt x="6493" y="3742"/>
                </a:lnTo>
                <a:lnTo>
                  <a:pt x="6476" y="3760"/>
                </a:lnTo>
                <a:lnTo>
                  <a:pt x="6476" y="3769"/>
                </a:lnTo>
                <a:lnTo>
                  <a:pt x="6484" y="3769"/>
                </a:lnTo>
                <a:lnTo>
                  <a:pt x="6493" y="3760"/>
                </a:lnTo>
                <a:lnTo>
                  <a:pt x="6511" y="3742"/>
                </a:lnTo>
                <a:lnTo>
                  <a:pt x="6493" y="3777"/>
                </a:lnTo>
                <a:lnTo>
                  <a:pt x="6502" y="3769"/>
                </a:lnTo>
                <a:lnTo>
                  <a:pt x="6511" y="3769"/>
                </a:lnTo>
                <a:lnTo>
                  <a:pt x="6520" y="3769"/>
                </a:lnTo>
                <a:lnTo>
                  <a:pt x="6520" y="3760"/>
                </a:lnTo>
                <a:lnTo>
                  <a:pt x="6537" y="3733"/>
                </a:lnTo>
                <a:lnTo>
                  <a:pt x="6537" y="3742"/>
                </a:lnTo>
                <a:close/>
                <a:moveTo>
                  <a:pt x="6343" y="4060"/>
                </a:moveTo>
                <a:lnTo>
                  <a:pt x="6379" y="4077"/>
                </a:lnTo>
                <a:lnTo>
                  <a:pt x="6396" y="4077"/>
                </a:lnTo>
                <a:lnTo>
                  <a:pt x="6405" y="4086"/>
                </a:lnTo>
                <a:lnTo>
                  <a:pt x="6414" y="4086"/>
                </a:lnTo>
                <a:lnTo>
                  <a:pt x="6423" y="4086"/>
                </a:lnTo>
                <a:lnTo>
                  <a:pt x="6423" y="4077"/>
                </a:lnTo>
                <a:lnTo>
                  <a:pt x="6423" y="4069"/>
                </a:lnTo>
                <a:lnTo>
                  <a:pt x="6414" y="4060"/>
                </a:lnTo>
                <a:lnTo>
                  <a:pt x="6396" y="4042"/>
                </a:lnTo>
                <a:lnTo>
                  <a:pt x="6379" y="4033"/>
                </a:lnTo>
                <a:lnTo>
                  <a:pt x="6343" y="4042"/>
                </a:lnTo>
                <a:lnTo>
                  <a:pt x="6334" y="4042"/>
                </a:lnTo>
                <a:lnTo>
                  <a:pt x="6326" y="4051"/>
                </a:lnTo>
                <a:lnTo>
                  <a:pt x="6326" y="4060"/>
                </a:lnTo>
                <a:close/>
                <a:moveTo>
                  <a:pt x="7358" y="3265"/>
                </a:moveTo>
                <a:lnTo>
                  <a:pt x="7349" y="3265"/>
                </a:lnTo>
                <a:lnTo>
                  <a:pt x="7340" y="3274"/>
                </a:lnTo>
                <a:lnTo>
                  <a:pt x="7331" y="3292"/>
                </a:lnTo>
                <a:lnTo>
                  <a:pt x="7331" y="3301"/>
                </a:lnTo>
                <a:lnTo>
                  <a:pt x="7340" y="3301"/>
                </a:lnTo>
                <a:lnTo>
                  <a:pt x="7358" y="3292"/>
                </a:lnTo>
                <a:lnTo>
                  <a:pt x="7367" y="3292"/>
                </a:lnTo>
                <a:lnTo>
                  <a:pt x="7367" y="3283"/>
                </a:lnTo>
                <a:lnTo>
                  <a:pt x="7376" y="3274"/>
                </a:lnTo>
                <a:lnTo>
                  <a:pt x="7367" y="3274"/>
                </a:lnTo>
                <a:lnTo>
                  <a:pt x="7367" y="3265"/>
                </a:lnTo>
                <a:close/>
                <a:moveTo>
                  <a:pt x="6334" y="3010"/>
                </a:moveTo>
                <a:lnTo>
                  <a:pt x="6334" y="3001"/>
                </a:lnTo>
                <a:lnTo>
                  <a:pt x="6326" y="2992"/>
                </a:lnTo>
                <a:lnTo>
                  <a:pt x="6317" y="2992"/>
                </a:lnTo>
                <a:lnTo>
                  <a:pt x="6299" y="3001"/>
                </a:lnTo>
                <a:lnTo>
                  <a:pt x="6282" y="2992"/>
                </a:lnTo>
                <a:lnTo>
                  <a:pt x="6255" y="3001"/>
                </a:lnTo>
                <a:lnTo>
                  <a:pt x="6246" y="3001"/>
                </a:lnTo>
                <a:lnTo>
                  <a:pt x="6237" y="3001"/>
                </a:lnTo>
                <a:lnTo>
                  <a:pt x="6229" y="3001"/>
                </a:lnTo>
                <a:lnTo>
                  <a:pt x="6202" y="3036"/>
                </a:lnTo>
                <a:lnTo>
                  <a:pt x="6193" y="3054"/>
                </a:lnTo>
                <a:lnTo>
                  <a:pt x="6193" y="3063"/>
                </a:lnTo>
                <a:lnTo>
                  <a:pt x="6202" y="3071"/>
                </a:lnTo>
                <a:lnTo>
                  <a:pt x="6202" y="3080"/>
                </a:lnTo>
                <a:lnTo>
                  <a:pt x="6202" y="3089"/>
                </a:lnTo>
                <a:lnTo>
                  <a:pt x="6229" y="3080"/>
                </a:lnTo>
                <a:lnTo>
                  <a:pt x="6237" y="3080"/>
                </a:lnTo>
                <a:lnTo>
                  <a:pt x="6246" y="3080"/>
                </a:lnTo>
                <a:lnTo>
                  <a:pt x="6255" y="3080"/>
                </a:lnTo>
                <a:lnTo>
                  <a:pt x="6290" y="3063"/>
                </a:lnTo>
                <a:lnTo>
                  <a:pt x="6290" y="3054"/>
                </a:lnTo>
                <a:lnTo>
                  <a:pt x="6299" y="3045"/>
                </a:lnTo>
                <a:lnTo>
                  <a:pt x="6326" y="3027"/>
                </a:lnTo>
                <a:lnTo>
                  <a:pt x="6326" y="3018"/>
                </a:lnTo>
                <a:lnTo>
                  <a:pt x="6334" y="3018"/>
                </a:lnTo>
                <a:close/>
                <a:moveTo>
                  <a:pt x="6890" y="3027"/>
                </a:moveTo>
                <a:lnTo>
                  <a:pt x="6881" y="3018"/>
                </a:lnTo>
                <a:lnTo>
                  <a:pt x="6873" y="3018"/>
                </a:lnTo>
                <a:lnTo>
                  <a:pt x="6873" y="3027"/>
                </a:lnTo>
                <a:lnTo>
                  <a:pt x="6881" y="3027"/>
                </a:lnTo>
                <a:lnTo>
                  <a:pt x="6899" y="3036"/>
                </a:lnTo>
                <a:lnTo>
                  <a:pt x="6917" y="3036"/>
                </a:lnTo>
                <a:lnTo>
                  <a:pt x="6917" y="3027"/>
                </a:lnTo>
                <a:lnTo>
                  <a:pt x="6908" y="3027"/>
                </a:lnTo>
                <a:close/>
                <a:moveTo>
                  <a:pt x="7261" y="3442"/>
                </a:moveTo>
                <a:lnTo>
                  <a:pt x="7270" y="3442"/>
                </a:lnTo>
                <a:lnTo>
                  <a:pt x="7270" y="3433"/>
                </a:lnTo>
                <a:lnTo>
                  <a:pt x="7278" y="3433"/>
                </a:lnTo>
                <a:lnTo>
                  <a:pt x="7270" y="3433"/>
                </a:lnTo>
                <a:lnTo>
                  <a:pt x="7270" y="3424"/>
                </a:lnTo>
                <a:lnTo>
                  <a:pt x="7261" y="3424"/>
                </a:lnTo>
                <a:lnTo>
                  <a:pt x="7261" y="3433"/>
                </a:lnTo>
                <a:close/>
                <a:moveTo>
                  <a:pt x="7181" y="3018"/>
                </a:moveTo>
                <a:lnTo>
                  <a:pt x="7164" y="3010"/>
                </a:lnTo>
                <a:lnTo>
                  <a:pt x="7155" y="3010"/>
                </a:lnTo>
                <a:lnTo>
                  <a:pt x="7137" y="3010"/>
                </a:lnTo>
                <a:lnTo>
                  <a:pt x="7128" y="3001"/>
                </a:lnTo>
                <a:lnTo>
                  <a:pt x="7120" y="3001"/>
                </a:lnTo>
                <a:lnTo>
                  <a:pt x="7128" y="3010"/>
                </a:lnTo>
                <a:lnTo>
                  <a:pt x="7137" y="3018"/>
                </a:lnTo>
                <a:lnTo>
                  <a:pt x="7146" y="3027"/>
                </a:lnTo>
                <a:lnTo>
                  <a:pt x="7155" y="3027"/>
                </a:lnTo>
                <a:lnTo>
                  <a:pt x="7155" y="3036"/>
                </a:lnTo>
                <a:lnTo>
                  <a:pt x="7164" y="3036"/>
                </a:lnTo>
                <a:lnTo>
                  <a:pt x="7173" y="3045"/>
                </a:lnTo>
                <a:lnTo>
                  <a:pt x="7181" y="3045"/>
                </a:lnTo>
                <a:lnTo>
                  <a:pt x="7190" y="3045"/>
                </a:lnTo>
                <a:lnTo>
                  <a:pt x="7190" y="3036"/>
                </a:lnTo>
                <a:lnTo>
                  <a:pt x="7181" y="3027"/>
                </a:lnTo>
                <a:close/>
                <a:moveTo>
                  <a:pt x="7746" y="2506"/>
                </a:moveTo>
                <a:lnTo>
                  <a:pt x="7764" y="2498"/>
                </a:lnTo>
                <a:lnTo>
                  <a:pt x="7773" y="2489"/>
                </a:lnTo>
                <a:lnTo>
                  <a:pt x="7764" y="2489"/>
                </a:lnTo>
                <a:lnTo>
                  <a:pt x="7755" y="2489"/>
                </a:lnTo>
                <a:lnTo>
                  <a:pt x="7746" y="2498"/>
                </a:lnTo>
                <a:lnTo>
                  <a:pt x="7737" y="2498"/>
                </a:lnTo>
                <a:lnTo>
                  <a:pt x="7737" y="2506"/>
                </a:lnTo>
                <a:close/>
                <a:moveTo>
                  <a:pt x="11919" y="3777"/>
                </a:moveTo>
                <a:lnTo>
                  <a:pt x="11928" y="3751"/>
                </a:lnTo>
                <a:lnTo>
                  <a:pt x="11937" y="3742"/>
                </a:lnTo>
                <a:lnTo>
                  <a:pt x="11928" y="3742"/>
                </a:lnTo>
                <a:lnTo>
                  <a:pt x="11919" y="3751"/>
                </a:lnTo>
                <a:lnTo>
                  <a:pt x="11919" y="3760"/>
                </a:lnTo>
                <a:lnTo>
                  <a:pt x="11910" y="3760"/>
                </a:lnTo>
                <a:lnTo>
                  <a:pt x="11910" y="3769"/>
                </a:lnTo>
                <a:lnTo>
                  <a:pt x="11910" y="3777"/>
                </a:lnTo>
                <a:close/>
                <a:moveTo>
                  <a:pt x="11893" y="3645"/>
                </a:moveTo>
                <a:lnTo>
                  <a:pt x="11884" y="3645"/>
                </a:lnTo>
                <a:lnTo>
                  <a:pt x="11893" y="3654"/>
                </a:lnTo>
                <a:lnTo>
                  <a:pt x="11901" y="3654"/>
                </a:lnTo>
                <a:lnTo>
                  <a:pt x="11901" y="3645"/>
                </a:lnTo>
                <a:close/>
                <a:moveTo>
                  <a:pt x="11893" y="3583"/>
                </a:moveTo>
                <a:lnTo>
                  <a:pt x="11875" y="3592"/>
                </a:lnTo>
                <a:lnTo>
                  <a:pt x="11875" y="3601"/>
                </a:lnTo>
                <a:lnTo>
                  <a:pt x="11866" y="3601"/>
                </a:lnTo>
                <a:lnTo>
                  <a:pt x="11857" y="3601"/>
                </a:lnTo>
                <a:lnTo>
                  <a:pt x="11866" y="3610"/>
                </a:lnTo>
                <a:lnTo>
                  <a:pt x="11884" y="3619"/>
                </a:lnTo>
                <a:lnTo>
                  <a:pt x="11893" y="3627"/>
                </a:lnTo>
                <a:lnTo>
                  <a:pt x="11901" y="3627"/>
                </a:lnTo>
                <a:lnTo>
                  <a:pt x="11910" y="3627"/>
                </a:lnTo>
                <a:lnTo>
                  <a:pt x="11919" y="3645"/>
                </a:lnTo>
                <a:lnTo>
                  <a:pt x="11928" y="3636"/>
                </a:lnTo>
                <a:lnTo>
                  <a:pt x="11937" y="3627"/>
                </a:lnTo>
                <a:lnTo>
                  <a:pt x="11945" y="3627"/>
                </a:lnTo>
                <a:lnTo>
                  <a:pt x="11937" y="3627"/>
                </a:lnTo>
                <a:lnTo>
                  <a:pt x="11937" y="3619"/>
                </a:lnTo>
                <a:lnTo>
                  <a:pt x="11928" y="3619"/>
                </a:lnTo>
                <a:lnTo>
                  <a:pt x="11910" y="3619"/>
                </a:lnTo>
                <a:lnTo>
                  <a:pt x="11910" y="3610"/>
                </a:lnTo>
                <a:lnTo>
                  <a:pt x="11901" y="3610"/>
                </a:lnTo>
                <a:lnTo>
                  <a:pt x="11910" y="3601"/>
                </a:lnTo>
                <a:lnTo>
                  <a:pt x="11901" y="3592"/>
                </a:lnTo>
                <a:lnTo>
                  <a:pt x="11901" y="3583"/>
                </a:lnTo>
                <a:close/>
                <a:moveTo>
                  <a:pt x="11866" y="3513"/>
                </a:moveTo>
                <a:lnTo>
                  <a:pt x="11857" y="3513"/>
                </a:lnTo>
                <a:lnTo>
                  <a:pt x="11866" y="3521"/>
                </a:lnTo>
                <a:lnTo>
                  <a:pt x="11857" y="3521"/>
                </a:lnTo>
                <a:lnTo>
                  <a:pt x="11848" y="3521"/>
                </a:lnTo>
                <a:lnTo>
                  <a:pt x="11840" y="3521"/>
                </a:lnTo>
                <a:lnTo>
                  <a:pt x="11840" y="3530"/>
                </a:lnTo>
                <a:lnTo>
                  <a:pt x="11840" y="3539"/>
                </a:lnTo>
                <a:lnTo>
                  <a:pt x="11848" y="3539"/>
                </a:lnTo>
                <a:lnTo>
                  <a:pt x="11840" y="3539"/>
                </a:lnTo>
                <a:lnTo>
                  <a:pt x="11840" y="3548"/>
                </a:lnTo>
                <a:lnTo>
                  <a:pt x="11857" y="3548"/>
                </a:lnTo>
                <a:lnTo>
                  <a:pt x="11857" y="3557"/>
                </a:lnTo>
                <a:lnTo>
                  <a:pt x="11848" y="3557"/>
                </a:lnTo>
                <a:lnTo>
                  <a:pt x="11840" y="3566"/>
                </a:lnTo>
                <a:lnTo>
                  <a:pt x="11848" y="3574"/>
                </a:lnTo>
                <a:lnTo>
                  <a:pt x="11848" y="3566"/>
                </a:lnTo>
                <a:lnTo>
                  <a:pt x="11857" y="3566"/>
                </a:lnTo>
                <a:lnTo>
                  <a:pt x="11866" y="3557"/>
                </a:lnTo>
                <a:lnTo>
                  <a:pt x="11875" y="3548"/>
                </a:lnTo>
                <a:lnTo>
                  <a:pt x="11884" y="3539"/>
                </a:lnTo>
                <a:lnTo>
                  <a:pt x="11884" y="3530"/>
                </a:lnTo>
                <a:lnTo>
                  <a:pt x="11875" y="3530"/>
                </a:lnTo>
                <a:lnTo>
                  <a:pt x="11884" y="3530"/>
                </a:lnTo>
                <a:lnTo>
                  <a:pt x="11893" y="3521"/>
                </a:lnTo>
                <a:lnTo>
                  <a:pt x="11901" y="3504"/>
                </a:lnTo>
                <a:lnTo>
                  <a:pt x="11901" y="3495"/>
                </a:lnTo>
                <a:lnTo>
                  <a:pt x="11893" y="3495"/>
                </a:lnTo>
                <a:lnTo>
                  <a:pt x="11875" y="3504"/>
                </a:lnTo>
                <a:close/>
                <a:moveTo>
                  <a:pt x="11875" y="3689"/>
                </a:moveTo>
                <a:lnTo>
                  <a:pt x="11866" y="3689"/>
                </a:lnTo>
                <a:lnTo>
                  <a:pt x="11866" y="3698"/>
                </a:lnTo>
                <a:lnTo>
                  <a:pt x="11875" y="3698"/>
                </a:lnTo>
                <a:lnTo>
                  <a:pt x="11875" y="3689"/>
                </a:lnTo>
                <a:lnTo>
                  <a:pt x="11884" y="3689"/>
                </a:lnTo>
                <a:lnTo>
                  <a:pt x="11884" y="3680"/>
                </a:lnTo>
                <a:close/>
                <a:moveTo>
                  <a:pt x="11893" y="3716"/>
                </a:moveTo>
                <a:lnTo>
                  <a:pt x="11893" y="3724"/>
                </a:lnTo>
                <a:lnTo>
                  <a:pt x="11901" y="3724"/>
                </a:lnTo>
                <a:lnTo>
                  <a:pt x="11937" y="3716"/>
                </a:lnTo>
                <a:lnTo>
                  <a:pt x="11937" y="3707"/>
                </a:lnTo>
                <a:lnTo>
                  <a:pt x="11928" y="3698"/>
                </a:lnTo>
                <a:lnTo>
                  <a:pt x="11919" y="3698"/>
                </a:lnTo>
                <a:lnTo>
                  <a:pt x="11910" y="3689"/>
                </a:lnTo>
                <a:lnTo>
                  <a:pt x="11901" y="3689"/>
                </a:lnTo>
                <a:lnTo>
                  <a:pt x="11893" y="3689"/>
                </a:lnTo>
                <a:lnTo>
                  <a:pt x="11893" y="3698"/>
                </a:lnTo>
                <a:lnTo>
                  <a:pt x="11910" y="3707"/>
                </a:lnTo>
                <a:lnTo>
                  <a:pt x="11901" y="3716"/>
                </a:lnTo>
                <a:close/>
                <a:moveTo>
                  <a:pt x="11893" y="3795"/>
                </a:moveTo>
                <a:lnTo>
                  <a:pt x="11901" y="3795"/>
                </a:lnTo>
                <a:lnTo>
                  <a:pt x="11910" y="3786"/>
                </a:lnTo>
                <a:lnTo>
                  <a:pt x="11910" y="3777"/>
                </a:lnTo>
                <a:lnTo>
                  <a:pt x="11910" y="3760"/>
                </a:lnTo>
                <a:lnTo>
                  <a:pt x="11901" y="3769"/>
                </a:lnTo>
                <a:lnTo>
                  <a:pt x="11893" y="3769"/>
                </a:lnTo>
                <a:lnTo>
                  <a:pt x="11884" y="3769"/>
                </a:lnTo>
                <a:lnTo>
                  <a:pt x="11884" y="3777"/>
                </a:lnTo>
                <a:lnTo>
                  <a:pt x="11884" y="3786"/>
                </a:lnTo>
                <a:lnTo>
                  <a:pt x="11893" y="3777"/>
                </a:lnTo>
                <a:lnTo>
                  <a:pt x="11893" y="3786"/>
                </a:lnTo>
                <a:close/>
                <a:moveTo>
                  <a:pt x="11857" y="3151"/>
                </a:moveTo>
                <a:lnTo>
                  <a:pt x="11848" y="3151"/>
                </a:lnTo>
                <a:lnTo>
                  <a:pt x="11848" y="3142"/>
                </a:lnTo>
                <a:lnTo>
                  <a:pt x="11848" y="3151"/>
                </a:lnTo>
                <a:lnTo>
                  <a:pt x="11848" y="3160"/>
                </a:lnTo>
                <a:lnTo>
                  <a:pt x="11857" y="3168"/>
                </a:lnTo>
                <a:lnTo>
                  <a:pt x="11866" y="3168"/>
                </a:lnTo>
                <a:lnTo>
                  <a:pt x="11866" y="3160"/>
                </a:lnTo>
                <a:lnTo>
                  <a:pt x="11866" y="3151"/>
                </a:lnTo>
                <a:close/>
                <a:moveTo>
                  <a:pt x="11857" y="3115"/>
                </a:moveTo>
                <a:lnTo>
                  <a:pt x="11848" y="3115"/>
                </a:lnTo>
                <a:lnTo>
                  <a:pt x="11857" y="3124"/>
                </a:lnTo>
                <a:lnTo>
                  <a:pt x="11866" y="3133"/>
                </a:lnTo>
                <a:lnTo>
                  <a:pt x="11875" y="3124"/>
                </a:lnTo>
                <a:lnTo>
                  <a:pt x="11866" y="3124"/>
                </a:lnTo>
                <a:close/>
                <a:moveTo>
                  <a:pt x="11875" y="3080"/>
                </a:moveTo>
                <a:lnTo>
                  <a:pt x="11884" y="3080"/>
                </a:lnTo>
                <a:lnTo>
                  <a:pt x="11884" y="3071"/>
                </a:lnTo>
                <a:lnTo>
                  <a:pt x="11875" y="3063"/>
                </a:lnTo>
                <a:lnTo>
                  <a:pt x="11875" y="3071"/>
                </a:lnTo>
                <a:close/>
                <a:moveTo>
                  <a:pt x="11822" y="3592"/>
                </a:moveTo>
                <a:lnTo>
                  <a:pt x="11831" y="3592"/>
                </a:lnTo>
                <a:lnTo>
                  <a:pt x="11840" y="3583"/>
                </a:lnTo>
                <a:lnTo>
                  <a:pt x="11831" y="3574"/>
                </a:lnTo>
                <a:lnTo>
                  <a:pt x="11822" y="3583"/>
                </a:lnTo>
                <a:lnTo>
                  <a:pt x="11813" y="3583"/>
                </a:lnTo>
                <a:lnTo>
                  <a:pt x="11804" y="3583"/>
                </a:lnTo>
                <a:close/>
                <a:moveTo>
                  <a:pt x="11804" y="3654"/>
                </a:moveTo>
                <a:lnTo>
                  <a:pt x="11813" y="3654"/>
                </a:lnTo>
                <a:lnTo>
                  <a:pt x="11813" y="3645"/>
                </a:lnTo>
                <a:close/>
                <a:moveTo>
                  <a:pt x="1182" y="3283"/>
                </a:moveTo>
                <a:lnTo>
                  <a:pt x="1191" y="3274"/>
                </a:lnTo>
                <a:lnTo>
                  <a:pt x="1182" y="3283"/>
                </a:lnTo>
                <a:lnTo>
                  <a:pt x="1182" y="3292"/>
                </a:lnTo>
                <a:close/>
                <a:moveTo>
                  <a:pt x="11619" y="3972"/>
                </a:moveTo>
                <a:lnTo>
                  <a:pt x="11628" y="3972"/>
                </a:lnTo>
                <a:lnTo>
                  <a:pt x="11628" y="3963"/>
                </a:lnTo>
                <a:lnTo>
                  <a:pt x="11619" y="3963"/>
                </a:lnTo>
                <a:lnTo>
                  <a:pt x="11610" y="3963"/>
                </a:lnTo>
                <a:lnTo>
                  <a:pt x="11610" y="3954"/>
                </a:lnTo>
                <a:lnTo>
                  <a:pt x="11601" y="3963"/>
                </a:lnTo>
                <a:lnTo>
                  <a:pt x="11619" y="3963"/>
                </a:lnTo>
                <a:close/>
                <a:moveTo>
                  <a:pt x="11857" y="3107"/>
                </a:moveTo>
                <a:lnTo>
                  <a:pt x="11866" y="3107"/>
                </a:lnTo>
                <a:lnTo>
                  <a:pt x="11857" y="3098"/>
                </a:lnTo>
                <a:lnTo>
                  <a:pt x="11857" y="3089"/>
                </a:lnTo>
                <a:lnTo>
                  <a:pt x="11866" y="3098"/>
                </a:lnTo>
                <a:lnTo>
                  <a:pt x="11866" y="3080"/>
                </a:lnTo>
                <a:lnTo>
                  <a:pt x="11857" y="3071"/>
                </a:lnTo>
                <a:lnTo>
                  <a:pt x="11848" y="3071"/>
                </a:lnTo>
                <a:lnTo>
                  <a:pt x="11831" y="3071"/>
                </a:lnTo>
                <a:lnTo>
                  <a:pt x="11840" y="3098"/>
                </a:lnTo>
                <a:close/>
                <a:moveTo>
                  <a:pt x="11822" y="3098"/>
                </a:moveTo>
                <a:lnTo>
                  <a:pt x="11831" y="3098"/>
                </a:lnTo>
                <a:lnTo>
                  <a:pt x="11840" y="3098"/>
                </a:lnTo>
                <a:lnTo>
                  <a:pt x="11840" y="3089"/>
                </a:lnTo>
                <a:lnTo>
                  <a:pt x="11831" y="3089"/>
                </a:lnTo>
                <a:lnTo>
                  <a:pt x="11822" y="3089"/>
                </a:lnTo>
                <a:lnTo>
                  <a:pt x="11813" y="3089"/>
                </a:lnTo>
                <a:lnTo>
                  <a:pt x="11813" y="3098"/>
                </a:lnTo>
                <a:close/>
                <a:moveTo>
                  <a:pt x="3617" y="1898"/>
                </a:moveTo>
                <a:lnTo>
                  <a:pt x="3644" y="1906"/>
                </a:lnTo>
                <a:lnTo>
                  <a:pt x="3652" y="1906"/>
                </a:lnTo>
                <a:lnTo>
                  <a:pt x="3688" y="1906"/>
                </a:lnTo>
                <a:lnTo>
                  <a:pt x="3705" y="1906"/>
                </a:lnTo>
                <a:lnTo>
                  <a:pt x="3697" y="1915"/>
                </a:lnTo>
                <a:lnTo>
                  <a:pt x="3670" y="1924"/>
                </a:lnTo>
                <a:lnTo>
                  <a:pt x="3670" y="1933"/>
                </a:lnTo>
                <a:lnTo>
                  <a:pt x="3688" y="1942"/>
                </a:lnTo>
                <a:lnTo>
                  <a:pt x="3705" y="1942"/>
                </a:lnTo>
                <a:lnTo>
                  <a:pt x="3732" y="1933"/>
                </a:lnTo>
                <a:lnTo>
                  <a:pt x="3776" y="1933"/>
                </a:lnTo>
                <a:lnTo>
                  <a:pt x="3864" y="1924"/>
                </a:lnTo>
                <a:lnTo>
                  <a:pt x="3882" y="1924"/>
                </a:lnTo>
                <a:lnTo>
                  <a:pt x="3882" y="1933"/>
                </a:lnTo>
                <a:lnTo>
                  <a:pt x="3873" y="1933"/>
                </a:lnTo>
                <a:lnTo>
                  <a:pt x="3847" y="1924"/>
                </a:lnTo>
                <a:lnTo>
                  <a:pt x="3829" y="1933"/>
                </a:lnTo>
                <a:lnTo>
                  <a:pt x="3838" y="1942"/>
                </a:lnTo>
                <a:lnTo>
                  <a:pt x="3829" y="1942"/>
                </a:lnTo>
                <a:lnTo>
                  <a:pt x="3811" y="1942"/>
                </a:lnTo>
                <a:lnTo>
                  <a:pt x="3802" y="1950"/>
                </a:lnTo>
                <a:lnTo>
                  <a:pt x="3767" y="1959"/>
                </a:lnTo>
                <a:lnTo>
                  <a:pt x="3732" y="1968"/>
                </a:lnTo>
                <a:lnTo>
                  <a:pt x="3697" y="1977"/>
                </a:lnTo>
                <a:lnTo>
                  <a:pt x="3688" y="1977"/>
                </a:lnTo>
                <a:lnTo>
                  <a:pt x="3661" y="1986"/>
                </a:lnTo>
                <a:lnTo>
                  <a:pt x="3661" y="1995"/>
                </a:lnTo>
                <a:lnTo>
                  <a:pt x="3652" y="1995"/>
                </a:lnTo>
                <a:lnTo>
                  <a:pt x="3661" y="2012"/>
                </a:lnTo>
                <a:lnTo>
                  <a:pt x="3714" y="2048"/>
                </a:lnTo>
                <a:lnTo>
                  <a:pt x="3758" y="2048"/>
                </a:lnTo>
                <a:lnTo>
                  <a:pt x="3802" y="2048"/>
                </a:lnTo>
                <a:lnTo>
                  <a:pt x="3811" y="2048"/>
                </a:lnTo>
                <a:lnTo>
                  <a:pt x="3820" y="2048"/>
                </a:lnTo>
                <a:lnTo>
                  <a:pt x="3829" y="2048"/>
                </a:lnTo>
                <a:lnTo>
                  <a:pt x="3882" y="2048"/>
                </a:lnTo>
                <a:lnTo>
                  <a:pt x="3917" y="2048"/>
                </a:lnTo>
                <a:lnTo>
                  <a:pt x="3935" y="2039"/>
                </a:lnTo>
                <a:lnTo>
                  <a:pt x="3952" y="2039"/>
                </a:lnTo>
                <a:lnTo>
                  <a:pt x="3961" y="2039"/>
                </a:lnTo>
                <a:lnTo>
                  <a:pt x="3979" y="2039"/>
                </a:lnTo>
                <a:lnTo>
                  <a:pt x="3997" y="2039"/>
                </a:lnTo>
                <a:lnTo>
                  <a:pt x="4023" y="2039"/>
                </a:lnTo>
                <a:lnTo>
                  <a:pt x="4041" y="2048"/>
                </a:lnTo>
                <a:lnTo>
                  <a:pt x="4120" y="2065"/>
                </a:lnTo>
                <a:lnTo>
                  <a:pt x="4147" y="2083"/>
                </a:lnTo>
                <a:lnTo>
                  <a:pt x="4155" y="2083"/>
                </a:lnTo>
                <a:lnTo>
                  <a:pt x="4147" y="2092"/>
                </a:lnTo>
                <a:lnTo>
                  <a:pt x="4138" y="2092"/>
                </a:lnTo>
                <a:lnTo>
                  <a:pt x="4111" y="2092"/>
                </a:lnTo>
                <a:lnTo>
                  <a:pt x="4102" y="2092"/>
                </a:lnTo>
                <a:lnTo>
                  <a:pt x="4085" y="2101"/>
                </a:lnTo>
                <a:lnTo>
                  <a:pt x="4076" y="2101"/>
                </a:lnTo>
                <a:lnTo>
                  <a:pt x="4032" y="2092"/>
                </a:lnTo>
                <a:lnTo>
                  <a:pt x="4005" y="2092"/>
                </a:lnTo>
                <a:lnTo>
                  <a:pt x="3988" y="2092"/>
                </a:lnTo>
                <a:lnTo>
                  <a:pt x="3961" y="2083"/>
                </a:lnTo>
                <a:lnTo>
                  <a:pt x="3935" y="2083"/>
                </a:lnTo>
                <a:lnTo>
                  <a:pt x="3864" y="2092"/>
                </a:lnTo>
                <a:lnTo>
                  <a:pt x="3794" y="2101"/>
                </a:lnTo>
                <a:lnTo>
                  <a:pt x="3750" y="2118"/>
                </a:lnTo>
                <a:lnTo>
                  <a:pt x="3741" y="2118"/>
                </a:lnTo>
                <a:lnTo>
                  <a:pt x="3741" y="2127"/>
                </a:lnTo>
                <a:lnTo>
                  <a:pt x="3750" y="2145"/>
                </a:lnTo>
                <a:lnTo>
                  <a:pt x="3750" y="2153"/>
                </a:lnTo>
                <a:lnTo>
                  <a:pt x="3758" y="2162"/>
                </a:lnTo>
                <a:lnTo>
                  <a:pt x="3776" y="2180"/>
                </a:lnTo>
                <a:lnTo>
                  <a:pt x="3785" y="2189"/>
                </a:lnTo>
                <a:lnTo>
                  <a:pt x="3785" y="2198"/>
                </a:lnTo>
                <a:lnTo>
                  <a:pt x="3794" y="2198"/>
                </a:lnTo>
                <a:lnTo>
                  <a:pt x="3794" y="2206"/>
                </a:lnTo>
                <a:lnTo>
                  <a:pt x="3820" y="2215"/>
                </a:lnTo>
                <a:lnTo>
                  <a:pt x="3838" y="2215"/>
                </a:lnTo>
                <a:lnTo>
                  <a:pt x="3855" y="2224"/>
                </a:lnTo>
                <a:lnTo>
                  <a:pt x="3891" y="2224"/>
                </a:lnTo>
                <a:lnTo>
                  <a:pt x="3926" y="2224"/>
                </a:lnTo>
                <a:lnTo>
                  <a:pt x="3952" y="2224"/>
                </a:lnTo>
                <a:lnTo>
                  <a:pt x="3970" y="2224"/>
                </a:lnTo>
                <a:lnTo>
                  <a:pt x="3997" y="2233"/>
                </a:lnTo>
                <a:lnTo>
                  <a:pt x="4005" y="2233"/>
                </a:lnTo>
                <a:lnTo>
                  <a:pt x="4005" y="2251"/>
                </a:lnTo>
                <a:lnTo>
                  <a:pt x="4005" y="2259"/>
                </a:lnTo>
                <a:lnTo>
                  <a:pt x="4005" y="2277"/>
                </a:lnTo>
                <a:lnTo>
                  <a:pt x="4014" y="2286"/>
                </a:lnTo>
                <a:lnTo>
                  <a:pt x="4023" y="2312"/>
                </a:lnTo>
                <a:lnTo>
                  <a:pt x="4032" y="2321"/>
                </a:lnTo>
                <a:lnTo>
                  <a:pt x="4041" y="2321"/>
                </a:lnTo>
                <a:lnTo>
                  <a:pt x="4049" y="2321"/>
                </a:lnTo>
                <a:lnTo>
                  <a:pt x="4058" y="2321"/>
                </a:lnTo>
                <a:lnTo>
                  <a:pt x="4076" y="2321"/>
                </a:lnTo>
                <a:lnTo>
                  <a:pt x="4102" y="2321"/>
                </a:lnTo>
                <a:lnTo>
                  <a:pt x="4164" y="2321"/>
                </a:lnTo>
                <a:lnTo>
                  <a:pt x="4173" y="2312"/>
                </a:lnTo>
                <a:lnTo>
                  <a:pt x="4191" y="2312"/>
                </a:lnTo>
                <a:lnTo>
                  <a:pt x="4199" y="2312"/>
                </a:lnTo>
                <a:lnTo>
                  <a:pt x="4208" y="2312"/>
                </a:lnTo>
                <a:lnTo>
                  <a:pt x="4235" y="2303"/>
                </a:lnTo>
                <a:lnTo>
                  <a:pt x="4279" y="2303"/>
                </a:lnTo>
                <a:lnTo>
                  <a:pt x="4314" y="2303"/>
                </a:lnTo>
                <a:lnTo>
                  <a:pt x="4349" y="2286"/>
                </a:lnTo>
                <a:lnTo>
                  <a:pt x="4367" y="2277"/>
                </a:lnTo>
                <a:lnTo>
                  <a:pt x="4376" y="2268"/>
                </a:lnTo>
                <a:lnTo>
                  <a:pt x="4394" y="2268"/>
                </a:lnTo>
                <a:lnTo>
                  <a:pt x="4429" y="2259"/>
                </a:lnTo>
                <a:lnTo>
                  <a:pt x="4464" y="2259"/>
                </a:lnTo>
                <a:lnTo>
                  <a:pt x="4464" y="2251"/>
                </a:lnTo>
                <a:lnTo>
                  <a:pt x="4482" y="2242"/>
                </a:lnTo>
                <a:lnTo>
                  <a:pt x="4491" y="2233"/>
                </a:lnTo>
                <a:lnTo>
                  <a:pt x="4499" y="2215"/>
                </a:lnTo>
                <a:lnTo>
                  <a:pt x="4508" y="2206"/>
                </a:lnTo>
                <a:lnTo>
                  <a:pt x="4517" y="2198"/>
                </a:lnTo>
                <a:lnTo>
                  <a:pt x="4526" y="2198"/>
                </a:lnTo>
                <a:lnTo>
                  <a:pt x="4535" y="2206"/>
                </a:lnTo>
                <a:lnTo>
                  <a:pt x="4544" y="2206"/>
                </a:lnTo>
                <a:lnTo>
                  <a:pt x="4544" y="2215"/>
                </a:lnTo>
                <a:lnTo>
                  <a:pt x="4544" y="2224"/>
                </a:lnTo>
                <a:lnTo>
                  <a:pt x="4544" y="2233"/>
                </a:lnTo>
                <a:lnTo>
                  <a:pt x="4552" y="2233"/>
                </a:lnTo>
                <a:lnTo>
                  <a:pt x="4561" y="2242"/>
                </a:lnTo>
                <a:lnTo>
                  <a:pt x="4579" y="2242"/>
                </a:lnTo>
                <a:lnTo>
                  <a:pt x="4596" y="2242"/>
                </a:lnTo>
                <a:lnTo>
                  <a:pt x="4623" y="2242"/>
                </a:lnTo>
                <a:lnTo>
                  <a:pt x="4641" y="2251"/>
                </a:lnTo>
                <a:lnTo>
                  <a:pt x="4632" y="2259"/>
                </a:lnTo>
                <a:lnTo>
                  <a:pt x="4623" y="2259"/>
                </a:lnTo>
                <a:lnTo>
                  <a:pt x="4632" y="2268"/>
                </a:lnTo>
                <a:lnTo>
                  <a:pt x="4667" y="2277"/>
                </a:lnTo>
                <a:lnTo>
                  <a:pt x="4676" y="2268"/>
                </a:lnTo>
                <a:lnTo>
                  <a:pt x="4685" y="2268"/>
                </a:lnTo>
                <a:lnTo>
                  <a:pt x="4711" y="2277"/>
                </a:lnTo>
                <a:lnTo>
                  <a:pt x="4729" y="2277"/>
                </a:lnTo>
                <a:lnTo>
                  <a:pt x="4755" y="2286"/>
                </a:lnTo>
                <a:lnTo>
                  <a:pt x="4773" y="2277"/>
                </a:lnTo>
                <a:lnTo>
                  <a:pt x="4791" y="2277"/>
                </a:lnTo>
                <a:lnTo>
                  <a:pt x="4799" y="2277"/>
                </a:lnTo>
                <a:lnTo>
                  <a:pt x="4808" y="2277"/>
                </a:lnTo>
                <a:lnTo>
                  <a:pt x="4826" y="2268"/>
                </a:lnTo>
                <a:lnTo>
                  <a:pt x="4835" y="2268"/>
                </a:lnTo>
                <a:lnTo>
                  <a:pt x="4861" y="2259"/>
                </a:lnTo>
                <a:lnTo>
                  <a:pt x="4870" y="2251"/>
                </a:lnTo>
                <a:lnTo>
                  <a:pt x="4879" y="2242"/>
                </a:lnTo>
                <a:lnTo>
                  <a:pt x="4879" y="2233"/>
                </a:lnTo>
                <a:lnTo>
                  <a:pt x="4870" y="2233"/>
                </a:lnTo>
                <a:lnTo>
                  <a:pt x="4870" y="2224"/>
                </a:lnTo>
                <a:lnTo>
                  <a:pt x="4861" y="2224"/>
                </a:lnTo>
                <a:lnTo>
                  <a:pt x="4852" y="2224"/>
                </a:lnTo>
                <a:lnTo>
                  <a:pt x="4852" y="2215"/>
                </a:lnTo>
                <a:lnTo>
                  <a:pt x="4861" y="2206"/>
                </a:lnTo>
                <a:lnTo>
                  <a:pt x="4852" y="2198"/>
                </a:lnTo>
                <a:lnTo>
                  <a:pt x="4826" y="2198"/>
                </a:lnTo>
                <a:lnTo>
                  <a:pt x="4817" y="2198"/>
                </a:lnTo>
                <a:lnTo>
                  <a:pt x="4799" y="2206"/>
                </a:lnTo>
                <a:lnTo>
                  <a:pt x="4791" y="2215"/>
                </a:lnTo>
                <a:lnTo>
                  <a:pt x="4782" y="2233"/>
                </a:lnTo>
                <a:lnTo>
                  <a:pt x="4782" y="2224"/>
                </a:lnTo>
                <a:lnTo>
                  <a:pt x="4782" y="2206"/>
                </a:lnTo>
                <a:lnTo>
                  <a:pt x="4782" y="2198"/>
                </a:lnTo>
                <a:lnTo>
                  <a:pt x="4773" y="2189"/>
                </a:lnTo>
                <a:lnTo>
                  <a:pt x="4764" y="2180"/>
                </a:lnTo>
                <a:lnTo>
                  <a:pt x="4755" y="2180"/>
                </a:lnTo>
                <a:lnTo>
                  <a:pt x="4755" y="2171"/>
                </a:lnTo>
                <a:lnTo>
                  <a:pt x="4764" y="2171"/>
                </a:lnTo>
                <a:lnTo>
                  <a:pt x="4782" y="2180"/>
                </a:lnTo>
                <a:lnTo>
                  <a:pt x="4791" y="2180"/>
                </a:lnTo>
                <a:lnTo>
                  <a:pt x="4808" y="2189"/>
                </a:lnTo>
                <a:lnTo>
                  <a:pt x="4817" y="2189"/>
                </a:lnTo>
                <a:lnTo>
                  <a:pt x="4817" y="2180"/>
                </a:lnTo>
                <a:lnTo>
                  <a:pt x="4817" y="2171"/>
                </a:lnTo>
                <a:lnTo>
                  <a:pt x="4817" y="2162"/>
                </a:lnTo>
                <a:lnTo>
                  <a:pt x="4835" y="2153"/>
                </a:lnTo>
                <a:lnTo>
                  <a:pt x="4843" y="2145"/>
                </a:lnTo>
                <a:lnTo>
                  <a:pt x="4852" y="2153"/>
                </a:lnTo>
                <a:lnTo>
                  <a:pt x="4870" y="2162"/>
                </a:lnTo>
                <a:lnTo>
                  <a:pt x="4879" y="2162"/>
                </a:lnTo>
                <a:lnTo>
                  <a:pt x="4888" y="2171"/>
                </a:lnTo>
                <a:lnTo>
                  <a:pt x="4888" y="2162"/>
                </a:lnTo>
                <a:lnTo>
                  <a:pt x="4896" y="2153"/>
                </a:lnTo>
                <a:lnTo>
                  <a:pt x="4896" y="2145"/>
                </a:lnTo>
                <a:lnTo>
                  <a:pt x="4905" y="2162"/>
                </a:lnTo>
                <a:lnTo>
                  <a:pt x="4914" y="2171"/>
                </a:lnTo>
                <a:lnTo>
                  <a:pt x="4932" y="2171"/>
                </a:lnTo>
                <a:lnTo>
                  <a:pt x="4941" y="2162"/>
                </a:lnTo>
                <a:lnTo>
                  <a:pt x="4941" y="2153"/>
                </a:lnTo>
                <a:lnTo>
                  <a:pt x="4941" y="2145"/>
                </a:lnTo>
                <a:lnTo>
                  <a:pt x="4932" y="2127"/>
                </a:lnTo>
                <a:lnTo>
                  <a:pt x="4932" y="2109"/>
                </a:lnTo>
                <a:lnTo>
                  <a:pt x="4923" y="2109"/>
                </a:lnTo>
                <a:lnTo>
                  <a:pt x="4914" y="2109"/>
                </a:lnTo>
                <a:lnTo>
                  <a:pt x="4888" y="2109"/>
                </a:lnTo>
                <a:lnTo>
                  <a:pt x="4888" y="2101"/>
                </a:lnTo>
                <a:lnTo>
                  <a:pt x="4888" y="2092"/>
                </a:lnTo>
                <a:lnTo>
                  <a:pt x="4879" y="2092"/>
                </a:lnTo>
                <a:lnTo>
                  <a:pt x="4861" y="2092"/>
                </a:lnTo>
                <a:lnTo>
                  <a:pt x="4835" y="2074"/>
                </a:lnTo>
                <a:lnTo>
                  <a:pt x="4817" y="2065"/>
                </a:lnTo>
                <a:lnTo>
                  <a:pt x="4808" y="2056"/>
                </a:lnTo>
                <a:lnTo>
                  <a:pt x="4782" y="2039"/>
                </a:lnTo>
                <a:lnTo>
                  <a:pt x="4782" y="2048"/>
                </a:lnTo>
                <a:lnTo>
                  <a:pt x="4791" y="2056"/>
                </a:lnTo>
                <a:lnTo>
                  <a:pt x="4782" y="2056"/>
                </a:lnTo>
                <a:lnTo>
                  <a:pt x="4773" y="2056"/>
                </a:lnTo>
                <a:lnTo>
                  <a:pt x="4764" y="2048"/>
                </a:lnTo>
                <a:lnTo>
                  <a:pt x="4746" y="2048"/>
                </a:lnTo>
                <a:lnTo>
                  <a:pt x="4720" y="2030"/>
                </a:lnTo>
                <a:lnTo>
                  <a:pt x="4702" y="2003"/>
                </a:lnTo>
                <a:lnTo>
                  <a:pt x="4676" y="1986"/>
                </a:lnTo>
                <a:lnTo>
                  <a:pt x="4667" y="1977"/>
                </a:lnTo>
                <a:lnTo>
                  <a:pt x="4676" y="1959"/>
                </a:lnTo>
                <a:lnTo>
                  <a:pt x="4685" y="1950"/>
                </a:lnTo>
                <a:lnTo>
                  <a:pt x="4685" y="1942"/>
                </a:lnTo>
                <a:lnTo>
                  <a:pt x="4685" y="1933"/>
                </a:lnTo>
                <a:lnTo>
                  <a:pt x="4685" y="1924"/>
                </a:lnTo>
                <a:lnTo>
                  <a:pt x="4685" y="1915"/>
                </a:lnTo>
                <a:lnTo>
                  <a:pt x="4676" y="1898"/>
                </a:lnTo>
                <a:lnTo>
                  <a:pt x="4658" y="1880"/>
                </a:lnTo>
                <a:lnTo>
                  <a:pt x="4649" y="1871"/>
                </a:lnTo>
                <a:lnTo>
                  <a:pt x="4649" y="1862"/>
                </a:lnTo>
                <a:lnTo>
                  <a:pt x="4623" y="1800"/>
                </a:lnTo>
                <a:lnTo>
                  <a:pt x="4623" y="1792"/>
                </a:lnTo>
                <a:lnTo>
                  <a:pt x="4614" y="1783"/>
                </a:lnTo>
                <a:lnTo>
                  <a:pt x="4614" y="1774"/>
                </a:lnTo>
                <a:lnTo>
                  <a:pt x="4614" y="1765"/>
                </a:lnTo>
                <a:lnTo>
                  <a:pt x="4605" y="1756"/>
                </a:lnTo>
                <a:lnTo>
                  <a:pt x="4605" y="1747"/>
                </a:lnTo>
                <a:lnTo>
                  <a:pt x="4605" y="1739"/>
                </a:lnTo>
                <a:lnTo>
                  <a:pt x="4596" y="1730"/>
                </a:lnTo>
                <a:lnTo>
                  <a:pt x="4579" y="1721"/>
                </a:lnTo>
                <a:lnTo>
                  <a:pt x="4561" y="1712"/>
                </a:lnTo>
                <a:lnTo>
                  <a:pt x="4535" y="1695"/>
                </a:lnTo>
                <a:lnTo>
                  <a:pt x="4508" y="1677"/>
                </a:lnTo>
                <a:lnTo>
                  <a:pt x="4499" y="1677"/>
                </a:lnTo>
                <a:lnTo>
                  <a:pt x="4491" y="1686"/>
                </a:lnTo>
                <a:lnTo>
                  <a:pt x="4491" y="1695"/>
                </a:lnTo>
                <a:lnTo>
                  <a:pt x="4482" y="1695"/>
                </a:lnTo>
                <a:lnTo>
                  <a:pt x="4455" y="1677"/>
                </a:lnTo>
                <a:lnTo>
                  <a:pt x="4438" y="1668"/>
                </a:lnTo>
                <a:lnTo>
                  <a:pt x="4420" y="1668"/>
                </a:lnTo>
                <a:lnTo>
                  <a:pt x="4411" y="1677"/>
                </a:lnTo>
                <a:lnTo>
                  <a:pt x="4420" y="1686"/>
                </a:lnTo>
                <a:lnTo>
                  <a:pt x="4411" y="1686"/>
                </a:lnTo>
                <a:lnTo>
                  <a:pt x="4402" y="1695"/>
                </a:lnTo>
                <a:lnTo>
                  <a:pt x="4402" y="1703"/>
                </a:lnTo>
                <a:lnTo>
                  <a:pt x="4420" y="1765"/>
                </a:lnTo>
                <a:lnTo>
                  <a:pt x="4420" y="1774"/>
                </a:lnTo>
                <a:lnTo>
                  <a:pt x="4420" y="1783"/>
                </a:lnTo>
                <a:lnTo>
                  <a:pt x="4429" y="1792"/>
                </a:lnTo>
                <a:lnTo>
                  <a:pt x="4429" y="1800"/>
                </a:lnTo>
                <a:lnTo>
                  <a:pt x="4429" y="1809"/>
                </a:lnTo>
                <a:lnTo>
                  <a:pt x="4438" y="1818"/>
                </a:lnTo>
                <a:lnTo>
                  <a:pt x="4438" y="1836"/>
                </a:lnTo>
                <a:lnTo>
                  <a:pt x="4455" y="1853"/>
                </a:lnTo>
                <a:lnTo>
                  <a:pt x="4473" y="1871"/>
                </a:lnTo>
                <a:lnTo>
                  <a:pt x="4464" y="1871"/>
                </a:lnTo>
                <a:lnTo>
                  <a:pt x="4464" y="1880"/>
                </a:lnTo>
                <a:lnTo>
                  <a:pt x="4438" y="1898"/>
                </a:lnTo>
                <a:lnTo>
                  <a:pt x="4438" y="1906"/>
                </a:lnTo>
                <a:lnTo>
                  <a:pt x="4429" y="1906"/>
                </a:lnTo>
                <a:lnTo>
                  <a:pt x="4420" y="1906"/>
                </a:lnTo>
                <a:lnTo>
                  <a:pt x="4411" y="1898"/>
                </a:lnTo>
                <a:lnTo>
                  <a:pt x="4402" y="1898"/>
                </a:lnTo>
                <a:lnTo>
                  <a:pt x="4402" y="1889"/>
                </a:lnTo>
                <a:lnTo>
                  <a:pt x="4402" y="1871"/>
                </a:lnTo>
                <a:lnTo>
                  <a:pt x="4385" y="1836"/>
                </a:lnTo>
                <a:lnTo>
                  <a:pt x="4376" y="1818"/>
                </a:lnTo>
                <a:lnTo>
                  <a:pt x="4376" y="1800"/>
                </a:lnTo>
                <a:lnTo>
                  <a:pt x="4367" y="1792"/>
                </a:lnTo>
                <a:lnTo>
                  <a:pt x="4367" y="1783"/>
                </a:lnTo>
                <a:lnTo>
                  <a:pt x="4358" y="1783"/>
                </a:lnTo>
                <a:lnTo>
                  <a:pt x="4349" y="1774"/>
                </a:lnTo>
                <a:lnTo>
                  <a:pt x="4349" y="1765"/>
                </a:lnTo>
                <a:lnTo>
                  <a:pt x="4341" y="1765"/>
                </a:lnTo>
                <a:lnTo>
                  <a:pt x="4341" y="1756"/>
                </a:lnTo>
                <a:lnTo>
                  <a:pt x="4323" y="1747"/>
                </a:lnTo>
                <a:lnTo>
                  <a:pt x="4314" y="1747"/>
                </a:lnTo>
                <a:lnTo>
                  <a:pt x="4296" y="1739"/>
                </a:lnTo>
                <a:lnTo>
                  <a:pt x="4270" y="1721"/>
                </a:lnTo>
                <a:lnTo>
                  <a:pt x="4261" y="1721"/>
                </a:lnTo>
                <a:lnTo>
                  <a:pt x="4235" y="1721"/>
                </a:lnTo>
                <a:lnTo>
                  <a:pt x="4226" y="1721"/>
                </a:lnTo>
                <a:lnTo>
                  <a:pt x="4217" y="1730"/>
                </a:lnTo>
                <a:lnTo>
                  <a:pt x="4235" y="1739"/>
                </a:lnTo>
                <a:lnTo>
                  <a:pt x="4252" y="1747"/>
                </a:lnTo>
                <a:lnTo>
                  <a:pt x="4261" y="1756"/>
                </a:lnTo>
                <a:lnTo>
                  <a:pt x="4252" y="1765"/>
                </a:lnTo>
                <a:lnTo>
                  <a:pt x="4244" y="1774"/>
                </a:lnTo>
                <a:lnTo>
                  <a:pt x="4235" y="1774"/>
                </a:lnTo>
                <a:lnTo>
                  <a:pt x="4217" y="1783"/>
                </a:lnTo>
                <a:lnTo>
                  <a:pt x="4199" y="1800"/>
                </a:lnTo>
                <a:lnTo>
                  <a:pt x="4191" y="1809"/>
                </a:lnTo>
                <a:lnTo>
                  <a:pt x="4182" y="1809"/>
                </a:lnTo>
                <a:lnTo>
                  <a:pt x="4173" y="1809"/>
                </a:lnTo>
                <a:lnTo>
                  <a:pt x="4173" y="1800"/>
                </a:lnTo>
                <a:lnTo>
                  <a:pt x="4182" y="1800"/>
                </a:lnTo>
                <a:lnTo>
                  <a:pt x="4182" y="1792"/>
                </a:lnTo>
                <a:lnTo>
                  <a:pt x="4173" y="1792"/>
                </a:lnTo>
                <a:lnTo>
                  <a:pt x="4164" y="1800"/>
                </a:lnTo>
                <a:lnTo>
                  <a:pt x="4155" y="1809"/>
                </a:lnTo>
                <a:lnTo>
                  <a:pt x="4147" y="1818"/>
                </a:lnTo>
                <a:lnTo>
                  <a:pt x="4147" y="1809"/>
                </a:lnTo>
                <a:lnTo>
                  <a:pt x="4129" y="1809"/>
                </a:lnTo>
                <a:lnTo>
                  <a:pt x="4138" y="1800"/>
                </a:lnTo>
                <a:lnTo>
                  <a:pt x="4155" y="1800"/>
                </a:lnTo>
                <a:lnTo>
                  <a:pt x="4173" y="1783"/>
                </a:lnTo>
                <a:lnTo>
                  <a:pt x="4182" y="1765"/>
                </a:lnTo>
                <a:lnTo>
                  <a:pt x="4182" y="1756"/>
                </a:lnTo>
                <a:lnTo>
                  <a:pt x="4164" y="1747"/>
                </a:lnTo>
                <a:lnTo>
                  <a:pt x="4120" y="1739"/>
                </a:lnTo>
                <a:lnTo>
                  <a:pt x="4094" y="1730"/>
                </a:lnTo>
                <a:lnTo>
                  <a:pt x="4067" y="1721"/>
                </a:lnTo>
                <a:lnTo>
                  <a:pt x="4049" y="1721"/>
                </a:lnTo>
                <a:lnTo>
                  <a:pt x="4032" y="1721"/>
                </a:lnTo>
                <a:lnTo>
                  <a:pt x="4032" y="1730"/>
                </a:lnTo>
                <a:lnTo>
                  <a:pt x="4014" y="1739"/>
                </a:lnTo>
                <a:lnTo>
                  <a:pt x="4014" y="1747"/>
                </a:lnTo>
                <a:lnTo>
                  <a:pt x="4014" y="1756"/>
                </a:lnTo>
                <a:lnTo>
                  <a:pt x="4014" y="1765"/>
                </a:lnTo>
                <a:lnTo>
                  <a:pt x="4005" y="1765"/>
                </a:lnTo>
                <a:lnTo>
                  <a:pt x="3997" y="1765"/>
                </a:lnTo>
                <a:lnTo>
                  <a:pt x="3979" y="1765"/>
                </a:lnTo>
                <a:lnTo>
                  <a:pt x="3961" y="1774"/>
                </a:lnTo>
                <a:lnTo>
                  <a:pt x="3952" y="1774"/>
                </a:lnTo>
                <a:lnTo>
                  <a:pt x="3944" y="1774"/>
                </a:lnTo>
                <a:lnTo>
                  <a:pt x="3961" y="1756"/>
                </a:lnTo>
                <a:lnTo>
                  <a:pt x="3961" y="1747"/>
                </a:lnTo>
                <a:lnTo>
                  <a:pt x="3970" y="1739"/>
                </a:lnTo>
                <a:lnTo>
                  <a:pt x="3970" y="1730"/>
                </a:lnTo>
                <a:lnTo>
                  <a:pt x="3970" y="1721"/>
                </a:lnTo>
                <a:lnTo>
                  <a:pt x="3970" y="1712"/>
                </a:lnTo>
                <a:lnTo>
                  <a:pt x="3970" y="1695"/>
                </a:lnTo>
                <a:lnTo>
                  <a:pt x="3970" y="1686"/>
                </a:lnTo>
                <a:lnTo>
                  <a:pt x="3961" y="1677"/>
                </a:lnTo>
                <a:lnTo>
                  <a:pt x="3952" y="1668"/>
                </a:lnTo>
                <a:lnTo>
                  <a:pt x="3935" y="1668"/>
                </a:lnTo>
                <a:lnTo>
                  <a:pt x="3864" y="1686"/>
                </a:lnTo>
                <a:lnTo>
                  <a:pt x="3785" y="1712"/>
                </a:lnTo>
                <a:lnTo>
                  <a:pt x="3758" y="1721"/>
                </a:lnTo>
                <a:lnTo>
                  <a:pt x="3741" y="1730"/>
                </a:lnTo>
                <a:lnTo>
                  <a:pt x="3714" y="1739"/>
                </a:lnTo>
                <a:lnTo>
                  <a:pt x="3670" y="1774"/>
                </a:lnTo>
                <a:lnTo>
                  <a:pt x="3652" y="1783"/>
                </a:lnTo>
                <a:lnTo>
                  <a:pt x="3652" y="1792"/>
                </a:lnTo>
                <a:lnTo>
                  <a:pt x="3652" y="1800"/>
                </a:lnTo>
                <a:lnTo>
                  <a:pt x="3652" y="1809"/>
                </a:lnTo>
                <a:lnTo>
                  <a:pt x="3661" y="1818"/>
                </a:lnTo>
                <a:lnTo>
                  <a:pt x="3670" y="1818"/>
                </a:lnTo>
                <a:lnTo>
                  <a:pt x="3652" y="1827"/>
                </a:lnTo>
                <a:lnTo>
                  <a:pt x="3644" y="1836"/>
                </a:lnTo>
                <a:lnTo>
                  <a:pt x="3617" y="1862"/>
                </a:lnTo>
                <a:lnTo>
                  <a:pt x="3608" y="1871"/>
                </a:lnTo>
                <a:lnTo>
                  <a:pt x="3608" y="1889"/>
                </a:lnTo>
                <a:close/>
                <a:moveTo>
                  <a:pt x="6943" y="12664"/>
                </a:moveTo>
                <a:lnTo>
                  <a:pt x="6952" y="12673"/>
                </a:lnTo>
                <a:lnTo>
                  <a:pt x="6961" y="12673"/>
                </a:lnTo>
                <a:lnTo>
                  <a:pt x="6978" y="12681"/>
                </a:lnTo>
                <a:lnTo>
                  <a:pt x="6970" y="12673"/>
                </a:lnTo>
                <a:lnTo>
                  <a:pt x="6961" y="12655"/>
                </a:lnTo>
                <a:lnTo>
                  <a:pt x="6952" y="12655"/>
                </a:lnTo>
                <a:lnTo>
                  <a:pt x="6943" y="12655"/>
                </a:lnTo>
                <a:lnTo>
                  <a:pt x="6934" y="12646"/>
                </a:lnTo>
                <a:lnTo>
                  <a:pt x="6926" y="12646"/>
                </a:lnTo>
                <a:lnTo>
                  <a:pt x="6917" y="12637"/>
                </a:lnTo>
                <a:lnTo>
                  <a:pt x="6899" y="12637"/>
                </a:lnTo>
                <a:lnTo>
                  <a:pt x="6890" y="12637"/>
                </a:lnTo>
                <a:lnTo>
                  <a:pt x="6890" y="12629"/>
                </a:lnTo>
                <a:lnTo>
                  <a:pt x="6881" y="12629"/>
                </a:lnTo>
                <a:lnTo>
                  <a:pt x="6873" y="12620"/>
                </a:lnTo>
                <a:lnTo>
                  <a:pt x="6864" y="12620"/>
                </a:lnTo>
                <a:lnTo>
                  <a:pt x="6873" y="12629"/>
                </a:lnTo>
                <a:lnTo>
                  <a:pt x="6881" y="12637"/>
                </a:lnTo>
                <a:lnTo>
                  <a:pt x="6890" y="12646"/>
                </a:lnTo>
                <a:lnTo>
                  <a:pt x="6899" y="12655"/>
                </a:lnTo>
                <a:lnTo>
                  <a:pt x="6908" y="12655"/>
                </a:lnTo>
                <a:lnTo>
                  <a:pt x="6917" y="12655"/>
                </a:lnTo>
                <a:lnTo>
                  <a:pt x="6926" y="12655"/>
                </a:lnTo>
                <a:lnTo>
                  <a:pt x="6934" y="12655"/>
                </a:lnTo>
                <a:close/>
                <a:moveTo>
                  <a:pt x="7040" y="12717"/>
                </a:moveTo>
                <a:lnTo>
                  <a:pt x="7031" y="12708"/>
                </a:lnTo>
                <a:lnTo>
                  <a:pt x="7031" y="12699"/>
                </a:lnTo>
                <a:lnTo>
                  <a:pt x="7014" y="12699"/>
                </a:lnTo>
                <a:lnTo>
                  <a:pt x="7005" y="12699"/>
                </a:lnTo>
                <a:lnTo>
                  <a:pt x="6996" y="12699"/>
                </a:lnTo>
                <a:lnTo>
                  <a:pt x="6996" y="12690"/>
                </a:lnTo>
                <a:lnTo>
                  <a:pt x="6987" y="12681"/>
                </a:lnTo>
                <a:lnTo>
                  <a:pt x="6987" y="12690"/>
                </a:lnTo>
                <a:lnTo>
                  <a:pt x="6987" y="12699"/>
                </a:lnTo>
                <a:lnTo>
                  <a:pt x="6961" y="12690"/>
                </a:lnTo>
                <a:lnTo>
                  <a:pt x="6961" y="12681"/>
                </a:lnTo>
                <a:lnTo>
                  <a:pt x="6943" y="12690"/>
                </a:lnTo>
                <a:lnTo>
                  <a:pt x="6926" y="12699"/>
                </a:lnTo>
                <a:lnTo>
                  <a:pt x="6943" y="12699"/>
                </a:lnTo>
                <a:lnTo>
                  <a:pt x="6952" y="12708"/>
                </a:lnTo>
                <a:lnTo>
                  <a:pt x="6961" y="12717"/>
                </a:lnTo>
                <a:lnTo>
                  <a:pt x="6970" y="12717"/>
                </a:lnTo>
                <a:lnTo>
                  <a:pt x="6970" y="12726"/>
                </a:lnTo>
                <a:lnTo>
                  <a:pt x="6970" y="12734"/>
                </a:lnTo>
                <a:lnTo>
                  <a:pt x="6978" y="12743"/>
                </a:lnTo>
                <a:lnTo>
                  <a:pt x="6987" y="12743"/>
                </a:lnTo>
                <a:lnTo>
                  <a:pt x="6987" y="12734"/>
                </a:lnTo>
                <a:lnTo>
                  <a:pt x="6987" y="12726"/>
                </a:lnTo>
                <a:lnTo>
                  <a:pt x="6996" y="12734"/>
                </a:lnTo>
                <a:lnTo>
                  <a:pt x="7005" y="12726"/>
                </a:lnTo>
                <a:lnTo>
                  <a:pt x="7005" y="12734"/>
                </a:lnTo>
                <a:lnTo>
                  <a:pt x="7005" y="12743"/>
                </a:lnTo>
                <a:lnTo>
                  <a:pt x="6996" y="12752"/>
                </a:lnTo>
                <a:lnTo>
                  <a:pt x="7005" y="12761"/>
                </a:lnTo>
                <a:lnTo>
                  <a:pt x="7005" y="12752"/>
                </a:lnTo>
                <a:lnTo>
                  <a:pt x="7014" y="12752"/>
                </a:lnTo>
                <a:lnTo>
                  <a:pt x="7023" y="12752"/>
                </a:lnTo>
                <a:lnTo>
                  <a:pt x="7031" y="12743"/>
                </a:lnTo>
                <a:lnTo>
                  <a:pt x="7040" y="12743"/>
                </a:lnTo>
                <a:lnTo>
                  <a:pt x="7040" y="12734"/>
                </a:lnTo>
                <a:lnTo>
                  <a:pt x="7049" y="12726"/>
                </a:lnTo>
                <a:close/>
                <a:moveTo>
                  <a:pt x="6873" y="12558"/>
                </a:moveTo>
                <a:lnTo>
                  <a:pt x="6881" y="12540"/>
                </a:lnTo>
                <a:lnTo>
                  <a:pt x="6873" y="12531"/>
                </a:lnTo>
                <a:lnTo>
                  <a:pt x="6864" y="12531"/>
                </a:lnTo>
                <a:lnTo>
                  <a:pt x="6855" y="12505"/>
                </a:lnTo>
                <a:lnTo>
                  <a:pt x="6855" y="12514"/>
                </a:lnTo>
                <a:lnTo>
                  <a:pt x="6855" y="12523"/>
                </a:lnTo>
                <a:lnTo>
                  <a:pt x="6846" y="12514"/>
                </a:lnTo>
                <a:lnTo>
                  <a:pt x="6837" y="12523"/>
                </a:lnTo>
                <a:lnTo>
                  <a:pt x="6837" y="12531"/>
                </a:lnTo>
                <a:lnTo>
                  <a:pt x="6846" y="12549"/>
                </a:lnTo>
                <a:lnTo>
                  <a:pt x="6855" y="12558"/>
                </a:lnTo>
                <a:lnTo>
                  <a:pt x="6855" y="12576"/>
                </a:lnTo>
                <a:lnTo>
                  <a:pt x="6864" y="12576"/>
                </a:lnTo>
                <a:close/>
                <a:moveTo>
                  <a:pt x="6820" y="12267"/>
                </a:moveTo>
                <a:lnTo>
                  <a:pt x="6829" y="12258"/>
                </a:lnTo>
                <a:lnTo>
                  <a:pt x="6837" y="12249"/>
                </a:lnTo>
                <a:lnTo>
                  <a:pt x="6837" y="12240"/>
                </a:lnTo>
                <a:lnTo>
                  <a:pt x="6837" y="12231"/>
                </a:lnTo>
                <a:lnTo>
                  <a:pt x="6829" y="12231"/>
                </a:lnTo>
                <a:lnTo>
                  <a:pt x="6820" y="12240"/>
                </a:lnTo>
                <a:lnTo>
                  <a:pt x="6811" y="12240"/>
                </a:lnTo>
                <a:lnTo>
                  <a:pt x="6802" y="12240"/>
                </a:lnTo>
                <a:lnTo>
                  <a:pt x="6802" y="12249"/>
                </a:lnTo>
                <a:lnTo>
                  <a:pt x="6802" y="12258"/>
                </a:lnTo>
                <a:lnTo>
                  <a:pt x="6811" y="12258"/>
                </a:lnTo>
                <a:lnTo>
                  <a:pt x="6811" y="12267"/>
                </a:lnTo>
                <a:lnTo>
                  <a:pt x="6802" y="12267"/>
                </a:lnTo>
                <a:lnTo>
                  <a:pt x="6793" y="12275"/>
                </a:lnTo>
                <a:lnTo>
                  <a:pt x="6802" y="12275"/>
                </a:lnTo>
                <a:lnTo>
                  <a:pt x="6811" y="12275"/>
                </a:lnTo>
                <a:close/>
                <a:moveTo>
                  <a:pt x="6846" y="12487"/>
                </a:moveTo>
                <a:lnTo>
                  <a:pt x="6855" y="12487"/>
                </a:lnTo>
                <a:lnTo>
                  <a:pt x="6864" y="12487"/>
                </a:lnTo>
                <a:lnTo>
                  <a:pt x="6873" y="12487"/>
                </a:lnTo>
                <a:lnTo>
                  <a:pt x="6873" y="12478"/>
                </a:lnTo>
                <a:lnTo>
                  <a:pt x="6873" y="12470"/>
                </a:lnTo>
                <a:lnTo>
                  <a:pt x="6864" y="12470"/>
                </a:lnTo>
                <a:lnTo>
                  <a:pt x="6855" y="12478"/>
                </a:lnTo>
                <a:lnTo>
                  <a:pt x="6837" y="12478"/>
                </a:lnTo>
                <a:lnTo>
                  <a:pt x="6829" y="12487"/>
                </a:lnTo>
                <a:lnTo>
                  <a:pt x="6820" y="12505"/>
                </a:lnTo>
                <a:lnTo>
                  <a:pt x="6829" y="12505"/>
                </a:lnTo>
                <a:lnTo>
                  <a:pt x="6837" y="12496"/>
                </a:lnTo>
                <a:lnTo>
                  <a:pt x="6837" y="12487"/>
                </a:lnTo>
                <a:close/>
                <a:moveTo>
                  <a:pt x="6829" y="12408"/>
                </a:moveTo>
                <a:lnTo>
                  <a:pt x="6837" y="12399"/>
                </a:lnTo>
                <a:lnTo>
                  <a:pt x="6820" y="12399"/>
                </a:lnTo>
                <a:lnTo>
                  <a:pt x="6811" y="12399"/>
                </a:lnTo>
                <a:lnTo>
                  <a:pt x="6811" y="12408"/>
                </a:lnTo>
                <a:lnTo>
                  <a:pt x="6811" y="12417"/>
                </a:lnTo>
                <a:lnTo>
                  <a:pt x="6811" y="12426"/>
                </a:lnTo>
                <a:lnTo>
                  <a:pt x="6820" y="12426"/>
                </a:lnTo>
                <a:lnTo>
                  <a:pt x="6820" y="12417"/>
                </a:lnTo>
                <a:lnTo>
                  <a:pt x="6820" y="12408"/>
                </a:lnTo>
                <a:close/>
                <a:moveTo>
                  <a:pt x="6820" y="12337"/>
                </a:moveTo>
                <a:lnTo>
                  <a:pt x="6829" y="12337"/>
                </a:lnTo>
                <a:lnTo>
                  <a:pt x="6837" y="12337"/>
                </a:lnTo>
                <a:lnTo>
                  <a:pt x="6846" y="12337"/>
                </a:lnTo>
                <a:lnTo>
                  <a:pt x="6846" y="12328"/>
                </a:lnTo>
                <a:lnTo>
                  <a:pt x="6846" y="12311"/>
                </a:lnTo>
                <a:lnTo>
                  <a:pt x="6846" y="12302"/>
                </a:lnTo>
                <a:lnTo>
                  <a:pt x="6864" y="12293"/>
                </a:lnTo>
                <a:lnTo>
                  <a:pt x="6864" y="12302"/>
                </a:lnTo>
                <a:lnTo>
                  <a:pt x="6855" y="12302"/>
                </a:lnTo>
                <a:lnTo>
                  <a:pt x="6855" y="12311"/>
                </a:lnTo>
                <a:lnTo>
                  <a:pt x="6855" y="12320"/>
                </a:lnTo>
                <a:lnTo>
                  <a:pt x="6855" y="12328"/>
                </a:lnTo>
                <a:lnTo>
                  <a:pt x="6855" y="12337"/>
                </a:lnTo>
                <a:lnTo>
                  <a:pt x="6855" y="12346"/>
                </a:lnTo>
                <a:lnTo>
                  <a:pt x="6864" y="12355"/>
                </a:lnTo>
                <a:lnTo>
                  <a:pt x="6873" y="12355"/>
                </a:lnTo>
                <a:lnTo>
                  <a:pt x="6873" y="12346"/>
                </a:lnTo>
                <a:lnTo>
                  <a:pt x="6881" y="12346"/>
                </a:lnTo>
                <a:lnTo>
                  <a:pt x="6881" y="12337"/>
                </a:lnTo>
                <a:lnTo>
                  <a:pt x="6881" y="12328"/>
                </a:lnTo>
                <a:lnTo>
                  <a:pt x="6881" y="12320"/>
                </a:lnTo>
                <a:lnTo>
                  <a:pt x="6881" y="12311"/>
                </a:lnTo>
                <a:lnTo>
                  <a:pt x="6881" y="12302"/>
                </a:lnTo>
                <a:lnTo>
                  <a:pt x="6881" y="12284"/>
                </a:lnTo>
                <a:lnTo>
                  <a:pt x="6881" y="12267"/>
                </a:lnTo>
                <a:lnTo>
                  <a:pt x="6881" y="12240"/>
                </a:lnTo>
                <a:lnTo>
                  <a:pt x="6881" y="12231"/>
                </a:lnTo>
                <a:lnTo>
                  <a:pt x="6873" y="12231"/>
                </a:lnTo>
                <a:lnTo>
                  <a:pt x="6864" y="12231"/>
                </a:lnTo>
                <a:lnTo>
                  <a:pt x="6855" y="12231"/>
                </a:lnTo>
                <a:lnTo>
                  <a:pt x="6846" y="12240"/>
                </a:lnTo>
                <a:lnTo>
                  <a:pt x="6846" y="12249"/>
                </a:lnTo>
                <a:lnTo>
                  <a:pt x="6846" y="12258"/>
                </a:lnTo>
                <a:lnTo>
                  <a:pt x="6829" y="12267"/>
                </a:lnTo>
                <a:lnTo>
                  <a:pt x="6837" y="12275"/>
                </a:lnTo>
                <a:lnTo>
                  <a:pt x="6837" y="12284"/>
                </a:lnTo>
                <a:lnTo>
                  <a:pt x="6829" y="12284"/>
                </a:lnTo>
                <a:lnTo>
                  <a:pt x="6820" y="12284"/>
                </a:lnTo>
                <a:lnTo>
                  <a:pt x="6811" y="12284"/>
                </a:lnTo>
                <a:lnTo>
                  <a:pt x="6811" y="12293"/>
                </a:lnTo>
                <a:lnTo>
                  <a:pt x="6820" y="12302"/>
                </a:lnTo>
                <a:lnTo>
                  <a:pt x="6820" y="12320"/>
                </a:lnTo>
                <a:lnTo>
                  <a:pt x="6802" y="12311"/>
                </a:lnTo>
                <a:lnTo>
                  <a:pt x="6802" y="12320"/>
                </a:lnTo>
                <a:lnTo>
                  <a:pt x="6802" y="12328"/>
                </a:lnTo>
                <a:lnTo>
                  <a:pt x="6811" y="12328"/>
                </a:lnTo>
                <a:close/>
                <a:moveTo>
                  <a:pt x="6837" y="12355"/>
                </a:moveTo>
                <a:lnTo>
                  <a:pt x="6829" y="12355"/>
                </a:lnTo>
                <a:lnTo>
                  <a:pt x="6820" y="12355"/>
                </a:lnTo>
                <a:lnTo>
                  <a:pt x="6820" y="12364"/>
                </a:lnTo>
                <a:lnTo>
                  <a:pt x="6820" y="12373"/>
                </a:lnTo>
                <a:lnTo>
                  <a:pt x="6811" y="12373"/>
                </a:lnTo>
                <a:lnTo>
                  <a:pt x="6811" y="12381"/>
                </a:lnTo>
                <a:lnTo>
                  <a:pt x="6820" y="12381"/>
                </a:lnTo>
                <a:lnTo>
                  <a:pt x="6829" y="12390"/>
                </a:lnTo>
                <a:lnTo>
                  <a:pt x="6837" y="12381"/>
                </a:lnTo>
                <a:lnTo>
                  <a:pt x="6846" y="12373"/>
                </a:lnTo>
                <a:lnTo>
                  <a:pt x="6855" y="12373"/>
                </a:lnTo>
                <a:lnTo>
                  <a:pt x="6855" y="12364"/>
                </a:lnTo>
                <a:lnTo>
                  <a:pt x="6846" y="12364"/>
                </a:lnTo>
                <a:close/>
                <a:moveTo>
                  <a:pt x="6890" y="12531"/>
                </a:moveTo>
                <a:lnTo>
                  <a:pt x="6899" y="12540"/>
                </a:lnTo>
                <a:lnTo>
                  <a:pt x="6908" y="12540"/>
                </a:lnTo>
                <a:lnTo>
                  <a:pt x="6908" y="12531"/>
                </a:lnTo>
                <a:lnTo>
                  <a:pt x="6899" y="12523"/>
                </a:lnTo>
                <a:lnTo>
                  <a:pt x="6890" y="12523"/>
                </a:lnTo>
                <a:lnTo>
                  <a:pt x="6881" y="12514"/>
                </a:lnTo>
                <a:lnTo>
                  <a:pt x="6881" y="12523"/>
                </a:lnTo>
                <a:lnTo>
                  <a:pt x="6890" y="12523"/>
                </a:lnTo>
                <a:close/>
                <a:moveTo>
                  <a:pt x="7428" y="12849"/>
                </a:moveTo>
                <a:lnTo>
                  <a:pt x="7411" y="12840"/>
                </a:lnTo>
                <a:lnTo>
                  <a:pt x="7402" y="12840"/>
                </a:lnTo>
                <a:lnTo>
                  <a:pt x="7367" y="12840"/>
                </a:lnTo>
                <a:lnTo>
                  <a:pt x="7349" y="12840"/>
                </a:lnTo>
                <a:lnTo>
                  <a:pt x="7340" y="12840"/>
                </a:lnTo>
                <a:lnTo>
                  <a:pt x="7349" y="12849"/>
                </a:lnTo>
                <a:lnTo>
                  <a:pt x="7349" y="12867"/>
                </a:lnTo>
                <a:lnTo>
                  <a:pt x="7358" y="12867"/>
                </a:lnTo>
                <a:lnTo>
                  <a:pt x="7376" y="12876"/>
                </a:lnTo>
                <a:lnTo>
                  <a:pt x="7384" y="12867"/>
                </a:lnTo>
                <a:lnTo>
                  <a:pt x="7393" y="12867"/>
                </a:lnTo>
                <a:lnTo>
                  <a:pt x="7402" y="12867"/>
                </a:lnTo>
                <a:lnTo>
                  <a:pt x="7402" y="12876"/>
                </a:lnTo>
                <a:lnTo>
                  <a:pt x="7411" y="12876"/>
                </a:lnTo>
                <a:lnTo>
                  <a:pt x="7420" y="12867"/>
                </a:lnTo>
                <a:lnTo>
                  <a:pt x="7428" y="12867"/>
                </a:lnTo>
                <a:lnTo>
                  <a:pt x="7428" y="12858"/>
                </a:lnTo>
                <a:close/>
                <a:moveTo>
                  <a:pt x="7084" y="12770"/>
                </a:moveTo>
                <a:lnTo>
                  <a:pt x="7093" y="12770"/>
                </a:lnTo>
                <a:lnTo>
                  <a:pt x="7102" y="12770"/>
                </a:lnTo>
                <a:lnTo>
                  <a:pt x="7120" y="12779"/>
                </a:lnTo>
                <a:lnTo>
                  <a:pt x="7128" y="12779"/>
                </a:lnTo>
                <a:lnTo>
                  <a:pt x="7137" y="12770"/>
                </a:lnTo>
                <a:lnTo>
                  <a:pt x="7137" y="12761"/>
                </a:lnTo>
                <a:lnTo>
                  <a:pt x="7137" y="12752"/>
                </a:lnTo>
                <a:lnTo>
                  <a:pt x="7128" y="12752"/>
                </a:lnTo>
                <a:lnTo>
                  <a:pt x="7111" y="12743"/>
                </a:lnTo>
                <a:lnTo>
                  <a:pt x="7102" y="12743"/>
                </a:lnTo>
                <a:lnTo>
                  <a:pt x="7084" y="12734"/>
                </a:lnTo>
                <a:lnTo>
                  <a:pt x="7067" y="12734"/>
                </a:lnTo>
                <a:lnTo>
                  <a:pt x="7058" y="12734"/>
                </a:lnTo>
                <a:lnTo>
                  <a:pt x="7049" y="12752"/>
                </a:lnTo>
                <a:lnTo>
                  <a:pt x="7058" y="12752"/>
                </a:lnTo>
                <a:lnTo>
                  <a:pt x="7067" y="12761"/>
                </a:lnTo>
                <a:lnTo>
                  <a:pt x="7067" y="12779"/>
                </a:lnTo>
                <a:lnTo>
                  <a:pt x="7076" y="12770"/>
                </a:lnTo>
                <a:close/>
                <a:moveTo>
                  <a:pt x="7464" y="12867"/>
                </a:moveTo>
                <a:lnTo>
                  <a:pt x="7464" y="12876"/>
                </a:lnTo>
                <a:lnTo>
                  <a:pt x="7473" y="12867"/>
                </a:lnTo>
                <a:close/>
                <a:moveTo>
                  <a:pt x="7552" y="12805"/>
                </a:moveTo>
                <a:lnTo>
                  <a:pt x="7525" y="12814"/>
                </a:lnTo>
                <a:lnTo>
                  <a:pt x="7508" y="12805"/>
                </a:lnTo>
                <a:lnTo>
                  <a:pt x="7490" y="12796"/>
                </a:lnTo>
                <a:lnTo>
                  <a:pt x="7473" y="12787"/>
                </a:lnTo>
                <a:lnTo>
                  <a:pt x="7455" y="12779"/>
                </a:lnTo>
                <a:lnTo>
                  <a:pt x="7446" y="12770"/>
                </a:lnTo>
                <a:lnTo>
                  <a:pt x="7428" y="12761"/>
                </a:lnTo>
                <a:lnTo>
                  <a:pt x="7411" y="12752"/>
                </a:lnTo>
                <a:lnTo>
                  <a:pt x="7393" y="12734"/>
                </a:lnTo>
                <a:lnTo>
                  <a:pt x="7384" y="12726"/>
                </a:lnTo>
                <a:lnTo>
                  <a:pt x="7367" y="12708"/>
                </a:lnTo>
                <a:lnTo>
                  <a:pt x="7358" y="12699"/>
                </a:lnTo>
                <a:lnTo>
                  <a:pt x="7349" y="12673"/>
                </a:lnTo>
                <a:lnTo>
                  <a:pt x="7331" y="12673"/>
                </a:lnTo>
                <a:lnTo>
                  <a:pt x="7323" y="12673"/>
                </a:lnTo>
                <a:lnTo>
                  <a:pt x="7323" y="12664"/>
                </a:lnTo>
                <a:lnTo>
                  <a:pt x="7323" y="12655"/>
                </a:lnTo>
                <a:lnTo>
                  <a:pt x="7331" y="12646"/>
                </a:lnTo>
                <a:lnTo>
                  <a:pt x="7340" y="12655"/>
                </a:lnTo>
                <a:lnTo>
                  <a:pt x="7340" y="12646"/>
                </a:lnTo>
                <a:lnTo>
                  <a:pt x="7331" y="12637"/>
                </a:lnTo>
                <a:lnTo>
                  <a:pt x="7314" y="12611"/>
                </a:lnTo>
                <a:lnTo>
                  <a:pt x="7305" y="12602"/>
                </a:lnTo>
                <a:lnTo>
                  <a:pt x="7278" y="12611"/>
                </a:lnTo>
                <a:lnTo>
                  <a:pt x="7270" y="12611"/>
                </a:lnTo>
                <a:lnTo>
                  <a:pt x="7252" y="12593"/>
                </a:lnTo>
                <a:lnTo>
                  <a:pt x="7243" y="12602"/>
                </a:lnTo>
                <a:lnTo>
                  <a:pt x="7234" y="12611"/>
                </a:lnTo>
                <a:lnTo>
                  <a:pt x="7226" y="12620"/>
                </a:lnTo>
                <a:lnTo>
                  <a:pt x="7217" y="12620"/>
                </a:lnTo>
                <a:lnTo>
                  <a:pt x="7217" y="12629"/>
                </a:lnTo>
                <a:lnTo>
                  <a:pt x="7208" y="12620"/>
                </a:lnTo>
                <a:lnTo>
                  <a:pt x="7199" y="12620"/>
                </a:lnTo>
                <a:lnTo>
                  <a:pt x="7190" y="12620"/>
                </a:lnTo>
                <a:lnTo>
                  <a:pt x="7181" y="12620"/>
                </a:lnTo>
                <a:lnTo>
                  <a:pt x="7190" y="12629"/>
                </a:lnTo>
                <a:lnTo>
                  <a:pt x="7199" y="12637"/>
                </a:lnTo>
                <a:lnTo>
                  <a:pt x="7199" y="12646"/>
                </a:lnTo>
                <a:lnTo>
                  <a:pt x="7190" y="12646"/>
                </a:lnTo>
                <a:lnTo>
                  <a:pt x="7181" y="12646"/>
                </a:lnTo>
                <a:lnTo>
                  <a:pt x="7181" y="12655"/>
                </a:lnTo>
                <a:lnTo>
                  <a:pt x="7181" y="12664"/>
                </a:lnTo>
                <a:lnTo>
                  <a:pt x="7181" y="12673"/>
                </a:lnTo>
                <a:lnTo>
                  <a:pt x="7190" y="12681"/>
                </a:lnTo>
                <a:lnTo>
                  <a:pt x="7199" y="12681"/>
                </a:lnTo>
                <a:lnTo>
                  <a:pt x="7208" y="12681"/>
                </a:lnTo>
                <a:lnTo>
                  <a:pt x="7226" y="12681"/>
                </a:lnTo>
                <a:lnTo>
                  <a:pt x="7234" y="12681"/>
                </a:lnTo>
                <a:lnTo>
                  <a:pt x="7243" y="12681"/>
                </a:lnTo>
                <a:lnTo>
                  <a:pt x="7252" y="12681"/>
                </a:lnTo>
                <a:lnTo>
                  <a:pt x="7261" y="12681"/>
                </a:lnTo>
                <a:lnTo>
                  <a:pt x="7261" y="12690"/>
                </a:lnTo>
                <a:lnTo>
                  <a:pt x="7234" y="12708"/>
                </a:lnTo>
                <a:lnTo>
                  <a:pt x="7217" y="12708"/>
                </a:lnTo>
                <a:lnTo>
                  <a:pt x="7208" y="12717"/>
                </a:lnTo>
                <a:lnTo>
                  <a:pt x="7199" y="12717"/>
                </a:lnTo>
                <a:lnTo>
                  <a:pt x="7199" y="12734"/>
                </a:lnTo>
                <a:lnTo>
                  <a:pt x="7208" y="12743"/>
                </a:lnTo>
                <a:lnTo>
                  <a:pt x="7217" y="12752"/>
                </a:lnTo>
                <a:lnTo>
                  <a:pt x="7270" y="12779"/>
                </a:lnTo>
                <a:lnTo>
                  <a:pt x="7278" y="12787"/>
                </a:lnTo>
                <a:lnTo>
                  <a:pt x="7270" y="12796"/>
                </a:lnTo>
                <a:lnTo>
                  <a:pt x="7270" y="12805"/>
                </a:lnTo>
                <a:lnTo>
                  <a:pt x="7261" y="12805"/>
                </a:lnTo>
                <a:lnTo>
                  <a:pt x="7261" y="12796"/>
                </a:lnTo>
                <a:lnTo>
                  <a:pt x="7261" y="12787"/>
                </a:lnTo>
                <a:lnTo>
                  <a:pt x="7252" y="12787"/>
                </a:lnTo>
                <a:lnTo>
                  <a:pt x="7243" y="12779"/>
                </a:lnTo>
                <a:lnTo>
                  <a:pt x="7234" y="12779"/>
                </a:lnTo>
                <a:lnTo>
                  <a:pt x="7226" y="12779"/>
                </a:lnTo>
                <a:lnTo>
                  <a:pt x="7217" y="12779"/>
                </a:lnTo>
                <a:lnTo>
                  <a:pt x="7199" y="12779"/>
                </a:lnTo>
                <a:lnTo>
                  <a:pt x="7190" y="12779"/>
                </a:lnTo>
                <a:lnTo>
                  <a:pt x="7190" y="12770"/>
                </a:lnTo>
                <a:lnTo>
                  <a:pt x="7181" y="12761"/>
                </a:lnTo>
                <a:lnTo>
                  <a:pt x="7173" y="12761"/>
                </a:lnTo>
                <a:lnTo>
                  <a:pt x="7164" y="12743"/>
                </a:lnTo>
                <a:lnTo>
                  <a:pt x="7181" y="12743"/>
                </a:lnTo>
                <a:lnTo>
                  <a:pt x="7181" y="12734"/>
                </a:lnTo>
                <a:lnTo>
                  <a:pt x="7173" y="12708"/>
                </a:lnTo>
                <a:lnTo>
                  <a:pt x="7164" y="12708"/>
                </a:lnTo>
                <a:lnTo>
                  <a:pt x="7164" y="12717"/>
                </a:lnTo>
                <a:lnTo>
                  <a:pt x="7164" y="12726"/>
                </a:lnTo>
                <a:lnTo>
                  <a:pt x="7146" y="12734"/>
                </a:lnTo>
                <a:lnTo>
                  <a:pt x="7146" y="12743"/>
                </a:lnTo>
                <a:lnTo>
                  <a:pt x="7146" y="12752"/>
                </a:lnTo>
                <a:lnTo>
                  <a:pt x="7155" y="12770"/>
                </a:lnTo>
                <a:lnTo>
                  <a:pt x="7164" y="12770"/>
                </a:lnTo>
                <a:lnTo>
                  <a:pt x="7173" y="12779"/>
                </a:lnTo>
                <a:lnTo>
                  <a:pt x="7181" y="12779"/>
                </a:lnTo>
                <a:lnTo>
                  <a:pt x="7190" y="12796"/>
                </a:lnTo>
                <a:lnTo>
                  <a:pt x="7181" y="12796"/>
                </a:lnTo>
                <a:lnTo>
                  <a:pt x="7173" y="12796"/>
                </a:lnTo>
                <a:lnTo>
                  <a:pt x="7164" y="12796"/>
                </a:lnTo>
                <a:lnTo>
                  <a:pt x="7164" y="12787"/>
                </a:lnTo>
                <a:lnTo>
                  <a:pt x="7164" y="12779"/>
                </a:lnTo>
                <a:lnTo>
                  <a:pt x="7155" y="12779"/>
                </a:lnTo>
                <a:lnTo>
                  <a:pt x="7146" y="12779"/>
                </a:lnTo>
                <a:lnTo>
                  <a:pt x="7146" y="12787"/>
                </a:lnTo>
                <a:lnTo>
                  <a:pt x="7137" y="12787"/>
                </a:lnTo>
                <a:lnTo>
                  <a:pt x="7128" y="12787"/>
                </a:lnTo>
                <a:lnTo>
                  <a:pt x="7111" y="12787"/>
                </a:lnTo>
                <a:lnTo>
                  <a:pt x="7102" y="12787"/>
                </a:lnTo>
                <a:lnTo>
                  <a:pt x="7093" y="12796"/>
                </a:lnTo>
                <a:lnTo>
                  <a:pt x="7084" y="12787"/>
                </a:lnTo>
                <a:lnTo>
                  <a:pt x="7076" y="12787"/>
                </a:lnTo>
                <a:lnTo>
                  <a:pt x="7076" y="12796"/>
                </a:lnTo>
                <a:lnTo>
                  <a:pt x="7067" y="12796"/>
                </a:lnTo>
                <a:lnTo>
                  <a:pt x="7076" y="12805"/>
                </a:lnTo>
                <a:lnTo>
                  <a:pt x="7102" y="12805"/>
                </a:lnTo>
                <a:lnTo>
                  <a:pt x="7120" y="12814"/>
                </a:lnTo>
                <a:lnTo>
                  <a:pt x="7146" y="12814"/>
                </a:lnTo>
                <a:lnTo>
                  <a:pt x="7155" y="12823"/>
                </a:lnTo>
                <a:lnTo>
                  <a:pt x="7173" y="12823"/>
                </a:lnTo>
                <a:lnTo>
                  <a:pt x="7190" y="12823"/>
                </a:lnTo>
                <a:lnTo>
                  <a:pt x="7199" y="12831"/>
                </a:lnTo>
                <a:lnTo>
                  <a:pt x="7208" y="12823"/>
                </a:lnTo>
                <a:lnTo>
                  <a:pt x="7217" y="12823"/>
                </a:lnTo>
                <a:lnTo>
                  <a:pt x="7226" y="12823"/>
                </a:lnTo>
                <a:lnTo>
                  <a:pt x="7234" y="12814"/>
                </a:lnTo>
                <a:lnTo>
                  <a:pt x="7243" y="12823"/>
                </a:lnTo>
                <a:lnTo>
                  <a:pt x="7252" y="12831"/>
                </a:lnTo>
                <a:lnTo>
                  <a:pt x="7278" y="12840"/>
                </a:lnTo>
                <a:lnTo>
                  <a:pt x="7296" y="12831"/>
                </a:lnTo>
                <a:lnTo>
                  <a:pt x="7314" y="12831"/>
                </a:lnTo>
                <a:lnTo>
                  <a:pt x="7323" y="12831"/>
                </a:lnTo>
                <a:lnTo>
                  <a:pt x="7331" y="12823"/>
                </a:lnTo>
                <a:lnTo>
                  <a:pt x="7340" y="12831"/>
                </a:lnTo>
                <a:lnTo>
                  <a:pt x="7358" y="12831"/>
                </a:lnTo>
                <a:lnTo>
                  <a:pt x="7376" y="12831"/>
                </a:lnTo>
                <a:lnTo>
                  <a:pt x="7420" y="12840"/>
                </a:lnTo>
                <a:lnTo>
                  <a:pt x="7437" y="12840"/>
                </a:lnTo>
                <a:lnTo>
                  <a:pt x="7464" y="12849"/>
                </a:lnTo>
                <a:lnTo>
                  <a:pt x="7473" y="12849"/>
                </a:lnTo>
                <a:lnTo>
                  <a:pt x="7481" y="12840"/>
                </a:lnTo>
                <a:lnTo>
                  <a:pt x="7490" y="12840"/>
                </a:lnTo>
                <a:lnTo>
                  <a:pt x="7499" y="12840"/>
                </a:lnTo>
                <a:lnTo>
                  <a:pt x="7508" y="12840"/>
                </a:lnTo>
                <a:lnTo>
                  <a:pt x="7517" y="12840"/>
                </a:lnTo>
                <a:lnTo>
                  <a:pt x="7525" y="12840"/>
                </a:lnTo>
                <a:lnTo>
                  <a:pt x="7534" y="12840"/>
                </a:lnTo>
                <a:lnTo>
                  <a:pt x="7543" y="12840"/>
                </a:lnTo>
                <a:lnTo>
                  <a:pt x="7552" y="12831"/>
                </a:lnTo>
                <a:lnTo>
                  <a:pt x="7561" y="12823"/>
                </a:lnTo>
                <a:lnTo>
                  <a:pt x="7570" y="12814"/>
                </a:lnTo>
                <a:lnTo>
                  <a:pt x="7561" y="12805"/>
                </a:lnTo>
                <a:close/>
                <a:moveTo>
                  <a:pt x="7411" y="12911"/>
                </a:moveTo>
                <a:lnTo>
                  <a:pt x="7402" y="12902"/>
                </a:lnTo>
                <a:lnTo>
                  <a:pt x="7402" y="12911"/>
                </a:lnTo>
                <a:lnTo>
                  <a:pt x="7393" y="12911"/>
                </a:lnTo>
                <a:lnTo>
                  <a:pt x="7393" y="12920"/>
                </a:lnTo>
                <a:lnTo>
                  <a:pt x="7402" y="12920"/>
                </a:lnTo>
                <a:lnTo>
                  <a:pt x="7411" y="12929"/>
                </a:lnTo>
                <a:lnTo>
                  <a:pt x="7411" y="12920"/>
                </a:lnTo>
                <a:close/>
                <a:moveTo>
                  <a:pt x="7649" y="12823"/>
                </a:moveTo>
                <a:lnTo>
                  <a:pt x="7649" y="12814"/>
                </a:lnTo>
                <a:lnTo>
                  <a:pt x="7640" y="12814"/>
                </a:lnTo>
                <a:lnTo>
                  <a:pt x="7623" y="12823"/>
                </a:lnTo>
                <a:lnTo>
                  <a:pt x="7614" y="12814"/>
                </a:lnTo>
                <a:lnTo>
                  <a:pt x="7614" y="12823"/>
                </a:lnTo>
                <a:lnTo>
                  <a:pt x="7605" y="12823"/>
                </a:lnTo>
                <a:lnTo>
                  <a:pt x="7596" y="12831"/>
                </a:lnTo>
                <a:lnTo>
                  <a:pt x="7605" y="12831"/>
                </a:lnTo>
                <a:lnTo>
                  <a:pt x="7614" y="12831"/>
                </a:lnTo>
                <a:lnTo>
                  <a:pt x="7623" y="12831"/>
                </a:lnTo>
                <a:lnTo>
                  <a:pt x="7631" y="12823"/>
                </a:lnTo>
                <a:lnTo>
                  <a:pt x="7649" y="12823"/>
                </a:lnTo>
                <a:lnTo>
                  <a:pt x="7658" y="12823"/>
                </a:lnTo>
                <a:lnTo>
                  <a:pt x="7667" y="12823"/>
                </a:lnTo>
                <a:lnTo>
                  <a:pt x="7667" y="12814"/>
                </a:lnTo>
                <a:lnTo>
                  <a:pt x="7658" y="12814"/>
                </a:lnTo>
                <a:close/>
                <a:moveTo>
                  <a:pt x="3661" y="6169"/>
                </a:moveTo>
                <a:lnTo>
                  <a:pt x="3661" y="6160"/>
                </a:lnTo>
                <a:lnTo>
                  <a:pt x="3652" y="6160"/>
                </a:lnTo>
                <a:lnTo>
                  <a:pt x="3661" y="6178"/>
                </a:lnTo>
                <a:lnTo>
                  <a:pt x="3670" y="6178"/>
                </a:lnTo>
                <a:close/>
                <a:moveTo>
                  <a:pt x="7349" y="12893"/>
                </a:moveTo>
                <a:lnTo>
                  <a:pt x="7340" y="12884"/>
                </a:lnTo>
                <a:lnTo>
                  <a:pt x="7331" y="12876"/>
                </a:lnTo>
                <a:lnTo>
                  <a:pt x="7340" y="12876"/>
                </a:lnTo>
                <a:lnTo>
                  <a:pt x="7331" y="12867"/>
                </a:lnTo>
                <a:lnTo>
                  <a:pt x="7314" y="12867"/>
                </a:lnTo>
                <a:lnTo>
                  <a:pt x="7314" y="12858"/>
                </a:lnTo>
                <a:lnTo>
                  <a:pt x="7331" y="12849"/>
                </a:lnTo>
                <a:lnTo>
                  <a:pt x="7323" y="12840"/>
                </a:lnTo>
                <a:lnTo>
                  <a:pt x="7314" y="12840"/>
                </a:lnTo>
                <a:lnTo>
                  <a:pt x="7296" y="12849"/>
                </a:lnTo>
                <a:lnTo>
                  <a:pt x="7234" y="12840"/>
                </a:lnTo>
                <a:lnTo>
                  <a:pt x="7217" y="12831"/>
                </a:lnTo>
                <a:lnTo>
                  <a:pt x="7217" y="12849"/>
                </a:lnTo>
                <a:lnTo>
                  <a:pt x="7217" y="12858"/>
                </a:lnTo>
                <a:lnTo>
                  <a:pt x="7217" y="12867"/>
                </a:lnTo>
                <a:lnTo>
                  <a:pt x="7226" y="12867"/>
                </a:lnTo>
                <a:lnTo>
                  <a:pt x="7234" y="12867"/>
                </a:lnTo>
                <a:lnTo>
                  <a:pt x="7234" y="12876"/>
                </a:lnTo>
                <a:lnTo>
                  <a:pt x="7243" y="12884"/>
                </a:lnTo>
                <a:lnTo>
                  <a:pt x="7252" y="12884"/>
                </a:lnTo>
                <a:lnTo>
                  <a:pt x="7252" y="12893"/>
                </a:lnTo>
                <a:lnTo>
                  <a:pt x="7270" y="12893"/>
                </a:lnTo>
                <a:lnTo>
                  <a:pt x="7261" y="12884"/>
                </a:lnTo>
                <a:lnTo>
                  <a:pt x="7261" y="12876"/>
                </a:lnTo>
                <a:lnTo>
                  <a:pt x="7261" y="12867"/>
                </a:lnTo>
                <a:lnTo>
                  <a:pt x="7270" y="12867"/>
                </a:lnTo>
                <a:lnTo>
                  <a:pt x="7278" y="12867"/>
                </a:lnTo>
                <a:lnTo>
                  <a:pt x="7287" y="12876"/>
                </a:lnTo>
                <a:lnTo>
                  <a:pt x="7296" y="12867"/>
                </a:lnTo>
                <a:lnTo>
                  <a:pt x="7296" y="12876"/>
                </a:lnTo>
                <a:lnTo>
                  <a:pt x="7287" y="12884"/>
                </a:lnTo>
                <a:lnTo>
                  <a:pt x="7296" y="12893"/>
                </a:lnTo>
                <a:lnTo>
                  <a:pt x="7305" y="12893"/>
                </a:lnTo>
                <a:lnTo>
                  <a:pt x="7314" y="12893"/>
                </a:lnTo>
                <a:lnTo>
                  <a:pt x="7323" y="12893"/>
                </a:lnTo>
                <a:lnTo>
                  <a:pt x="7331" y="12893"/>
                </a:lnTo>
                <a:lnTo>
                  <a:pt x="7340" y="12902"/>
                </a:lnTo>
                <a:lnTo>
                  <a:pt x="7340" y="12911"/>
                </a:lnTo>
                <a:lnTo>
                  <a:pt x="7349" y="12911"/>
                </a:lnTo>
                <a:lnTo>
                  <a:pt x="7358" y="12911"/>
                </a:lnTo>
                <a:lnTo>
                  <a:pt x="7358" y="12902"/>
                </a:lnTo>
                <a:close/>
                <a:moveTo>
                  <a:pt x="7173" y="12840"/>
                </a:moveTo>
                <a:lnTo>
                  <a:pt x="7164" y="12840"/>
                </a:lnTo>
                <a:lnTo>
                  <a:pt x="7155" y="12840"/>
                </a:lnTo>
                <a:lnTo>
                  <a:pt x="7146" y="12840"/>
                </a:lnTo>
                <a:lnTo>
                  <a:pt x="7137" y="12831"/>
                </a:lnTo>
                <a:lnTo>
                  <a:pt x="7128" y="12831"/>
                </a:lnTo>
                <a:lnTo>
                  <a:pt x="7111" y="12831"/>
                </a:lnTo>
                <a:lnTo>
                  <a:pt x="7111" y="12840"/>
                </a:lnTo>
                <a:lnTo>
                  <a:pt x="7120" y="12831"/>
                </a:lnTo>
                <a:lnTo>
                  <a:pt x="7128" y="12840"/>
                </a:lnTo>
                <a:lnTo>
                  <a:pt x="7137" y="12849"/>
                </a:lnTo>
                <a:lnTo>
                  <a:pt x="7146" y="12849"/>
                </a:lnTo>
                <a:lnTo>
                  <a:pt x="7155" y="12858"/>
                </a:lnTo>
                <a:lnTo>
                  <a:pt x="7164" y="12858"/>
                </a:lnTo>
                <a:lnTo>
                  <a:pt x="7173" y="12858"/>
                </a:lnTo>
                <a:lnTo>
                  <a:pt x="7181" y="12867"/>
                </a:lnTo>
                <a:lnTo>
                  <a:pt x="7190" y="12858"/>
                </a:lnTo>
                <a:lnTo>
                  <a:pt x="7190" y="12849"/>
                </a:lnTo>
                <a:lnTo>
                  <a:pt x="7181" y="12840"/>
                </a:lnTo>
                <a:close/>
                <a:moveTo>
                  <a:pt x="4199" y="6954"/>
                </a:moveTo>
                <a:lnTo>
                  <a:pt x="4199" y="6962"/>
                </a:lnTo>
                <a:lnTo>
                  <a:pt x="4191" y="6962"/>
                </a:lnTo>
                <a:lnTo>
                  <a:pt x="4199" y="6971"/>
                </a:lnTo>
                <a:lnTo>
                  <a:pt x="4208" y="6962"/>
                </a:lnTo>
                <a:lnTo>
                  <a:pt x="4199" y="6962"/>
                </a:lnTo>
                <a:close/>
                <a:moveTo>
                  <a:pt x="4314" y="10378"/>
                </a:moveTo>
                <a:lnTo>
                  <a:pt x="4314" y="10387"/>
                </a:lnTo>
                <a:lnTo>
                  <a:pt x="4323" y="10387"/>
                </a:lnTo>
                <a:lnTo>
                  <a:pt x="4332" y="10378"/>
                </a:lnTo>
                <a:lnTo>
                  <a:pt x="4323" y="10378"/>
                </a:lnTo>
                <a:close/>
                <a:moveTo>
                  <a:pt x="1200" y="9187"/>
                </a:moveTo>
                <a:lnTo>
                  <a:pt x="1200" y="9195"/>
                </a:lnTo>
                <a:close/>
                <a:moveTo>
                  <a:pt x="5637" y="8383"/>
                </a:moveTo>
                <a:lnTo>
                  <a:pt x="5637" y="8375"/>
                </a:lnTo>
                <a:lnTo>
                  <a:pt x="5637" y="8366"/>
                </a:lnTo>
                <a:lnTo>
                  <a:pt x="5620" y="8375"/>
                </a:lnTo>
                <a:lnTo>
                  <a:pt x="5620" y="8383"/>
                </a:lnTo>
                <a:lnTo>
                  <a:pt x="5629" y="8383"/>
                </a:lnTo>
                <a:close/>
                <a:moveTo>
                  <a:pt x="5673" y="8392"/>
                </a:moveTo>
                <a:lnTo>
                  <a:pt x="5673" y="8383"/>
                </a:lnTo>
                <a:lnTo>
                  <a:pt x="5655" y="8366"/>
                </a:lnTo>
                <a:lnTo>
                  <a:pt x="5655" y="8357"/>
                </a:lnTo>
                <a:lnTo>
                  <a:pt x="5646" y="8348"/>
                </a:lnTo>
                <a:lnTo>
                  <a:pt x="5637" y="8339"/>
                </a:lnTo>
                <a:lnTo>
                  <a:pt x="5629" y="8339"/>
                </a:lnTo>
                <a:lnTo>
                  <a:pt x="5629" y="8348"/>
                </a:lnTo>
                <a:lnTo>
                  <a:pt x="5629" y="8357"/>
                </a:lnTo>
                <a:lnTo>
                  <a:pt x="5637" y="8348"/>
                </a:lnTo>
                <a:lnTo>
                  <a:pt x="5637" y="8357"/>
                </a:lnTo>
                <a:lnTo>
                  <a:pt x="5637" y="8375"/>
                </a:lnTo>
                <a:lnTo>
                  <a:pt x="5646" y="8375"/>
                </a:lnTo>
                <a:lnTo>
                  <a:pt x="5655" y="8383"/>
                </a:lnTo>
                <a:lnTo>
                  <a:pt x="5655" y="8392"/>
                </a:lnTo>
                <a:lnTo>
                  <a:pt x="5655" y="8401"/>
                </a:lnTo>
                <a:lnTo>
                  <a:pt x="5646" y="8401"/>
                </a:lnTo>
                <a:lnTo>
                  <a:pt x="5637" y="8410"/>
                </a:lnTo>
                <a:lnTo>
                  <a:pt x="5629" y="8410"/>
                </a:lnTo>
                <a:lnTo>
                  <a:pt x="5629" y="8419"/>
                </a:lnTo>
                <a:lnTo>
                  <a:pt x="5637" y="8427"/>
                </a:lnTo>
                <a:lnTo>
                  <a:pt x="5655" y="8427"/>
                </a:lnTo>
                <a:lnTo>
                  <a:pt x="5673" y="8419"/>
                </a:lnTo>
                <a:lnTo>
                  <a:pt x="5682" y="8410"/>
                </a:lnTo>
                <a:lnTo>
                  <a:pt x="5682" y="8401"/>
                </a:lnTo>
                <a:close/>
                <a:moveTo>
                  <a:pt x="4129" y="6522"/>
                </a:moveTo>
                <a:lnTo>
                  <a:pt x="4120" y="6522"/>
                </a:lnTo>
                <a:lnTo>
                  <a:pt x="4147" y="6540"/>
                </a:lnTo>
                <a:lnTo>
                  <a:pt x="4147" y="6531"/>
                </a:lnTo>
                <a:lnTo>
                  <a:pt x="4138" y="6522"/>
                </a:lnTo>
                <a:close/>
                <a:moveTo>
                  <a:pt x="3891" y="6222"/>
                </a:moveTo>
                <a:lnTo>
                  <a:pt x="3882" y="6222"/>
                </a:lnTo>
                <a:lnTo>
                  <a:pt x="3882" y="6231"/>
                </a:lnTo>
                <a:lnTo>
                  <a:pt x="3882" y="6240"/>
                </a:lnTo>
                <a:lnTo>
                  <a:pt x="3891" y="6249"/>
                </a:lnTo>
                <a:lnTo>
                  <a:pt x="3891" y="6240"/>
                </a:lnTo>
                <a:close/>
                <a:moveTo>
                  <a:pt x="4111" y="6513"/>
                </a:moveTo>
                <a:lnTo>
                  <a:pt x="4111" y="6505"/>
                </a:lnTo>
                <a:lnTo>
                  <a:pt x="4111" y="6496"/>
                </a:lnTo>
                <a:lnTo>
                  <a:pt x="4111" y="6469"/>
                </a:lnTo>
                <a:lnTo>
                  <a:pt x="4111" y="6460"/>
                </a:lnTo>
                <a:lnTo>
                  <a:pt x="4111" y="6487"/>
                </a:lnTo>
                <a:lnTo>
                  <a:pt x="4102" y="6505"/>
                </a:lnTo>
                <a:lnTo>
                  <a:pt x="4111" y="6505"/>
                </a:lnTo>
                <a:lnTo>
                  <a:pt x="4111" y="6513"/>
                </a:lnTo>
                <a:lnTo>
                  <a:pt x="4120" y="6522"/>
                </a:lnTo>
                <a:close/>
                <a:moveTo>
                  <a:pt x="6352" y="7810"/>
                </a:moveTo>
                <a:lnTo>
                  <a:pt x="6352" y="7801"/>
                </a:lnTo>
                <a:lnTo>
                  <a:pt x="6352" y="7792"/>
                </a:lnTo>
                <a:lnTo>
                  <a:pt x="6343" y="7792"/>
                </a:lnTo>
                <a:lnTo>
                  <a:pt x="6343" y="7801"/>
                </a:lnTo>
                <a:lnTo>
                  <a:pt x="6343" y="7810"/>
                </a:lnTo>
                <a:lnTo>
                  <a:pt x="6352" y="7819"/>
                </a:lnTo>
                <a:lnTo>
                  <a:pt x="6361" y="7819"/>
                </a:lnTo>
                <a:lnTo>
                  <a:pt x="6361" y="7810"/>
                </a:lnTo>
                <a:close/>
                <a:moveTo>
                  <a:pt x="6564" y="10899"/>
                </a:moveTo>
                <a:lnTo>
                  <a:pt x="6555" y="10899"/>
                </a:lnTo>
                <a:lnTo>
                  <a:pt x="6555" y="10908"/>
                </a:lnTo>
                <a:lnTo>
                  <a:pt x="6564" y="10908"/>
                </a:lnTo>
                <a:close/>
                <a:moveTo>
                  <a:pt x="6793" y="12214"/>
                </a:moveTo>
                <a:lnTo>
                  <a:pt x="6802" y="12231"/>
                </a:lnTo>
                <a:lnTo>
                  <a:pt x="6811" y="12231"/>
                </a:lnTo>
                <a:lnTo>
                  <a:pt x="6829" y="12223"/>
                </a:lnTo>
                <a:lnTo>
                  <a:pt x="6837" y="12205"/>
                </a:lnTo>
                <a:lnTo>
                  <a:pt x="6829" y="12178"/>
                </a:lnTo>
                <a:lnTo>
                  <a:pt x="6820" y="12170"/>
                </a:lnTo>
                <a:lnTo>
                  <a:pt x="6820" y="12161"/>
                </a:lnTo>
                <a:lnTo>
                  <a:pt x="6802" y="12170"/>
                </a:lnTo>
                <a:lnTo>
                  <a:pt x="6802" y="12178"/>
                </a:lnTo>
                <a:lnTo>
                  <a:pt x="6811" y="12187"/>
                </a:lnTo>
                <a:lnTo>
                  <a:pt x="6802" y="12196"/>
                </a:lnTo>
                <a:close/>
                <a:moveTo>
                  <a:pt x="6855" y="12143"/>
                </a:moveTo>
                <a:lnTo>
                  <a:pt x="6846" y="12152"/>
                </a:lnTo>
                <a:lnTo>
                  <a:pt x="6829" y="12161"/>
                </a:lnTo>
                <a:lnTo>
                  <a:pt x="6829" y="12170"/>
                </a:lnTo>
                <a:lnTo>
                  <a:pt x="6829" y="12178"/>
                </a:lnTo>
                <a:lnTo>
                  <a:pt x="6837" y="12187"/>
                </a:lnTo>
                <a:lnTo>
                  <a:pt x="6837" y="12196"/>
                </a:lnTo>
                <a:lnTo>
                  <a:pt x="6846" y="12214"/>
                </a:lnTo>
                <a:lnTo>
                  <a:pt x="6846" y="12223"/>
                </a:lnTo>
                <a:lnTo>
                  <a:pt x="6864" y="12214"/>
                </a:lnTo>
                <a:lnTo>
                  <a:pt x="6873" y="12223"/>
                </a:lnTo>
                <a:lnTo>
                  <a:pt x="6873" y="12214"/>
                </a:lnTo>
                <a:lnTo>
                  <a:pt x="6873" y="12205"/>
                </a:lnTo>
                <a:lnTo>
                  <a:pt x="6873" y="12196"/>
                </a:lnTo>
                <a:lnTo>
                  <a:pt x="6873" y="12187"/>
                </a:lnTo>
                <a:lnTo>
                  <a:pt x="6864" y="12178"/>
                </a:lnTo>
                <a:lnTo>
                  <a:pt x="6864" y="12170"/>
                </a:lnTo>
                <a:lnTo>
                  <a:pt x="6855" y="12170"/>
                </a:lnTo>
                <a:lnTo>
                  <a:pt x="6855" y="12161"/>
                </a:lnTo>
                <a:close/>
                <a:moveTo>
                  <a:pt x="6846" y="12134"/>
                </a:moveTo>
                <a:lnTo>
                  <a:pt x="6837" y="12134"/>
                </a:lnTo>
                <a:lnTo>
                  <a:pt x="6829" y="12134"/>
                </a:lnTo>
                <a:lnTo>
                  <a:pt x="6829" y="12143"/>
                </a:lnTo>
                <a:lnTo>
                  <a:pt x="6837" y="12143"/>
                </a:lnTo>
                <a:lnTo>
                  <a:pt x="6855" y="12143"/>
                </a:lnTo>
                <a:close/>
                <a:moveTo>
                  <a:pt x="5796" y="8401"/>
                </a:moveTo>
                <a:lnTo>
                  <a:pt x="5787" y="8401"/>
                </a:lnTo>
                <a:lnTo>
                  <a:pt x="5779" y="8410"/>
                </a:lnTo>
                <a:lnTo>
                  <a:pt x="5770" y="8419"/>
                </a:lnTo>
                <a:lnTo>
                  <a:pt x="5779" y="8419"/>
                </a:lnTo>
                <a:lnTo>
                  <a:pt x="5787" y="8419"/>
                </a:lnTo>
                <a:lnTo>
                  <a:pt x="5787" y="8410"/>
                </a:lnTo>
                <a:lnTo>
                  <a:pt x="5796" y="8410"/>
                </a:lnTo>
                <a:close/>
                <a:moveTo>
                  <a:pt x="5682" y="8366"/>
                </a:moveTo>
                <a:lnTo>
                  <a:pt x="5682" y="8375"/>
                </a:lnTo>
                <a:lnTo>
                  <a:pt x="5699" y="8375"/>
                </a:lnTo>
                <a:lnTo>
                  <a:pt x="5690" y="8366"/>
                </a:lnTo>
                <a:close/>
                <a:moveTo>
                  <a:pt x="5708" y="8445"/>
                </a:moveTo>
                <a:lnTo>
                  <a:pt x="5708" y="8436"/>
                </a:lnTo>
                <a:lnTo>
                  <a:pt x="5708" y="8445"/>
                </a:lnTo>
                <a:lnTo>
                  <a:pt x="5717" y="8445"/>
                </a:lnTo>
                <a:close/>
                <a:moveTo>
                  <a:pt x="5708" y="8392"/>
                </a:moveTo>
                <a:lnTo>
                  <a:pt x="5699" y="8392"/>
                </a:lnTo>
                <a:lnTo>
                  <a:pt x="5699" y="8401"/>
                </a:lnTo>
                <a:lnTo>
                  <a:pt x="5717" y="8410"/>
                </a:lnTo>
                <a:lnTo>
                  <a:pt x="5726" y="8401"/>
                </a:lnTo>
                <a:lnTo>
                  <a:pt x="5726" y="8392"/>
                </a:lnTo>
                <a:lnTo>
                  <a:pt x="5726" y="8383"/>
                </a:lnTo>
                <a:close/>
                <a:moveTo>
                  <a:pt x="7393" y="12929"/>
                </a:moveTo>
                <a:lnTo>
                  <a:pt x="7376" y="12929"/>
                </a:lnTo>
                <a:lnTo>
                  <a:pt x="7367" y="12929"/>
                </a:lnTo>
                <a:lnTo>
                  <a:pt x="7367" y="12937"/>
                </a:lnTo>
                <a:lnTo>
                  <a:pt x="7376" y="12937"/>
                </a:lnTo>
                <a:lnTo>
                  <a:pt x="7384" y="12937"/>
                </a:lnTo>
                <a:lnTo>
                  <a:pt x="7393" y="12937"/>
                </a:lnTo>
                <a:close/>
                <a:moveTo>
                  <a:pt x="6864" y="11949"/>
                </a:moveTo>
                <a:lnTo>
                  <a:pt x="6873" y="11949"/>
                </a:lnTo>
                <a:lnTo>
                  <a:pt x="6881" y="11958"/>
                </a:lnTo>
                <a:lnTo>
                  <a:pt x="6890" y="11949"/>
                </a:lnTo>
                <a:lnTo>
                  <a:pt x="6899" y="11949"/>
                </a:lnTo>
                <a:lnTo>
                  <a:pt x="6899" y="11940"/>
                </a:lnTo>
                <a:lnTo>
                  <a:pt x="6899" y="11931"/>
                </a:lnTo>
                <a:lnTo>
                  <a:pt x="6899" y="11914"/>
                </a:lnTo>
                <a:lnTo>
                  <a:pt x="6899" y="11905"/>
                </a:lnTo>
                <a:lnTo>
                  <a:pt x="6890" y="11905"/>
                </a:lnTo>
                <a:lnTo>
                  <a:pt x="6881" y="11905"/>
                </a:lnTo>
                <a:lnTo>
                  <a:pt x="6881" y="11914"/>
                </a:lnTo>
                <a:lnTo>
                  <a:pt x="6881" y="11922"/>
                </a:lnTo>
                <a:lnTo>
                  <a:pt x="6873" y="11931"/>
                </a:lnTo>
                <a:lnTo>
                  <a:pt x="6873" y="11940"/>
                </a:lnTo>
                <a:close/>
                <a:moveTo>
                  <a:pt x="6467" y="8569"/>
                </a:moveTo>
                <a:lnTo>
                  <a:pt x="6467" y="8560"/>
                </a:lnTo>
                <a:lnTo>
                  <a:pt x="6476" y="8560"/>
                </a:lnTo>
                <a:lnTo>
                  <a:pt x="6484" y="8551"/>
                </a:lnTo>
                <a:lnTo>
                  <a:pt x="6476" y="8542"/>
                </a:lnTo>
                <a:lnTo>
                  <a:pt x="6467" y="8542"/>
                </a:lnTo>
                <a:lnTo>
                  <a:pt x="6467" y="8551"/>
                </a:lnTo>
                <a:lnTo>
                  <a:pt x="6458" y="8551"/>
                </a:lnTo>
                <a:lnTo>
                  <a:pt x="6458" y="8560"/>
                </a:lnTo>
                <a:lnTo>
                  <a:pt x="6458" y="8569"/>
                </a:lnTo>
                <a:close/>
                <a:moveTo>
                  <a:pt x="6864" y="11755"/>
                </a:moveTo>
                <a:lnTo>
                  <a:pt x="6855" y="11755"/>
                </a:lnTo>
                <a:lnTo>
                  <a:pt x="6855" y="11764"/>
                </a:lnTo>
                <a:lnTo>
                  <a:pt x="6873" y="11764"/>
                </a:lnTo>
                <a:lnTo>
                  <a:pt x="6873" y="11755"/>
                </a:lnTo>
                <a:close/>
                <a:moveTo>
                  <a:pt x="6546" y="7748"/>
                </a:moveTo>
                <a:lnTo>
                  <a:pt x="6537" y="7748"/>
                </a:lnTo>
                <a:close/>
                <a:moveTo>
                  <a:pt x="6926" y="11772"/>
                </a:moveTo>
                <a:lnTo>
                  <a:pt x="6917" y="11781"/>
                </a:lnTo>
                <a:lnTo>
                  <a:pt x="6908" y="11781"/>
                </a:lnTo>
                <a:lnTo>
                  <a:pt x="6926" y="11790"/>
                </a:lnTo>
                <a:lnTo>
                  <a:pt x="6926" y="11781"/>
                </a:lnTo>
                <a:lnTo>
                  <a:pt x="6934" y="11781"/>
                </a:lnTo>
                <a:close/>
                <a:moveTo>
                  <a:pt x="6970" y="11843"/>
                </a:moveTo>
                <a:lnTo>
                  <a:pt x="6961" y="11852"/>
                </a:lnTo>
                <a:lnTo>
                  <a:pt x="6961" y="11861"/>
                </a:lnTo>
                <a:lnTo>
                  <a:pt x="6970" y="11870"/>
                </a:lnTo>
                <a:lnTo>
                  <a:pt x="6978" y="11870"/>
                </a:lnTo>
                <a:lnTo>
                  <a:pt x="6996" y="11861"/>
                </a:lnTo>
                <a:lnTo>
                  <a:pt x="7005" y="11852"/>
                </a:lnTo>
                <a:lnTo>
                  <a:pt x="7005" y="11843"/>
                </a:lnTo>
                <a:lnTo>
                  <a:pt x="7005" y="11834"/>
                </a:lnTo>
                <a:lnTo>
                  <a:pt x="6987" y="11825"/>
                </a:lnTo>
                <a:lnTo>
                  <a:pt x="6978" y="11825"/>
                </a:lnTo>
                <a:lnTo>
                  <a:pt x="6970" y="11825"/>
                </a:lnTo>
                <a:lnTo>
                  <a:pt x="6970" y="11834"/>
                </a:lnTo>
                <a:close/>
                <a:moveTo>
                  <a:pt x="6943" y="11843"/>
                </a:moveTo>
                <a:lnTo>
                  <a:pt x="6934" y="11843"/>
                </a:lnTo>
                <a:lnTo>
                  <a:pt x="6934" y="11852"/>
                </a:lnTo>
                <a:lnTo>
                  <a:pt x="6934" y="11861"/>
                </a:lnTo>
                <a:lnTo>
                  <a:pt x="6934" y="11870"/>
                </a:lnTo>
                <a:lnTo>
                  <a:pt x="6943" y="11870"/>
                </a:lnTo>
                <a:lnTo>
                  <a:pt x="6943" y="11861"/>
                </a:lnTo>
                <a:lnTo>
                  <a:pt x="6943" y="11852"/>
                </a:lnTo>
                <a:close/>
                <a:moveTo>
                  <a:pt x="6555" y="8251"/>
                </a:moveTo>
                <a:lnTo>
                  <a:pt x="6555" y="8260"/>
                </a:lnTo>
                <a:close/>
                <a:moveTo>
                  <a:pt x="4279" y="6540"/>
                </a:moveTo>
                <a:lnTo>
                  <a:pt x="4279" y="6549"/>
                </a:lnTo>
                <a:lnTo>
                  <a:pt x="4288" y="6549"/>
                </a:lnTo>
                <a:close/>
                <a:moveTo>
                  <a:pt x="4023" y="6143"/>
                </a:moveTo>
                <a:lnTo>
                  <a:pt x="4023" y="6134"/>
                </a:lnTo>
                <a:lnTo>
                  <a:pt x="4014" y="6125"/>
                </a:lnTo>
                <a:lnTo>
                  <a:pt x="4005" y="6125"/>
                </a:lnTo>
                <a:lnTo>
                  <a:pt x="4005" y="6134"/>
                </a:lnTo>
                <a:lnTo>
                  <a:pt x="4005" y="6143"/>
                </a:lnTo>
                <a:lnTo>
                  <a:pt x="4014" y="6151"/>
                </a:lnTo>
                <a:lnTo>
                  <a:pt x="4032" y="6160"/>
                </a:lnTo>
                <a:lnTo>
                  <a:pt x="4041" y="6169"/>
                </a:lnTo>
                <a:lnTo>
                  <a:pt x="4041" y="6160"/>
                </a:lnTo>
                <a:lnTo>
                  <a:pt x="4041" y="6151"/>
                </a:lnTo>
                <a:close/>
                <a:moveTo>
                  <a:pt x="4102" y="6151"/>
                </a:moveTo>
                <a:lnTo>
                  <a:pt x="4094" y="6151"/>
                </a:lnTo>
                <a:lnTo>
                  <a:pt x="4094" y="6160"/>
                </a:lnTo>
                <a:lnTo>
                  <a:pt x="4085" y="6178"/>
                </a:lnTo>
                <a:lnTo>
                  <a:pt x="4085" y="6187"/>
                </a:lnTo>
                <a:lnTo>
                  <a:pt x="4102" y="6187"/>
                </a:lnTo>
                <a:lnTo>
                  <a:pt x="4111" y="6169"/>
                </a:lnTo>
                <a:lnTo>
                  <a:pt x="4102" y="6160"/>
                </a:lnTo>
                <a:close/>
                <a:moveTo>
                  <a:pt x="6555" y="7748"/>
                </a:moveTo>
                <a:lnTo>
                  <a:pt x="6564" y="7739"/>
                </a:lnTo>
                <a:lnTo>
                  <a:pt x="6564" y="7730"/>
                </a:lnTo>
                <a:lnTo>
                  <a:pt x="6555" y="7730"/>
                </a:lnTo>
                <a:lnTo>
                  <a:pt x="6555" y="7739"/>
                </a:lnTo>
                <a:close/>
                <a:moveTo>
                  <a:pt x="3917" y="5948"/>
                </a:moveTo>
                <a:lnTo>
                  <a:pt x="3926" y="5957"/>
                </a:lnTo>
                <a:lnTo>
                  <a:pt x="3926" y="5948"/>
                </a:lnTo>
                <a:close/>
                <a:moveTo>
                  <a:pt x="4191" y="6407"/>
                </a:moveTo>
                <a:lnTo>
                  <a:pt x="4182" y="6407"/>
                </a:lnTo>
                <a:lnTo>
                  <a:pt x="4182" y="6425"/>
                </a:lnTo>
                <a:lnTo>
                  <a:pt x="4182" y="6416"/>
                </a:lnTo>
                <a:lnTo>
                  <a:pt x="4191" y="6407"/>
                </a:lnTo>
                <a:lnTo>
                  <a:pt x="4191" y="6399"/>
                </a:lnTo>
                <a:close/>
                <a:moveTo>
                  <a:pt x="6617" y="8163"/>
                </a:moveTo>
                <a:lnTo>
                  <a:pt x="6608" y="8154"/>
                </a:lnTo>
                <a:lnTo>
                  <a:pt x="6608" y="8163"/>
                </a:lnTo>
                <a:close/>
                <a:moveTo>
                  <a:pt x="4226" y="6487"/>
                </a:moveTo>
                <a:lnTo>
                  <a:pt x="4217" y="6478"/>
                </a:lnTo>
                <a:lnTo>
                  <a:pt x="4217" y="6487"/>
                </a:lnTo>
                <a:lnTo>
                  <a:pt x="4226" y="6487"/>
                </a:lnTo>
                <a:lnTo>
                  <a:pt x="4226" y="6496"/>
                </a:lnTo>
                <a:lnTo>
                  <a:pt x="4235" y="6496"/>
                </a:lnTo>
                <a:close/>
                <a:moveTo>
                  <a:pt x="6899" y="11711"/>
                </a:moveTo>
                <a:lnTo>
                  <a:pt x="6890" y="11719"/>
                </a:lnTo>
                <a:lnTo>
                  <a:pt x="6890" y="11728"/>
                </a:lnTo>
                <a:lnTo>
                  <a:pt x="6899" y="11737"/>
                </a:lnTo>
                <a:lnTo>
                  <a:pt x="6908" y="11737"/>
                </a:lnTo>
                <a:lnTo>
                  <a:pt x="6917" y="11737"/>
                </a:lnTo>
                <a:lnTo>
                  <a:pt x="6926" y="11737"/>
                </a:lnTo>
                <a:lnTo>
                  <a:pt x="6934" y="11737"/>
                </a:lnTo>
                <a:lnTo>
                  <a:pt x="6934" y="11728"/>
                </a:lnTo>
                <a:lnTo>
                  <a:pt x="6934" y="11719"/>
                </a:lnTo>
                <a:lnTo>
                  <a:pt x="6943" y="11719"/>
                </a:lnTo>
                <a:lnTo>
                  <a:pt x="6952" y="11711"/>
                </a:lnTo>
                <a:lnTo>
                  <a:pt x="6961" y="11702"/>
                </a:lnTo>
                <a:lnTo>
                  <a:pt x="6952" y="11693"/>
                </a:lnTo>
                <a:lnTo>
                  <a:pt x="6952" y="11684"/>
                </a:lnTo>
                <a:lnTo>
                  <a:pt x="6943" y="11675"/>
                </a:lnTo>
                <a:lnTo>
                  <a:pt x="6934" y="11675"/>
                </a:lnTo>
                <a:lnTo>
                  <a:pt x="6934" y="11667"/>
                </a:lnTo>
                <a:lnTo>
                  <a:pt x="6943" y="11667"/>
                </a:lnTo>
                <a:lnTo>
                  <a:pt x="6943" y="11658"/>
                </a:lnTo>
                <a:lnTo>
                  <a:pt x="6952" y="11658"/>
                </a:lnTo>
                <a:lnTo>
                  <a:pt x="6961" y="11658"/>
                </a:lnTo>
                <a:lnTo>
                  <a:pt x="6952" y="11649"/>
                </a:lnTo>
                <a:lnTo>
                  <a:pt x="6961" y="11640"/>
                </a:lnTo>
                <a:lnTo>
                  <a:pt x="6961" y="11631"/>
                </a:lnTo>
                <a:lnTo>
                  <a:pt x="6961" y="11622"/>
                </a:lnTo>
                <a:lnTo>
                  <a:pt x="6952" y="11614"/>
                </a:lnTo>
                <a:lnTo>
                  <a:pt x="6952" y="11605"/>
                </a:lnTo>
                <a:lnTo>
                  <a:pt x="6934" y="11605"/>
                </a:lnTo>
                <a:lnTo>
                  <a:pt x="6917" y="11596"/>
                </a:lnTo>
                <a:lnTo>
                  <a:pt x="6917" y="11605"/>
                </a:lnTo>
                <a:lnTo>
                  <a:pt x="6917" y="11614"/>
                </a:lnTo>
                <a:lnTo>
                  <a:pt x="6917" y="11622"/>
                </a:lnTo>
                <a:lnTo>
                  <a:pt x="6908" y="11640"/>
                </a:lnTo>
                <a:lnTo>
                  <a:pt x="6908" y="11649"/>
                </a:lnTo>
                <a:lnTo>
                  <a:pt x="6908" y="11658"/>
                </a:lnTo>
                <a:lnTo>
                  <a:pt x="6899" y="11658"/>
                </a:lnTo>
                <a:lnTo>
                  <a:pt x="6908" y="11667"/>
                </a:lnTo>
                <a:lnTo>
                  <a:pt x="6899" y="11693"/>
                </a:lnTo>
                <a:close/>
                <a:moveTo>
                  <a:pt x="7967" y="12558"/>
                </a:moveTo>
                <a:lnTo>
                  <a:pt x="7967" y="12567"/>
                </a:lnTo>
                <a:close/>
                <a:moveTo>
                  <a:pt x="8099" y="12505"/>
                </a:moveTo>
                <a:lnTo>
                  <a:pt x="8099" y="12496"/>
                </a:lnTo>
                <a:lnTo>
                  <a:pt x="8108" y="12496"/>
                </a:lnTo>
                <a:lnTo>
                  <a:pt x="8099" y="12487"/>
                </a:lnTo>
                <a:lnTo>
                  <a:pt x="8081" y="12487"/>
                </a:lnTo>
                <a:lnTo>
                  <a:pt x="8072" y="12487"/>
                </a:lnTo>
                <a:lnTo>
                  <a:pt x="8072" y="12496"/>
                </a:lnTo>
                <a:lnTo>
                  <a:pt x="8072" y="12505"/>
                </a:lnTo>
                <a:lnTo>
                  <a:pt x="8081" y="12505"/>
                </a:lnTo>
                <a:lnTo>
                  <a:pt x="8072" y="12505"/>
                </a:lnTo>
                <a:lnTo>
                  <a:pt x="8064" y="12496"/>
                </a:lnTo>
                <a:lnTo>
                  <a:pt x="8055" y="12496"/>
                </a:lnTo>
                <a:lnTo>
                  <a:pt x="8055" y="12487"/>
                </a:lnTo>
                <a:lnTo>
                  <a:pt x="8064" y="12487"/>
                </a:lnTo>
                <a:lnTo>
                  <a:pt x="8064" y="12478"/>
                </a:lnTo>
                <a:lnTo>
                  <a:pt x="8055" y="12478"/>
                </a:lnTo>
                <a:lnTo>
                  <a:pt x="8046" y="12478"/>
                </a:lnTo>
                <a:lnTo>
                  <a:pt x="8028" y="12470"/>
                </a:lnTo>
                <a:lnTo>
                  <a:pt x="8028" y="12478"/>
                </a:lnTo>
                <a:lnTo>
                  <a:pt x="8011" y="12496"/>
                </a:lnTo>
                <a:lnTo>
                  <a:pt x="8011" y="12505"/>
                </a:lnTo>
                <a:lnTo>
                  <a:pt x="8020" y="12514"/>
                </a:lnTo>
                <a:lnTo>
                  <a:pt x="8011" y="12514"/>
                </a:lnTo>
                <a:lnTo>
                  <a:pt x="8002" y="12523"/>
                </a:lnTo>
                <a:lnTo>
                  <a:pt x="7975" y="12540"/>
                </a:lnTo>
                <a:lnTo>
                  <a:pt x="7984" y="12540"/>
                </a:lnTo>
                <a:lnTo>
                  <a:pt x="7975" y="12549"/>
                </a:lnTo>
                <a:lnTo>
                  <a:pt x="7975" y="12558"/>
                </a:lnTo>
                <a:lnTo>
                  <a:pt x="7984" y="12567"/>
                </a:lnTo>
                <a:lnTo>
                  <a:pt x="7993" y="12576"/>
                </a:lnTo>
                <a:lnTo>
                  <a:pt x="7993" y="12567"/>
                </a:lnTo>
                <a:lnTo>
                  <a:pt x="8002" y="12567"/>
                </a:lnTo>
                <a:lnTo>
                  <a:pt x="8011" y="12567"/>
                </a:lnTo>
                <a:lnTo>
                  <a:pt x="8020" y="12558"/>
                </a:lnTo>
                <a:lnTo>
                  <a:pt x="8011" y="12549"/>
                </a:lnTo>
                <a:lnTo>
                  <a:pt x="8046" y="12558"/>
                </a:lnTo>
                <a:lnTo>
                  <a:pt x="8046" y="12549"/>
                </a:lnTo>
                <a:lnTo>
                  <a:pt x="8046" y="12540"/>
                </a:lnTo>
                <a:lnTo>
                  <a:pt x="8072" y="12531"/>
                </a:lnTo>
                <a:lnTo>
                  <a:pt x="8081" y="12531"/>
                </a:lnTo>
                <a:lnTo>
                  <a:pt x="8081" y="12523"/>
                </a:lnTo>
                <a:lnTo>
                  <a:pt x="8090" y="12523"/>
                </a:lnTo>
                <a:lnTo>
                  <a:pt x="8108" y="12514"/>
                </a:lnTo>
                <a:lnTo>
                  <a:pt x="8108" y="12505"/>
                </a:lnTo>
                <a:close/>
                <a:moveTo>
                  <a:pt x="8064" y="12549"/>
                </a:moveTo>
                <a:lnTo>
                  <a:pt x="8055" y="12549"/>
                </a:lnTo>
                <a:lnTo>
                  <a:pt x="8064" y="12558"/>
                </a:lnTo>
                <a:close/>
                <a:moveTo>
                  <a:pt x="8787" y="10307"/>
                </a:moveTo>
                <a:lnTo>
                  <a:pt x="8778" y="10316"/>
                </a:lnTo>
                <a:lnTo>
                  <a:pt x="8787" y="10325"/>
                </a:lnTo>
                <a:lnTo>
                  <a:pt x="8787" y="10316"/>
                </a:lnTo>
                <a:lnTo>
                  <a:pt x="8796" y="10316"/>
                </a:lnTo>
                <a:close/>
                <a:moveTo>
                  <a:pt x="8796" y="10404"/>
                </a:moveTo>
                <a:lnTo>
                  <a:pt x="8796" y="10413"/>
                </a:lnTo>
                <a:lnTo>
                  <a:pt x="8787" y="10422"/>
                </a:lnTo>
                <a:lnTo>
                  <a:pt x="8787" y="10440"/>
                </a:lnTo>
                <a:lnTo>
                  <a:pt x="8796" y="10431"/>
                </a:lnTo>
                <a:lnTo>
                  <a:pt x="8796" y="10422"/>
                </a:lnTo>
                <a:lnTo>
                  <a:pt x="8805" y="10404"/>
                </a:lnTo>
                <a:close/>
                <a:moveTo>
                  <a:pt x="7808" y="11366"/>
                </a:moveTo>
                <a:lnTo>
                  <a:pt x="7799" y="11366"/>
                </a:lnTo>
                <a:lnTo>
                  <a:pt x="7790" y="11366"/>
                </a:lnTo>
                <a:lnTo>
                  <a:pt x="7799" y="11366"/>
                </a:lnTo>
                <a:lnTo>
                  <a:pt x="7808" y="11375"/>
                </a:lnTo>
                <a:close/>
                <a:moveTo>
                  <a:pt x="7878" y="12531"/>
                </a:moveTo>
                <a:lnTo>
                  <a:pt x="7887" y="12523"/>
                </a:lnTo>
                <a:lnTo>
                  <a:pt x="7878" y="12523"/>
                </a:lnTo>
                <a:lnTo>
                  <a:pt x="7870" y="12523"/>
                </a:lnTo>
                <a:lnTo>
                  <a:pt x="7861" y="12531"/>
                </a:lnTo>
                <a:lnTo>
                  <a:pt x="7870" y="12531"/>
                </a:lnTo>
                <a:lnTo>
                  <a:pt x="7870" y="12540"/>
                </a:lnTo>
                <a:lnTo>
                  <a:pt x="7878" y="12540"/>
                </a:lnTo>
                <a:close/>
                <a:moveTo>
                  <a:pt x="7940" y="12478"/>
                </a:moveTo>
                <a:lnTo>
                  <a:pt x="7931" y="12478"/>
                </a:lnTo>
                <a:lnTo>
                  <a:pt x="7931" y="12487"/>
                </a:lnTo>
                <a:lnTo>
                  <a:pt x="7940" y="12487"/>
                </a:lnTo>
                <a:close/>
                <a:moveTo>
                  <a:pt x="7975" y="12514"/>
                </a:moveTo>
                <a:lnTo>
                  <a:pt x="7984" y="12505"/>
                </a:lnTo>
                <a:lnTo>
                  <a:pt x="7993" y="12505"/>
                </a:lnTo>
                <a:lnTo>
                  <a:pt x="7993" y="12496"/>
                </a:lnTo>
                <a:lnTo>
                  <a:pt x="8002" y="12496"/>
                </a:lnTo>
                <a:lnTo>
                  <a:pt x="8002" y="12487"/>
                </a:lnTo>
                <a:lnTo>
                  <a:pt x="7993" y="12487"/>
                </a:lnTo>
                <a:lnTo>
                  <a:pt x="7993" y="12478"/>
                </a:lnTo>
                <a:lnTo>
                  <a:pt x="7984" y="12487"/>
                </a:lnTo>
                <a:lnTo>
                  <a:pt x="7967" y="12487"/>
                </a:lnTo>
                <a:lnTo>
                  <a:pt x="7958" y="12487"/>
                </a:lnTo>
                <a:lnTo>
                  <a:pt x="7949" y="12487"/>
                </a:lnTo>
                <a:lnTo>
                  <a:pt x="7940" y="12496"/>
                </a:lnTo>
                <a:lnTo>
                  <a:pt x="7922" y="12496"/>
                </a:lnTo>
                <a:lnTo>
                  <a:pt x="7914" y="12487"/>
                </a:lnTo>
                <a:lnTo>
                  <a:pt x="7914" y="12478"/>
                </a:lnTo>
                <a:lnTo>
                  <a:pt x="7905" y="12478"/>
                </a:lnTo>
                <a:lnTo>
                  <a:pt x="7905" y="12487"/>
                </a:lnTo>
                <a:lnTo>
                  <a:pt x="7905" y="12496"/>
                </a:lnTo>
                <a:lnTo>
                  <a:pt x="7914" y="12496"/>
                </a:lnTo>
                <a:lnTo>
                  <a:pt x="7914" y="12505"/>
                </a:lnTo>
                <a:lnTo>
                  <a:pt x="7922" y="12505"/>
                </a:lnTo>
                <a:lnTo>
                  <a:pt x="7931" y="12514"/>
                </a:lnTo>
                <a:lnTo>
                  <a:pt x="7922" y="12514"/>
                </a:lnTo>
                <a:lnTo>
                  <a:pt x="7914" y="12514"/>
                </a:lnTo>
                <a:lnTo>
                  <a:pt x="7905" y="12514"/>
                </a:lnTo>
                <a:lnTo>
                  <a:pt x="7914" y="12523"/>
                </a:lnTo>
                <a:lnTo>
                  <a:pt x="7922" y="12523"/>
                </a:lnTo>
                <a:lnTo>
                  <a:pt x="7922" y="12514"/>
                </a:lnTo>
                <a:lnTo>
                  <a:pt x="7931" y="12523"/>
                </a:lnTo>
                <a:lnTo>
                  <a:pt x="7922" y="12523"/>
                </a:lnTo>
                <a:lnTo>
                  <a:pt x="7922" y="12531"/>
                </a:lnTo>
                <a:lnTo>
                  <a:pt x="7914" y="12531"/>
                </a:lnTo>
                <a:lnTo>
                  <a:pt x="7905" y="12540"/>
                </a:lnTo>
                <a:lnTo>
                  <a:pt x="7887" y="12540"/>
                </a:lnTo>
                <a:lnTo>
                  <a:pt x="7878" y="12549"/>
                </a:lnTo>
                <a:lnTo>
                  <a:pt x="7887" y="12558"/>
                </a:lnTo>
                <a:lnTo>
                  <a:pt x="7896" y="12567"/>
                </a:lnTo>
                <a:lnTo>
                  <a:pt x="7914" y="12567"/>
                </a:lnTo>
                <a:lnTo>
                  <a:pt x="7914" y="12558"/>
                </a:lnTo>
                <a:lnTo>
                  <a:pt x="7922" y="12558"/>
                </a:lnTo>
                <a:lnTo>
                  <a:pt x="7922" y="12549"/>
                </a:lnTo>
                <a:lnTo>
                  <a:pt x="7931" y="12540"/>
                </a:lnTo>
                <a:lnTo>
                  <a:pt x="7940" y="12540"/>
                </a:lnTo>
                <a:lnTo>
                  <a:pt x="7949" y="12540"/>
                </a:lnTo>
                <a:lnTo>
                  <a:pt x="7967" y="12523"/>
                </a:lnTo>
                <a:close/>
                <a:moveTo>
                  <a:pt x="9793" y="8860"/>
                </a:moveTo>
                <a:lnTo>
                  <a:pt x="9793" y="8851"/>
                </a:lnTo>
                <a:lnTo>
                  <a:pt x="9784" y="8816"/>
                </a:lnTo>
                <a:lnTo>
                  <a:pt x="9775" y="8807"/>
                </a:lnTo>
                <a:lnTo>
                  <a:pt x="9775" y="8781"/>
                </a:lnTo>
                <a:lnTo>
                  <a:pt x="9766" y="8754"/>
                </a:lnTo>
                <a:lnTo>
                  <a:pt x="9758" y="8736"/>
                </a:lnTo>
                <a:lnTo>
                  <a:pt x="9749" y="8728"/>
                </a:lnTo>
                <a:lnTo>
                  <a:pt x="9713" y="8719"/>
                </a:lnTo>
                <a:lnTo>
                  <a:pt x="9696" y="8728"/>
                </a:lnTo>
                <a:lnTo>
                  <a:pt x="9687" y="8719"/>
                </a:lnTo>
                <a:lnTo>
                  <a:pt x="9669" y="8728"/>
                </a:lnTo>
                <a:lnTo>
                  <a:pt x="9660" y="8719"/>
                </a:lnTo>
                <a:lnTo>
                  <a:pt x="9652" y="8710"/>
                </a:lnTo>
                <a:lnTo>
                  <a:pt x="9643" y="8710"/>
                </a:lnTo>
                <a:lnTo>
                  <a:pt x="9625" y="8710"/>
                </a:lnTo>
                <a:lnTo>
                  <a:pt x="9616" y="8692"/>
                </a:lnTo>
                <a:lnTo>
                  <a:pt x="9590" y="8683"/>
                </a:lnTo>
                <a:lnTo>
                  <a:pt x="9581" y="8675"/>
                </a:lnTo>
                <a:lnTo>
                  <a:pt x="9563" y="8657"/>
                </a:lnTo>
                <a:lnTo>
                  <a:pt x="9546" y="8639"/>
                </a:lnTo>
                <a:lnTo>
                  <a:pt x="9537" y="8630"/>
                </a:lnTo>
                <a:lnTo>
                  <a:pt x="9528" y="8622"/>
                </a:lnTo>
                <a:lnTo>
                  <a:pt x="9511" y="8622"/>
                </a:lnTo>
                <a:lnTo>
                  <a:pt x="9502" y="8604"/>
                </a:lnTo>
                <a:lnTo>
                  <a:pt x="9493" y="8595"/>
                </a:lnTo>
                <a:lnTo>
                  <a:pt x="9466" y="8586"/>
                </a:lnTo>
                <a:lnTo>
                  <a:pt x="9458" y="8578"/>
                </a:lnTo>
                <a:lnTo>
                  <a:pt x="9449" y="8578"/>
                </a:lnTo>
                <a:lnTo>
                  <a:pt x="9431" y="8569"/>
                </a:lnTo>
                <a:lnTo>
                  <a:pt x="9422" y="8560"/>
                </a:lnTo>
                <a:lnTo>
                  <a:pt x="9396" y="8560"/>
                </a:lnTo>
                <a:lnTo>
                  <a:pt x="9378" y="8551"/>
                </a:lnTo>
                <a:lnTo>
                  <a:pt x="9352" y="8560"/>
                </a:lnTo>
                <a:lnTo>
                  <a:pt x="9325" y="8560"/>
                </a:lnTo>
                <a:lnTo>
                  <a:pt x="9316" y="8569"/>
                </a:lnTo>
                <a:lnTo>
                  <a:pt x="9308" y="8560"/>
                </a:lnTo>
                <a:lnTo>
                  <a:pt x="9299" y="8560"/>
                </a:lnTo>
                <a:lnTo>
                  <a:pt x="9290" y="8560"/>
                </a:lnTo>
                <a:lnTo>
                  <a:pt x="9281" y="8551"/>
                </a:lnTo>
                <a:lnTo>
                  <a:pt x="9272" y="8560"/>
                </a:lnTo>
                <a:lnTo>
                  <a:pt x="9255" y="8551"/>
                </a:lnTo>
                <a:lnTo>
                  <a:pt x="9228" y="8542"/>
                </a:lnTo>
                <a:lnTo>
                  <a:pt x="9219" y="8542"/>
                </a:lnTo>
                <a:lnTo>
                  <a:pt x="9211" y="8533"/>
                </a:lnTo>
                <a:lnTo>
                  <a:pt x="9202" y="8533"/>
                </a:lnTo>
                <a:lnTo>
                  <a:pt x="9184" y="8525"/>
                </a:lnTo>
                <a:lnTo>
                  <a:pt x="9166" y="8525"/>
                </a:lnTo>
                <a:lnTo>
                  <a:pt x="9166" y="8533"/>
                </a:lnTo>
                <a:lnTo>
                  <a:pt x="9140" y="8533"/>
                </a:lnTo>
                <a:lnTo>
                  <a:pt x="9131" y="8542"/>
                </a:lnTo>
                <a:lnTo>
                  <a:pt x="9122" y="8542"/>
                </a:lnTo>
                <a:lnTo>
                  <a:pt x="9114" y="8560"/>
                </a:lnTo>
                <a:lnTo>
                  <a:pt x="9105" y="8551"/>
                </a:lnTo>
                <a:lnTo>
                  <a:pt x="9114" y="8551"/>
                </a:lnTo>
                <a:lnTo>
                  <a:pt x="9114" y="8542"/>
                </a:lnTo>
                <a:lnTo>
                  <a:pt x="9114" y="8533"/>
                </a:lnTo>
                <a:lnTo>
                  <a:pt x="9105" y="8533"/>
                </a:lnTo>
                <a:lnTo>
                  <a:pt x="9096" y="8551"/>
                </a:lnTo>
                <a:lnTo>
                  <a:pt x="9087" y="8569"/>
                </a:lnTo>
                <a:lnTo>
                  <a:pt x="9078" y="8578"/>
                </a:lnTo>
                <a:lnTo>
                  <a:pt x="9069" y="8586"/>
                </a:lnTo>
                <a:lnTo>
                  <a:pt x="9069" y="8578"/>
                </a:lnTo>
                <a:lnTo>
                  <a:pt x="9078" y="8551"/>
                </a:lnTo>
                <a:lnTo>
                  <a:pt x="9078" y="8542"/>
                </a:lnTo>
                <a:lnTo>
                  <a:pt x="9078" y="8533"/>
                </a:lnTo>
                <a:lnTo>
                  <a:pt x="9087" y="8533"/>
                </a:lnTo>
                <a:lnTo>
                  <a:pt x="9087" y="8525"/>
                </a:lnTo>
                <a:lnTo>
                  <a:pt x="9096" y="8525"/>
                </a:lnTo>
                <a:lnTo>
                  <a:pt x="9096" y="8516"/>
                </a:lnTo>
                <a:lnTo>
                  <a:pt x="9087" y="8507"/>
                </a:lnTo>
                <a:lnTo>
                  <a:pt x="9078" y="8516"/>
                </a:lnTo>
                <a:lnTo>
                  <a:pt x="9078" y="8525"/>
                </a:lnTo>
                <a:lnTo>
                  <a:pt x="9069" y="8525"/>
                </a:lnTo>
                <a:lnTo>
                  <a:pt x="9069" y="8516"/>
                </a:lnTo>
                <a:lnTo>
                  <a:pt x="9078" y="8516"/>
                </a:lnTo>
                <a:lnTo>
                  <a:pt x="9078" y="8507"/>
                </a:lnTo>
                <a:lnTo>
                  <a:pt x="9087" y="8498"/>
                </a:lnTo>
                <a:lnTo>
                  <a:pt x="9087" y="8489"/>
                </a:lnTo>
                <a:lnTo>
                  <a:pt x="9078" y="8489"/>
                </a:lnTo>
                <a:lnTo>
                  <a:pt x="9078" y="8480"/>
                </a:lnTo>
                <a:lnTo>
                  <a:pt x="9069" y="8480"/>
                </a:lnTo>
                <a:lnTo>
                  <a:pt x="9061" y="8472"/>
                </a:lnTo>
                <a:lnTo>
                  <a:pt x="9052" y="8472"/>
                </a:lnTo>
                <a:lnTo>
                  <a:pt x="9052" y="8463"/>
                </a:lnTo>
                <a:lnTo>
                  <a:pt x="9043" y="8454"/>
                </a:lnTo>
                <a:lnTo>
                  <a:pt x="9034" y="8463"/>
                </a:lnTo>
                <a:lnTo>
                  <a:pt x="9034" y="8472"/>
                </a:lnTo>
                <a:lnTo>
                  <a:pt x="9025" y="8472"/>
                </a:lnTo>
                <a:lnTo>
                  <a:pt x="9025" y="8480"/>
                </a:lnTo>
                <a:lnTo>
                  <a:pt x="9025" y="8463"/>
                </a:lnTo>
                <a:lnTo>
                  <a:pt x="9016" y="8454"/>
                </a:lnTo>
                <a:lnTo>
                  <a:pt x="9008" y="8445"/>
                </a:lnTo>
                <a:lnTo>
                  <a:pt x="8999" y="8454"/>
                </a:lnTo>
                <a:lnTo>
                  <a:pt x="8990" y="8445"/>
                </a:lnTo>
                <a:lnTo>
                  <a:pt x="8981" y="8436"/>
                </a:lnTo>
                <a:lnTo>
                  <a:pt x="8972" y="8427"/>
                </a:lnTo>
                <a:lnTo>
                  <a:pt x="8964" y="8436"/>
                </a:lnTo>
                <a:lnTo>
                  <a:pt x="8964" y="8427"/>
                </a:lnTo>
                <a:lnTo>
                  <a:pt x="8955" y="8427"/>
                </a:lnTo>
                <a:lnTo>
                  <a:pt x="8946" y="8427"/>
                </a:lnTo>
                <a:lnTo>
                  <a:pt x="8937" y="8427"/>
                </a:lnTo>
                <a:lnTo>
                  <a:pt x="8928" y="8419"/>
                </a:lnTo>
                <a:lnTo>
                  <a:pt x="8919" y="8410"/>
                </a:lnTo>
                <a:lnTo>
                  <a:pt x="8911" y="8410"/>
                </a:lnTo>
                <a:lnTo>
                  <a:pt x="8902" y="8410"/>
                </a:lnTo>
                <a:lnTo>
                  <a:pt x="8893" y="8410"/>
                </a:lnTo>
                <a:lnTo>
                  <a:pt x="8884" y="8401"/>
                </a:lnTo>
                <a:lnTo>
                  <a:pt x="8875" y="8401"/>
                </a:lnTo>
                <a:lnTo>
                  <a:pt x="8866" y="8401"/>
                </a:lnTo>
                <a:lnTo>
                  <a:pt x="8875" y="8401"/>
                </a:lnTo>
                <a:lnTo>
                  <a:pt x="8875" y="8410"/>
                </a:lnTo>
                <a:lnTo>
                  <a:pt x="8866" y="8410"/>
                </a:lnTo>
                <a:lnTo>
                  <a:pt x="8858" y="8401"/>
                </a:lnTo>
                <a:lnTo>
                  <a:pt x="8849" y="8401"/>
                </a:lnTo>
                <a:lnTo>
                  <a:pt x="8840" y="8401"/>
                </a:lnTo>
                <a:lnTo>
                  <a:pt x="8831" y="8410"/>
                </a:lnTo>
                <a:lnTo>
                  <a:pt x="8831" y="8401"/>
                </a:lnTo>
                <a:lnTo>
                  <a:pt x="8822" y="8401"/>
                </a:lnTo>
                <a:lnTo>
                  <a:pt x="8822" y="8410"/>
                </a:lnTo>
                <a:lnTo>
                  <a:pt x="8814" y="8410"/>
                </a:lnTo>
                <a:lnTo>
                  <a:pt x="8814" y="8419"/>
                </a:lnTo>
                <a:lnTo>
                  <a:pt x="8805" y="8419"/>
                </a:lnTo>
                <a:lnTo>
                  <a:pt x="8805" y="8427"/>
                </a:lnTo>
                <a:lnTo>
                  <a:pt x="8796" y="8436"/>
                </a:lnTo>
                <a:lnTo>
                  <a:pt x="8796" y="8445"/>
                </a:lnTo>
                <a:lnTo>
                  <a:pt x="8796" y="8454"/>
                </a:lnTo>
                <a:lnTo>
                  <a:pt x="8805" y="8463"/>
                </a:lnTo>
                <a:lnTo>
                  <a:pt x="8796" y="8463"/>
                </a:lnTo>
                <a:lnTo>
                  <a:pt x="8796" y="8472"/>
                </a:lnTo>
                <a:lnTo>
                  <a:pt x="8787" y="8463"/>
                </a:lnTo>
                <a:lnTo>
                  <a:pt x="8778" y="8463"/>
                </a:lnTo>
                <a:lnTo>
                  <a:pt x="8761" y="8480"/>
                </a:lnTo>
                <a:lnTo>
                  <a:pt x="8743" y="8489"/>
                </a:lnTo>
                <a:lnTo>
                  <a:pt x="8725" y="8525"/>
                </a:lnTo>
                <a:lnTo>
                  <a:pt x="8725" y="8533"/>
                </a:lnTo>
                <a:lnTo>
                  <a:pt x="8717" y="8542"/>
                </a:lnTo>
                <a:lnTo>
                  <a:pt x="8708" y="8542"/>
                </a:lnTo>
                <a:lnTo>
                  <a:pt x="8717" y="8533"/>
                </a:lnTo>
                <a:lnTo>
                  <a:pt x="8717" y="8516"/>
                </a:lnTo>
                <a:lnTo>
                  <a:pt x="8725" y="8507"/>
                </a:lnTo>
                <a:lnTo>
                  <a:pt x="8725" y="8498"/>
                </a:lnTo>
                <a:lnTo>
                  <a:pt x="8734" y="8480"/>
                </a:lnTo>
                <a:lnTo>
                  <a:pt x="8717" y="8489"/>
                </a:lnTo>
                <a:lnTo>
                  <a:pt x="8699" y="8489"/>
                </a:lnTo>
                <a:lnTo>
                  <a:pt x="8690" y="8489"/>
                </a:lnTo>
                <a:lnTo>
                  <a:pt x="8681" y="8489"/>
                </a:lnTo>
                <a:lnTo>
                  <a:pt x="8672" y="8489"/>
                </a:lnTo>
                <a:lnTo>
                  <a:pt x="8664" y="8489"/>
                </a:lnTo>
                <a:lnTo>
                  <a:pt x="8655" y="8498"/>
                </a:lnTo>
                <a:lnTo>
                  <a:pt x="8637" y="8489"/>
                </a:lnTo>
                <a:lnTo>
                  <a:pt x="8637" y="8480"/>
                </a:lnTo>
                <a:lnTo>
                  <a:pt x="8628" y="8480"/>
                </a:lnTo>
                <a:lnTo>
                  <a:pt x="8628" y="8472"/>
                </a:lnTo>
                <a:lnTo>
                  <a:pt x="8628" y="8463"/>
                </a:lnTo>
                <a:lnTo>
                  <a:pt x="8619" y="8454"/>
                </a:lnTo>
                <a:lnTo>
                  <a:pt x="8619" y="8445"/>
                </a:lnTo>
                <a:lnTo>
                  <a:pt x="8619" y="8436"/>
                </a:lnTo>
                <a:lnTo>
                  <a:pt x="8611" y="8436"/>
                </a:lnTo>
                <a:lnTo>
                  <a:pt x="8619" y="8427"/>
                </a:lnTo>
                <a:lnTo>
                  <a:pt x="8619" y="8419"/>
                </a:lnTo>
                <a:lnTo>
                  <a:pt x="8611" y="8427"/>
                </a:lnTo>
                <a:lnTo>
                  <a:pt x="8593" y="8436"/>
                </a:lnTo>
                <a:lnTo>
                  <a:pt x="8584" y="8436"/>
                </a:lnTo>
                <a:lnTo>
                  <a:pt x="8567" y="8454"/>
                </a:lnTo>
                <a:lnTo>
                  <a:pt x="8558" y="8454"/>
                </a:lnTo>
                <a:lnTo>
                  <a:pt x="8540" y="8463"/>
                </a:lnTo>
                <a:lnTo>
                  <a:pt x="8522" y="8472"/>
                </a:lnTo>
                <a:lnTo>
                  <a:pt x="8514" y="8463"/>
                </a:lnTo>
                <a:lnTo>
                  <a:pt x="8487" y="8463"/>
                </a:lnTo>
                <a:lnTo>
                  <a:pt x="8496" y="8463"/>
                </a:lnTo>
                <a:lnTo>
                  <a:pt x="8522" y="8454"/>
                </a:lnTo>
                <a:lnTo>
                  <a:pt x="8531" y="8454"/>
                </a:lnTo>
                <a:lnTo>
                  <a:pt x="8540" y="8454"/>
                </a:lnTo>
                <a:lnTo>
                  <a:pt x="8540" y="8445"/>
                </a:lnTo>
                <a:lnTo>
                  <a:pt x="8540" y="8436"/>
                </a:lnTo>
                <a:lnTo>
                  <a:pt x="8549" y="8436"/>
                </a:lnTo>
                <a:lnTo>
                  <a:pt x="8558" y="8427"/>
                </a:lnTo>
                <a:lnTo>
                  <a:pt x="8558" y="8410"/>
                </a:lnTo>
                <a:lnTo>
                  <a:pt x="8567" y="8392"/>
                </a:lnTo>
                <a:lnTo>
                  <a:pt x="8575" y="8392"/>
                </a:lnTo>
                <a:lnTo>
                  <a:pt x="8575" y="8383"/>
                </a:lnTo>
                <a:lnTo>
                  <a:pt x="8584" y="8366"/>
                </a:lnTo>
                <a:lnTo>
                  <a:pt x="8584" y="8357"/>
                </a:lnTo>
                <a:lnTo>
                  <a:pt x="8602" y="8357"/>
                </a:lnTo>
                <a:lnTo>
                  <a:pt x="8611" y="8339"/>
                </a:lnTo>
                <a:lnTo>
                  <a:pt x="8619" y="8339"/>
                </a:lnTo>
                <a:lnTo>
                  <a:pt x="8628" y="8339"/>
                </a:lnTo>
                <a:lnTo>
                  <a:pt x="8637" y="8322"/>
                </a:lnTo>
                <a:lnTo>
                  <a:pt x="8646" y="8304"/>
                </a:lnTo>
                <a:lnTo>
                  <a:pt x="8655" y="8295"/>
                </a:lnTo>
                <a:lnTo>
                  <a:pt x="8664" y="8286"/>
                </a:lnTo>
                <a:lnTo>
                  <a:pt x="8681" y="8277"/>
                </a:lnTo>
                <a:lnTo>
                  <a:pt x="8690" y="8269"/>
                </a:lnTo>
                <a:lnTo>
                  <a:pt x="8690" y="8260"/>
                </a:lnTo>
                <a:lnTo>
                  <a:pt x="8690" y="8251"/>
                </a:lnTo>
                <a:lnTo>
                  <a:pt x="8681" y="8233"/>
                </a:lnTo>
                <a:lnTo>
                  <a:pt x="8681" y="8225"/>
                </a:lnTo>
                <a:lnTo>
                  <a:pt x="8672" y="8225"/>
                </a:lnTo>
                <a:lnTo>
                  <a:pt x="8664" y="8216"/>
                </a:lnTo>
                <a:lnTo>
                  <a:pt x="8646" y="8216"/>
                </a:lnTo>
                <a:lnTo>
                  <a:pt x="8646" y="8207"/>
                </a:lnTo>
                <a:lnTo>
                  <a:pt x="8637" y="8207"/>
                </a:lnTo>
                <a:lnTo>
                  <a:pt x="8637" y="8198"/>
                </a:lnTo>
                <a:lnTo>
                  <a:pt x="8628" y="8198"/>
                </a:lnTo>
                <a:lnTo>
                  <a:pt x="8628" y="8189"/>
                </a:lnTo>
                <a:lnTo>
                  <a:pt x="8628" y="8180"/>
                </a:lnTo>
                <a:lnTo>
                  <a:pt x="8628" y="8172"/>
                </a:lnTo>
                <a:lnTo>
                  <a:pt x="8619" y="8163"/>
                </a:lnTo>
                <a:lnTo>
                  <a:pt x="8619" y="8154"/>
                </a:lnTo>
                <a:lnTo>
                  <a:pt x="8611" y="8127"/>
                </a:lnTo>
                <a:lnTo>
                  <a:pt x="8602" y="8110"/>
                </a:lnTo>
                <a:lnTo>
                  <a:pt x="8602" y="8083"/>
                </a:lnTo>
                <a:lnTo>
                  <a:pt x="8593" y="8048"/>
                </a:lnTo>
                <a:lnTo>
                  <a:pt x="8584" y="8039"/>
                </a:lnTo>
                <a:lnTo>
                  <a:pt x="8575" y="8039"/>
                </a:lnTo>
                <a:lnTo>
                  <a:pt x="8567" y="8039"/>
                </a:lnTo>
                <a:lnTo>
                  <a:pt x="8558" y="8057"/>
                </a:lnTo>
                <a:lnTo>
                  <a:pt x="8558" y="8048"/>
                </a:lnTo>
                <a:lnTo>
                  <a:pt x="8558" y="8039"/>
                </a:lnTo>
                <a:lnTo>
                  <a:pt x="8549" y="8022"/>
                </a:lnTo>
                <a:lnTo>
                  <a:pt x="8549" y="8013"/>
                </a:lnTo>
                <a:lnTo>
                  <a:pt x="8540" y="8013"/>
                </a:lnTo>
                <a:lnTo>
                  <a:pt x="8540" y="8022"/>
                </a:lnTo>
                <a:lnTo>
                  <a:pt x="8540" y="8030"/>
                </a:lnTo>
                <a:lnTo>
                  <a:pt x="8531" y="8030"/>
                </a:lnTo>
                <a:lnTo>
                  <a:pt x="8540" y="8030"/>
                </a:lnTo>
                <a:lnTo>
                  <a:pt x="8540" y="8022"/>
                </a:lnTo>
                <a:lnTo>
                  <a:pt x="8531" y="8013"/>
                </a:lnTo>
                <a:lnTo>
                  <a:pt x="8531" y="8004"/>
                </a:lnTo>
                <a:lnTo>
                  <a:pt x="8522" y="7995"/>
                </a:lnTo>
                <a:lnTo>
                  <a:pt x="8514" y="8004"/>
                </a:lnTo>
                <a:lnTo>
                  <a:pt x="8514" y="7995"/>
                </a:lnTo>
                <a:lnTo>
                  <a:pt x="8514" y="7986"/>
                </a:lnTo>
                <a:lnTo>
                  <a:pt x="8505" y="7986"/>
                </a:lnTo>
                <a:lnTo>
                  <a:pt x="8478" y="7969"/>
                </a:lnTo>
                <a:lnTo>
                  <a:pt x="8469" y="7951"/>
                </a:lnTo>
                <a:lnTo>
                  <a:pt x="8443" y="7942"/>
                </a:lnTo>
                <a:lnTo>
                  <a:pt x="8425" y="7942"/>
                </a:lnTo>
                <a:lnTo>
                  <a:pt x="8399" y="7924"/>
                </a:lnTo>
                <a:lnTo>
                  <a:pt x="8390" y="7933"/>
                </a:lnTo>
                <a:lnTo>
                  <a:pt x="8381" y="7960"/>
                </a:lnTo>
                <a:lnTo>
                  <a:pt x="8372" y="7960"/>
                </a:lnTo>
                <a:lnTo>
                  <a:pt x="8381" y="7951"/>
                </a:lnTo>
                <a:lnTo>
                  <a:pt x="8381" y="7942"/>
                </a:lnTo>
                <a:lnTo>
                  <a:pt x="8381" y="7933"/>
                </a:lnTo>
                <a:lnTo>
                  <a:pt x="8381" y="7924"/>
                </a:lnTo>
                <a:lnTo>
                  <a:pt x="8364" y="7916"/>
                </a:lnTo>
                <a:lnTo>
                  <a:pt x="8328" y="7916"/>
                </a:lnTo>
                <a:lnTo>
                  <a:pt x="8302" y="7916"/>
                </a:lnTo>
                <a:lnTo>
                  <a:pt x="8284" y="7916"/>
                </a:lnTo>
                <a:lnTo>
                  <a:pt x="8267" y="7916"/>
                </a:lnTo>
                <a:lnTo>
                  <a:pt x="8258" y="7916"/>
                </a:lnTo>
                <a:lnTo>
                  <a:pt x="8249" y="7924"/>
                </a:lnTo>
                <a:lnTo>
                  <a:pt x="8249" y="7933"/>
                </a:lnTo>
                <a:lnTo>
                  <a:pt x="8249" y="7924"/>
                </a:lnTo>
                <a:lnTo>
                  <a:pt x="8222" y="7924"/>
                </a:lnTo>
                <a:lnTo>
                  <a:pt x="8205" y="7916"/>
                </a:lnTo>
                <a:lnTo>
                  <a:pt x="8170" y="7916"/>
                </a:lnTo>
                <a:lnTo>
                  <a:pt x="8161" y="7916"/>
                </a:lnTo>
                <a:lnTo>
                  <a:pt x="8161" y="7924"/>
                </a:lnTo>
                <a:lnTo>
                  <a:pt x="8161" y="7933"/>
                </a:lnTo>
                <a:lnTo>
                  <a:pt x="8161" y="7942"/>
                </a:lnTo>
                <a:lnTo>
                  <a:pt x="8152" y="7951"/>
                </a:lnTo>
                <a:lnTo>
                  <a:pt x="8152" y="7942"/>
                </a:lnTo>
                <a:lnTo>
                  <a:pt x="8152" y="7924"/>
                </a:lnTo>
                <a:lnTo>
                  <a:pt x="8152" y="7907"/>
                </a:lnTo>
                <a:lnTo>
                  <a:pt x="8152" y="7898"/>
                </a:lnTo>
                <a:lnTo>
                  <a:pt x="8143" y="7889"/>
                </a:lnTo>
                <a:lnTo>
                  <a:pt x="8125" y="7889"/>
                </a:lnTo>
                <a:lnTo>
                  <a:pt x="8125" y="7880"/>
                </a:lnTo>
                <a:lnTo>
                  <a:pt x="8108" y="7871"/>
                </a:lnTo>
                <a:lnTo>
                  <a:pt x="8099" y="7854"/>
                </a:lnTo>
                <a:lnTo>
                  <a:pt x="8090" y="7854"/>
                </a:lnTo>
                <a:lnTo>
                  <a:pt x="8081" y="7854"/>
                </a:lnTo>
                <a:lnTo>
                  <a:pt x="8072" y="7845"/>
                </a:lnTo>
                <a:lnTo>
                  <a:pt x="8064" y="7854"/>
                </a:lnTo>
                <a:lnTo>
                  <a:pt x="8055" y="7863"/>
                </a:lnTo>
                <a:lnTo>
                  <a:pt x="8055" y="7880"/>
                </a:lnTo>
                <a:lnTo>
                  <a:pt x="8046" y="7880"/>
                </a:lnTo>
                <a:lnTo>
                  <a:pt x="8046" y="7871"/>
                </a:lnTo>
                <a:lnTo>
                  <a:pt x="8046" y="7863"/>
                </a:lnTo>
                <a:lnTo>
                  <a:pt x="8055" y="7854"/>
                </a:lnTo>
                <a:lnTo>
                  <a:pt x="8055" y="7836"/>
                </a:lnTo>
                <a:lnTo>
                  <a:pt x="8055" y="7819"/>
                </a:lnTo>
                <a:lnTo>
                  <a:pt x="8055" y="7810"/>
                </a:lnTo>
                <a:lnTo>
                  <a:pt x="8046" y="7801"/>
                </a:lnTo>
                <a:lnTo>
                  <a:pt x="8046" y="7792"/>
                </a:lnTo>
                <a:lnTo>
                  <a:pt x="8037" y="7783"/>
                </a:lnTo>
                <a:lnTo>
                  <a:pt x="8002" y="7757"/>
                </a:lnTo>
                <a:lnTo>
                  <a:pt x="7984" y="7748"/>
                </a:lnTo>
                <a:lnTo>
                  <a:pt x="7975" y="7739"/>
                </a:lnTo>
                <a:lnTo>
                  <a:pt x="7967" y="7739"/>
                </a:lnTo>
                <a:lnTo>
                  <a:pt x="7958" y="7739"/>
                </a:lnTo>
                <a:lnTo>
                  <a:pt x="7949" y="7730"/>
                </a:lnTo>
                <a:lnTo>
                  <a:pt x="7949" y="7721"/>
                </a:lnTo>
                <a:lnTo>
                  <a:pt x="7931" y="7721"/>
                </a:lnTo>
                <a:lnTo>
                  <a:pt x="7922" y="7721"/>
                </a:lnTo>
                <a:lnTo>
                  <a:pt x="7914" y="7721"/>
                </a:lnTo>
                <a:lnTo>
                  <a:pt x="7887" y="7721"/>
                </a:lnTo>
                <a:lnTo>
                  <a:pt x="7870" y="7730"/>
                </a:lnTo>
                <a:lnTo>
                  <a:pt x="7861" y="7730"/>
                </a:lnTo>
                <a:lnTo>
                  <a:pt x="7852" y="7739"/>
                </a:lnTo>
                <a:lnTo>
                  <a:pt x="7843" y="7730"/>
                </a:lnTo>
                <a:lnTo>
                  <a:pt x="7834" y="7721"/>
                </a:lnTo>
                <a:lnTo>
                  <a:pt x="7825" y="7721"/>
                </a:lnTo>
                <a:lnTo>
                  <a:pt x="7852" y="7721"/>
                </a:lnTo>
                <a:lnTo>
                  <a:pt x="7861" y="7713"/>
                </a:lnTo>
                <a:lnTo>
                  <a:pt x="7861" y="7704"/>
                </a:lnTo>
                <a:lnTo>
                  <a:pt x="7870" y="7695"/>
                </a:lnTo>
                <a:lnTo>
                  <a:pt x="7870" y="7686"/>
                </a:lnTo>
                <a:lnTo>
                  <a:pt x="7870" y="7677"/>
                </a:lnTo>
                <a:lnTo>
                  <a:pt x="7878" y="7677"/>
                </a:lnTo>
                <a:lnTo>
                  <a:pt x="7887" y="7668"/>
                </a:lnTo>
                <a:lnTo>
                  <a:pt x="7887" y="7660"/>
                </a:lnTo>
                <a:lnTo>
                  <a:pt x="7870" y="7651"/>
                </a:lnTo>
                <a:lnTo>
                  <a:pt x="7861" y="7651"/>
                </a:lnTo>
                <a:lnTo>
                  <a:pt x="7852" y="7642"/>
                </a:lnTo>
                <a:lnTo>
                  <a:pt x="7834" y="7633"/>
                </a:lnTo>
                <a:lnTo>
                  <a:pt x="7834" y="7624"/>
                </a:lnTo>
                <a:lnTo>
                  <a:pt x="7825" y="7633"/>
                </a:lnTo>
                <a:lnTo>
                  <a:pt x="7817" y="7633"/>
                </a:lnTo>
                <a:lnTo>
                  <a:pt x="7817" y="7642"/>
                </a:lnTo>
                <a:lnTo>
                  <a:pt x="7808" y="7633"/>
                </a:lnTo>
                <a:lnTo>
                  <a:pt x="7808" y="7624"/>
                </a:lnTo>
                <a:lnTo>
                  <a:pt x="7799" y="7624"/>
                </a:lnTo>
                <a:lnTo>
                  <a:pt x="7790" y="7624"/>
                </a:lnTo>
                <a:lnTo>
                  <a:pt x="7790" y="7616"/>
                </a:lnTo>
                <a:lnTo>
                  <a:pt x="7790" y="7624"/>
                </a:lnTo>
                <a:lnTo>
                  <a:pt x="7790" y="7633"/>
                </a:lnTo>
                <a:lnTo>
                  <a:pt x="7781" y="7624"/>
                </a:lnTo>
                <a:lnTo>
                  <a:pt x="7781" y="7633"/>
                </a:lnTo>
                <a:lnTo>
                  <a:pt x="7773" y="7633"/>
                </a:lnTo>
                <a:lnTo>
                  <a:pt x="7773" y="7624"/>
                </a:lnTo>
                <a:lnTo>
                  <a:pt x="7764" y="7607"/>
                </a:lnTo>
                <a:lnTo>
                  <a:pt x="7755" y="7598"/>
                </a:lnTo>
                <a:lnTo>
                  <a:pt x="7755" y="7607"/>
                </a:lnTo>
                <a:lnTo>
                  <a:pt x="7755" y="7616"/>
                </a:lnTo>
                <a:lnTo>
                  <a:pt x="7746" y="7616"/>
                </a:lnTo>
                <a:lnTo>
                  <a:pt x="7746" y="7607"/>
                </a:lnTo>
                <a:lnTo>
                  <a:pt x="7755" y="7607"/>
                </a:lnTo>
                <a:lnTo>
                  <a:pt x="7746" y="7598"/>
                </a:lnTo>
                <a:lnTo>
                  <a:pt x="7746" y="7589"/>
                </a:lnTo>
                <a:lnTo>
                  <a:pt x="7737" y="7589"/>
                </a:lnTo>
                <a:lnTo>
                  <a:pt x="7737" y="7580"/>
                </a:lnTo>
                <a:lnTo>
                  <a:pt x="7746" y="7580"/>
                </a:lnTo>
                <a:lnTo>
                  <a:pt x="7773" y="7580"/>
                </a:lnTo>
                <a:lnTo>
                  <a:pt x="7781" y="7571"/>
                </a:lnTo>
                <a:lnTo>
                  <a:pt x="7799" y="7571"/>
                </a:lnTo>
                <a:lnTo>
                  <a:pt x="7808" y="7571"/>
                </a:lnTo>
                <a:lnTo>
                  <a:pt x="7808" y="7563"/>
                </a:lnTo>
                <a:lnTo>
                  <a:pt x="7781" y="7563"/>
                </a:lnTo>
                <a:lnTo>
                  <a:pt x="7746" y="7563"/>
                </a:lnTo>
                <a:lnTo>
                  <a:pt x="7728" y="7563"/>
                </a:lnTo>
                <a:lnTo>
                  <a:pt x="7711" y="7563"/>
                </a:lnTo>
                <a:lnTo>
                  <a:pt x="7693" y="7571"/>
                </a:lnTo>
                <a:lnTo>
                  <a:pt x="7667" y="7571"/>
                </a:lnTo>
                <a:lnTo>
                  <a:pt x="7640" y="7571"/>
                </a:lnTo>
                <a:lnTo>
                  <a:pt x="7631" y="7571"/>
                </a:lnTo>
                <a:lnTo>
                  <a:pt x="7631" y="7580"/>
                </a:lnTo>
                <a:lnTo>
                  <a:pt x="7640" y="7571"/>
                </a:lnTo>
                <a:lnTo>
                  <a:pt x="7667" y="7580"/>
                </a:lnTo>
                <a:lnTo>
                  <a:pt x="7675" y="7580"/>
                </a:lnTo>
                <a:lnTo>
                  <a:pt x="7667" y="7580"/>
                </a:lnTo>
                <a:lnTo>
                  <a:pt x="7667" y="7589"/>
                </a:lnTo>
                <a:lnTo>
                  <a:pt x="7640" y="7580"/>
                </a:lnTo>
                <a:lnTo>
                  <a:pt x="7587" y="7607"/>
                </a:lnTo>
                <a:lnTo>
                  <a:pt x="7587" y="7616"/>
                </a:lnTo>
                <a:lnTo>
                  <a:pt x="7578" y="7616"/>
                </a:lnTo>
                <a:lnTo>
                  <a:pt x="7570" y="7616"/>
                </a:lnTo>
                <a:lnTo>
                  <a:pt x="7552" y="7607"/>
                </a:lnTo>
                <a:lnTo>
                  <a:pt x="7543" y="7607"/>
                </a:lnTo>
                <a:lnTo>
                  <a:pt x="7534" y="7598"/>
                </a:lnTo>
                <a:lnTo>
                  <a:pt x="7517" y="7598"/>
                </a:lnTo>
                <a:lnTo>
                  <a:pt x="7499" y="7580"/>
                </a:lnTo>
                <a:lnTo>
                  <a:pt x="7490" y="7571"/>
                </a:lnTo>
                <a:lnTo>
                  <a:pt x="7437" y="7571"/>
                </a:lnTo>
                <a:lnTo>
                  <a:pt x="7420" y="7580"/>
                </a:lnTo>
                <a:lnTo>
                  <a:pt x="7393" y="7580"/>
                </a:lnTo>
                <a:lnTo>
                  <a:pt x="7367" y="7580"/>
                </a:lnTo>
                <a:lnTo>
                  <a:pt x="7349" y="7580"/>
                </a:lnTo>
                <a:lnTo>
                  <a:pt x="7340" y="7580"/>
                </a:lnTo>
                <a:lnTo>
                  <a:pt x="7340" y="7571"/>
                </a:lnTo>
                <a:lnTo>
                  <a:pt x="7331" y="7563"/>
                </a:lnTo>
                <a:lnTo>
                  <a:pt x="7340" y="7554"/>
                </a:lnTo>
                <a:lnTo>
                  <a:pt x="7331" y="7545"/>
                </a:lnTo>
                <a:lnTo>
                  <a:pt x="7331" y="7536"/>
                </a:lnTo>
                <a:lnTo>
                  <a:pt x="7314" y="7518"/>
                </a:lnTo>
                <a:lnTo>
                  <a:pt x="7296" y="7510"/>
                </a:lnTo>
                <a:lnTo>
                  <a:pt x="7278" y="7510"/>
                </a:lnTo>
                <a:lnTo>
                  <a:pt x="7270" y="7510"/>
                </a:lnTo>
                <a:lnTo>
                  <a:pt x="7243" y="7510"/>
                </a:lnTo>
                <a:lnTo>
                  <a:pt x="7234" y="7501"/>
                </a:lnTo>
                <a:lnTo>
                  <a:pt x="7226" y="7492"/>
                </a:lnTo>
                <a:lnTo>
                  <a:pt x="7226" y="7483"/>
                </a:lnTo>
                <a:lnTo>
                  <a:pt x="7226" y="7474"/>
                </a:lnTo>
                <a:lnTo>
                  <a:pt x="7226" y="7466"/>
                </a:lnTo>
                <a:lnTo>
                  <a:pt x="7217" y="7466"/>
                </a:lnTo>
                <a:lnTo>
                  <a:pt x="7208" y="7457"/>
                </a:lnTo>
                <a:lnTo>
                  <a:pt x="7199" y="7457"/>
                </a:lnTo>
                <a:lnTo>
                  <a:pt x="7199" y="7466"/>
                </a:lnTo>
                <a:lnTo>
                  <a:pt x="7190" y="7474"/>
                </a:lnTo>
                <a:lnTo>
                  <a:pt x="7190" y="7483"/>
                </a:lnTo>
                <a:lnTo>
                  <a:pt x="7199" y="7492"/>
                </a:lnTo>
                <a:lnTo>
                  <a:pt x="7199" y="7501"/>
                </a:lnTo>
                <a:lnTo>
                  <a:pt x="7217" y="7492"/>
                </a:lnTo>
                <a:lnTo>
                  <a:pt x="7226" y="7492"/>
                </a:lnTo>
                <a:lnTo>
                  <a:pt x="7226" y="7501"/>
                </a:lnTo>
                <a:lnTo>
                  <a:pt x="7226" y="7510"/>
                </a:lnTo>
                <a:lnTo>
                  <a:pt x="7217" y="7510"/>
                </a:lnTo>
                <a:lnTo>
                  <a:pt x="7208" y="7501"/>
                </a:lnTo>
                <a:lnTo>
                  <a:pt x="7208" y="7510"/>
                </a:lnTo>
                <a:lnTo>
                  <a:pt x="7199" y="7510"/>
                </a:lnTo>
                <a:lnTo>
                  <a:pt x="7199" y="7518"/>
                </a:lnTo>
                <a:lnTo>
                  <a:pt x="7173" y="7527"/>
                </a:lnTo>
                <a:lnTo>
                  <a:pt x="7155" y="7527"/>
                </a:lnTo>
                <a:lnTo>
                  <a:pt x="7120" y="7545"/>
                </a:lnTo>
                <a:lnTo>
                  <a:pt x="7102" y="7545"/>
                </a:lnTo>
                <a:lnTo>
                  <a:pt x="7102" y="7554"/>
                </a:lnTo>
                <a:lnTo>
                  <a:pt x="7102" y="7563"/>
                </a:lnTo>
                <a:lnTo>
                  <a:pt x="7102" y="7571"/>
                </a:lnTo>
                <a:lnTo>
                  <a:pt x="7102" y="7580"/>
                </a:lnTo>
                <a:lnTo>
                  <a:pt x="7111" y="7598"/>
                </a:lnTo>
                <a:lnTo>
                  <a:pt x="7120" y="7607"/>
                </a:lnTo>
                <a:lnTo>
                  <a:pt x="7120" y="7616"/>
                </a:lnTo>
                <a:lnTo>
                  <a:pt x="7128" y="7633"/>
                </a:lnTo>
                <a:lnTo>
                  <a:pt x="7137" y="7642"/>
                </a:lnTo>
                <a:lnTo>
                  <a:pt x="7128" y="7651"/>
                </a:lnTo>
                <a:lnTo>
                  <a:pt x="7128" y="7668"/>
                </a:lnTo>
                <a:lnTo>
                  <a:pt x="7120" y="7677"/>
                </a:lnTo>
                <a:lnTo>
                  <a:pt x="7120" y="7686"/>
                </a:lnTo>
                <a:lnTo>
                  <a:pt x="7102" y="7686"/>
                </a:lnTo>
                <a:lnTo>
                  <a:pt x="7093" y="7686"/>
                </a:lnTo>
                <a:lnTo>
                  <a:pt x="7084" y="7686"/>
                </a:lnTo>
                <a:lnTo>
                  <a:pt x="7084" y="7677"/>
                </a:lnTo>
                <a:lnTo>
                  <a:pt x="7084" y="7668"/>
                </a:lnTo>
                <a:lnTo>
                  <a:pt x="7076" y="7660"/>
                </a:lnTo>
                <a:lnTo>
                  <a:pt x="7067" y="7651"/>
                </a:lnTo>
                <a:lnTo>
                  <a:pt x="7067" y="7642"/>
                </a:lnTo>
                <a:lnTo>
                  <a:pt x="7058" y="7633"/>
                </a:lnTo>
                <a:lnTo>
                  <a:pt x="7067" y="7607"/>
                </a:lnTo>
                <a:lnTo>
                  <a:pt x="7076" y="7607"/>
                </a:lnTo>
                <a:lnTo>
                  <a:pt x="7084" y="7598"/>
                </a:lnTo>
                <a:lnTo>
                  <a:pt x="7093" y="7589"/>
                </a:lnTo>
                <a:lnTo>
                  <a:pt x="7093" y="7571"/>
                </a:lnTo>
                <a:lnTo>
                  <a:pt x="7093" y="7563"/>
                </a:lnTo>
                <a:lnTo>
                  <a:pt x="7084" y="7554"/>
                </a:lnTo>
                <a:lnTo>
                  <a:pt x="7084" y="7545"/>
                </a:lnTo>
                <a:lnTo>
                  <a:pt x="7093" y="7545"/>
                </a:lnTo>
                <a:lnTo>
                  <a:pt x="7084" y="7536"/>
                </a:lnTo>
                <a:lnTo>
                  <a:pt x="7076" y="7527"/>
                </a:lnTo>
                <a:lnTo>
                  <a:pt x="7067" y="7510"/>
                </a:lnTo>
                <a:lnTo>
                  <a:pt x="7067" y="7501"/>
                </a:lnTo>
                <a:lnTo>
                  <a:pt x="7076" y="7501"/>
                </a:lnTo>
                <a:lnTo>
                  <a:pt x="7102" y="7492"/>
                </a:lnTo>
                <a:lnTo>
                  <a:pt x="7111" y="7492"/>
                </a:lnTo>
                <a:lnTo>
                  <a:pt x="7111" y="7483"/>
                </a:lnTo>
                <a:lnTo>
                  <a:pt x="7120" y="7474"/>
                </a:lnTo>
                <a:lnTo>
                  <a:pt x="7128" y="7466"/>
                </a:lnTo>
                <a:lnTo>
                  <a:pt x="7128" y="7457"/>
                </a:lnTo>
                <a:lnTo>
                  <a:pt x="7120" y="7448"/>
                </a:lnTo>
                <a:lnTo>
                  <a:pt x="7102" y="7439"/>
                </a:lnTo>
                <a:lnTo>
                  <a:pt x="7093" y="7439"/>
                </a:lnTo>
                <a:lnTo>
                  <a:pt x="7084" y="7439"/>
                </a:lnTo>
                <a:lnTo>
                  <a:pt x="7067" y="7448"/>
                </a:lnTo>
                <a:lnTo>
                  <a:pt x="7067" y="7457"/>
                </a:lnTo>
                <a:lnTo>
                  <a:pt x="7058" y="7457"/>
                </a:lnTo>
                <a:lnTo>
                  <a:pt x="7049" y="7466"/>
                </a:lnTo>
                <a:lnTo>
                  <a:pt x="7049" y="7474"/>
                </a:lnTo>
                <a:lnTo>
                  <a:pt x="7031" y="7483"/>
                </a:lnTo>
                <a:lnTo>
                  <a:pt x="7014" y="7492"/>
                </a:lnTo>
                <a:lnTo>
                  <a:pt x="6970" y="7518"/>
                </a:lnTo>
                <a:lnTo>
                  <a:pt x="6943" y="7527"/>
                </a:lnTo>
                <a:lnTo>
                  <a:pt x="6934" y="7527"/>
                </a:lnTo>
                <a:lnTo>
                  <a:pt x="6926" y="7518"/>
                </a:lnTo>
                <a:lnTo>
                  <a:pt x="6917" y="7518"/>
                </a:lnTo>
                <a:lnTo>
                  <a:pt x="6908" y="7518"/>
                </a:lnTo>
                <a:lnTo>
                  <a:pt x="6899" y="7527"/>
                </a:lnTo>
                <a:lnTo>
                  <a:pt x="6899" y="7536"/>
                </a:lnTo>
                <a:lnTo>
                  <a:pt x="6899" y="7545"/>
                </a:lnTo>
                <a:lnTo>
                  <a:pt x="6890" y="7563"/>
                </a:lnTo>
                <a:lnTo>
                  <a:pt x="6881" y="7563"/>
                </a:lnTo>
                <a:lnTo>
                  <a:pt x="6881" y="7554"/>
                </a:lnTo>
                <a:lnTo>
                  <a:pt x="6881" y="7545"/>
                </a:lnTo>
                <a:lnTo>
                  <a:pt x="6890" y="7545"/>
                </a:lnTo>
                <a:lnTo>
                  <a:pt x="6881" y="7545"/>
                </a:lnTo>
                <a:lnTo>
                  <a:pt x="6855" y="7536"/>
                </a:lnTo>
                <a:lnTo>
                  <a:pt x="6846" y="7536"/>
                </a:lnTo>
                <a:lnTo>
                  <a:pt x="6837" y="7554"/>
                </a:lnTo>
                <a:lnTo>
                  <a:pt x="6829" y="7563"/>
                </a:lnTo>
                <a:lnTo>
                  <a:pt x="6820" y="7563"/>
                </a:lnTo>
                <a:lnTo>
                  <a:pt x="6811" y="7571"/>
                </a:lnTo>
                <a:lnTo>
                  <a:pt x="6811" y="7580"/>
                </a:lnTo>
                <a:lnTo>
                  <a:pt x="6802" y="7598"/>
                </a:lnTo>
                <a:lnTo>
                  <a:pt x="6793" y="7607"/>
                </a:lnTo>
                <a:lnTo>
                  <a:pt x="6802" y="7598"/>
                </a:lnTo>
                <a:lnTo>
                  <a:pt x="6802" y="7607"/>
                </a:lnTo>
                <a:lnTo>
                  <a:pt x="6802" y="7616"/>
                </a:lnTo>
                <a:lnTo>
                  <a:pt x="6802" y="7633"/>
                </a:lnTo>
                <a:lnTo>
                  <a:pt x="6793" y="7642"/>
                </a:lnTo>
                <a:lnTo>
                  <a:pt x="6802" y="7642"/>
                </a:lnTo>
                <a:lnTo>
                  <a:pt x="6802" y="7651"/>
                </a:lnTo>
                <a:lnTo>
                  <a:pt x="6793" y="7660"/>
                </a:lnTo>
                <a:lnTo>
                  <a:pt x="6776" y="7660"/>
                </a:lnTo>
                <a:lnTo>
                  <a:pt x="6767" y="7668"/>
                </a:lnTo>
                <a:lnTo>
                  <a:pt x="6758" y="7668"/>
                </a:lnTo>
                <a:lnTo>
                  <a:pt x="6749" y="7695"/>
                </a:lnTo>
                <a:lnTo>
                  <a:pt x="6723" y="7713"/>
                </a:lnTo>
                <a:lnTo>
                  <a:pt x="6714" y="7721"/>
                </a:lnTo>
                <a:lnTo>
                  <a:pt x="6705" y="7721"/>
                </a:lnTo>
                <a:lnTo>
                  <a:pt x="6705" y="7730"/>
                </a:lnTo>
                <a:lnTo>
                  <a:pt x="6714" y="7730"/>
                </a:lnTo>
                <a:lnTo>
                  <a:pt x="6714" y="7739"/>
                </a:lnTo>
                <a:lnTo>
                  <a:pt x="6714" y="7766"/>
                </a:lnTo>
                <a:lnTo>
                  <a:pt x="6714" y="7774"/>
                </a:lnTo>
                <a:lnTo>
                  <a:pt x="6705" y="7774"/>
                </a:lnTo>
                <a:lnTo>
                  <a:pt x="6705" y="7766"/>
                </a:lnTo>
                <a:lnTo>
                  <a:pt x="6705" y="7757"/>
                </a:lnTo>
                <a:lnTo>
                  <a:pt x="6696" y="7748"/>
                </a:lnTo>
                <a:lnTo>
                  <a:pt x="6687" y="7739"/>
                </a:lnTo>
                <a:lnTo>
                  <a:pt x="6679" y="7730"/>
                </a:lnTo>
                <a:lnTo>
                  <a:pt x="6670" y="7721"/>
                </a:lnTo>
                <a:lnTo>
                  <a:pt x="6643" y="7704"/>
                </a:lnTo>
                <a:lnTo>
                  <a:pt x="6634" y="7686"/>
                </a:lnTo>
                <a:lnTo>
                  <a:pt x="6617" y="7677"/>
                </a:lnTo>
                <a:lnTo>
                  <a:pt x="6590" y="7660"/>
                </a:lnTo>
                <a:lnTo>
                  <a:pt x="6573" y="7660"/>
                </a:lnTo>
                <a:lnTo>
                  <a:pt x="6555" y="7660"/>
                </a:lnTo>
                <a:lnTo>
                  <a:pt x="6546" y="7651"/>
                </a:lnTo>
                <a:lnTo>
                  <a:pt x="6537" y="7651"/>
                </a:lnTo>
                <a:lnTo>
                  <a:pt x="6529" y="7651"/>
                </a:lnTo>
                <a:lnTo>
                  <a:pt x="6511" y="7651"/>
                </a:lnTo>
                <a:lnTo>
                  <a:pt x="6502" y="7651"/>
                </a:lnTo>
                <a:lnTo>
                  <a:pt x="6493" y="7660"/>
                </a:lnTo>
                <a:lnTo>
                  <a:pt x="6484" y="7668"/>
                </a:lnTo>
                <a:lnTo>
                  <a:pt x="6476" y="7668"/>
                </a:lnTo>
                <a:lnTo>
                  <a:pt x="6467" y="7677"/>
                </a:lnTo>
                <a:lnTo>
                  <a:pt x="6440" y="7686"/>
                </a:lnTo>
                <a:lnTo>
                  <a:pt x="6432" y="7686"/>
                </a:lnTo>
                <a:lnTo>
                  <a:pt x="6414" y="7704"/>
                </a:lnTo>
                <a:lnTo>
                  <a:pt x="6396" y="7704"/>
                </a:lnTo>
                <a:lnTo>
                  <a:pt x="6387" y="7704"/>
                </a:lnTo>
                <a:lnTo>
                  <a:pt x="6379" y="7704"/>
                </a:lnTo>
                <a:lnTo>
                  <a:pt x="6361" y="7704"/>
                </a:lnTo>
                <a:lnTo>
                  <a:pt x="6352" y="7695"/>
                </a:lnTo>
                <a:lnTo>
                  <a:pt x="6343" y="7686"/>
                </a:lnTo>
                <a:lnTo>
                  <a:pt x="6334" y="7677"/>
                </a:lnTo>
                <a:lnTo>
                  <a:pt x="6334" y="7686"/>
                </a:lnTo>
                <a:lnTo>
                  <a:pt x="6343" y="7686"/>
                </a:lnTo>
                <a:lnTo>
                  <a:pt x="6343" y="7695"/>
                </a:lnTo>
                <a:lnTo>
                  <a:pt x="6334" y="7695"/>
                </a:lnTo>
                <a:lnTo>
                  <a:pt x="6326" y="7695"/>
                </a:lnTo>
                <a:lnTo>
                  <a:pt x="6317" y="7695"/>
                </a:lnTo>
                <a:lnTo>
                  <a:pt x="6308" y="7686"/>
                </a:lnTo>
                <a:lnTo>
                  <a:pt x="6317" y="7677"/>
                </a:lnTo>
                <a:lnTo>
                  <a:pt x="6308" y="7677"/>
                </a:lnTo>
                <a:lnTo>
                  <a:pt x="6299" y="7668"/>
                </a:lnTo>
                <a:lnTo>
                  <a:pt x="6299" y="7660"/>
                </a:lnTo>
                <a:lnTo>
                  <a:pt x="6290" y="7651"/>
                </a:lnTo>
                <a:lnTo>
                  <a:pt x="6282" y="7651"/>
                </a:lnTo>
                <a:lnTo>
                  <a:pt x="6273" y="7642"/>
                </a:lnTo>
                <a:lnTo>
                  <a:pt x="6264" y="7633"/>
                </a:lnTo>
                <a:lnTo>
                  <a:pt x="6255" y="7616"/>
                </a:lnTo>
                <a:lnTo>
                  <a:pt x="6246" y="7616"/>
                </a:lnTo>
                <a:lnTo>
                  <a:pt x="6229" y="7598"/>
                </a:lnTo>
                <a:lnTo>
                  <a:pt x="6220" y="7580"/>
                </a:lnTo>
                <a:lnTo>
                  <a:pt x="6211" y="7563"/>
                </a:lnTo>
                <a:lnTo>
                  <a:pt x="6211" y="7554"/>
                </a:lnTo>
                <a:lnTo>
                  <a:pt x="6202" y="7545"/>
                </a:lnTo>
                <a:lnTo>
                  <a:pt x="6193" y="7536"/>
                </a:lnTo>
                <a:lnTo>
                  <a:pt x="6193" y="7518"/>
                </a:lnTo>
                <a:lnTo>
                  <a:pt x="6193" y="7510"/>
                </a:lnTo>
                <a:lnTo>
                  <a:pt x="6202" y="7510"/>
                </a:lnTo>
                <a:lnTo>
                  <a:pt x="6202" y="7501"/>
                </a:lnTo>
                <a:lnTo>
                  <a:pt x="6211" y="7501"/>
                </a:lnTo>
                <a:lnTo>
                  <a:pt x="6211" y="7492"/>
                </a:lnTo>
                <a:lnTo>
                  <a:pt x="6202" y="7483"/>
                </a:lnTo>
                <a:lnTo>
                  <a:pt x="6193" y="7483"/>
                </a:lnTo>
                <a:lnTo>
                  <a:pt x="6193" y="7474"/>
                </a:lnTo>
                <a:lnTo>
                  <a:pt x="6202" y="7474"/>
                </a:lnTo>
                <a:lnTo>
                  <a:pt x="6202" y="7466"/>
                </a:lnTo>
                <a:lnTo>
                  <a:pt x="6211" y="7457"/>
                </a:lnTo>
                <a:lnTo>
                  <a:pt x="6211" y="7448"/>
                </a:lnTo>
                <a:lnTo>
                  <a:pt x="6202" y="7439"/>
                </a:lnTo>
                <a:lnTo>
                  <a:pt x="6202" y="7430"/>
                </a:lnTo>
                <a:lnTo>
                  <a:pt x="6211" y="7421"/>
                </a:lnTo>
                <a:lnTo>
                  <a:pt x="6211" y="7430"/>
                </a:lnTo>
                <a:lnTo>
                  <a:pt x="6211" y="7439"/>
                </a:lnTo>
                <a:lnTo>
                  <a:pt x="6220" y="7439"/>
                </a:lnTo>
                <a:lnTo>
                  <a:pt x="6220" y="7430"/>
                </a:lnTo>
                <a:lnTo>
                  <a:pt x="6220" y="7404"/>
                </a:lnTo>
                <a:lnTo>
                  <a:pt x="6211" y="7368"/>
                </a:lnTo>
                <a:lnTo>
                  <a:pt x="6220" y="7342"/>
                </a:lnTo>
                <a:lnTo>
                  <a:pt x="6229" y="7324"/>
                </a:lnTo>
                <a:lnTo>
                  <a:pt x="6229" y="7315"/>
                </a:lnTo>
                <a:lnTo>
                  <a:pt x="6237" y="7307"/>
                </a:lnTo>
                <a:lnTo>
                  <a:pt x="6237" y="7298"/>
                </a:lnTo>
                <a:lnTo>
                  <a:pt x="6246" y="7298"/>
                </a:lnTo>
                <a:lnTo>
                  <a:pt x="6237" y="7263"/>
                </a:lnTo>
                <a:lnTo>
                  <a:pt x="6229" y="7263"/>
                </a:lnTo>
                <a:lnTo>
                  <a:pt x="6229" y="7254"/>
                </a:lnTo>
                <a:lnTo>
                  <a:pt x="6237" y="7254"/>
                </a:lnTo>
                <a:lnTo>
                  <a:pt x="6237" y="7263"/>
                </a:lnTo>
                <a:lnTo>
                  <a:pt x="6237" y="7254"/>
                </a:lnTo>
                <a:lnTo>
                  <a:pt x="6246" y="7254"/>
                </a:lnTo>
                <a:lnTo>
                  <a:pt x="6246" y="7245"/>
                </a:lnTo>
                <a:lnTo>
                  <a:pt x="6237" y="7245"/>
                </a:lnTo>
                <a:lnTo>
                  <a:pt x="6229" y="7227"/>
                </a:lnTo>
                <a:lnTo>
                  <a:pt x="6211" y="7218"/>
                </a:lnTo>
                <a:lnTo>
                  <a:pt x="6220" y="7227"/>
                </a:lnTo>
                <a:lnTo>
                  <a:pt x="6211" y="7227"/>
                </a:lnTo>
                <a:lnTo>
                  <a:pt x="6202" y="7227"/>
                </a:lnTo>
                <a:lnTo>
                  <a:pt x="6193" y="7227"/>
                </a:lnTo>
                <a:lnTo>
                  <a:pt x="6193" y="7218"/>
                </a:lnTo>
                <a:lnTo>
                  <a:pt x="6184" y="7218"/>
                </a:lnTo>
                <a:lnTo>
                  <a:pt x="6176" y="7218"/>
                </a:lnTo>
                <a:lnTo>
                  <a:pt x="6176" y="7210"/>
                </a:lnTo>
                <a:lnTo>
                  <a:pt x="6184" y="7210"/>
                </a:lnTo>
                <a:lnTo>
                  <a:pt x="6202" y="7218"/>
                </a:lnTo>
                <a:lnTo>
                  <a:pt x="6167" y="7183"/>
                </a:lnTo>
                <a:lnTo>
                  <a:pt x="6149" y="7183"/>
                </a:lnTo>
                <a:lnTo>
                  <a:pt x="6149" y="7192"/>
                </a:lnTo>
                <a:lnTo>
                  <a:pt x="6140" y="7183"/>
                </a:lnTo>
                <a:lnTo>
                  <a:pt x="6132" y="7183"/>
                </a:lnTo>
                <a:lnTo>
                  <a:pt x="6114" y="7174"/>
                </a:lnTo>
                <a:lnTo>
                  <a:pt x="6105" y="7174"/>
                </a:lnTo>
                <a:lnTo>
                  <a:pt x="6096" y="7174"/>
                </a:lnTo>
                <a:lnTo>
                  <a:pt x="6070" y="7183"/>
                </a:lnTo>
                <a:lnTo>
                  <a:pt x="6052" y="7174"/>
                </a:lnTo>
                <a:lnTo>
                  <a:pt x="6035" y="7174"/>
                </a:lnTo>
                <a:lnTo>
                  <a:pt x="6043" y="7174"/>
                </a:lnTo>
                <a:lnTo>
                  <a:pt x="6035" y="7183"/>
                </a:lnTo>
                <a:lnTo>
                  <a:pt x="6026" y="7183"/>
                </a:lnTo>
                <a:lnTo>
                  <a:pt x="6008" y="7192"/>
                </a:lnTo>
                <a:lnTo>
                  <a:pt x="5999" y="7183"/>
                </a:lnTo>
                <a:lnTo>
                  <a:pt x="5982" y="7192"/>
                </a:lnTo>
                <a:lnTo>
                  <a:pt x="5973" y="7192"/>
                </a:lnTo>
                <a:lnTo>
                  <a:pt x="5937" y="7183"/>
                </a:lnTo>
                <a:lnTo>
                  <a:pt x="5929" y="7192"/>
                </a:lnTo>
                <a:lnTo>
                  <a:pt x="5920" y="7183"/>
                </a:lnTo>
                <a:lnTo>
                  <a:pt x="5911" y="7183"/>
                </a:lnTo>
                <a:lnTo>
                  <a:pt x="5902" y="7183"/>
                </a:lnTo>
                <a:lnTo>
                  <a:pt x="5893" y="7183"/>
                </a:lnTo>
                <a:lnTo>
                  <a:pt x="5885" y="7192"/>
                </a:lnTo>
                <a:lnTo>
                  <a:pt x="5876" y="7192"/>
                </a:lnTo>
                <a:lnTo>
                  <a:pt x="5849" y="7174"/>
                </a:lnTo>
                <a:lnTo>
                  <a:pt x="5849" y="7183"/>
                </a:lnTo>
                <a:lnTo>
                  <a:pt x="5840" y="7192"/>
                </a:lnTo>
                <a:lnTo>
                  <a:pt x="5840" y="7183"/>
                </a:lnTo>
                <a:lnTo>
                  <a:pt x="5832" y="7183"/>
                </a:lnTo>
                <a:lnTo>
                  <a:pt x="5823" y="7183"/>
                </a:lnTo>
                <a:lnTo>
                  <a:pt x="5823" y="7174"/>
                </a:lnTo>
                <a:lnTo>
                  <a:pt x="5840" y="7157"/>
                </a:lnTo>
                <a:lnTo>
                  <a:pt x="5849" y="7148"/>
                </a:lnTo>
                <a:lnTo>
                  <a:pt x="5858" y="7139"/>
                </a:lnTo>
                <a:lnTo>
                  <a:pt x="5867" y="7121"/>
                </a:lnTo>
                <a:lnTo>
                  <a:pt x="5867" y="7104"/>
                </a:lnTo>
                <a:lnTo>
                  <a:pt x="5867" y="7086"/>
                </a:lnTo>
                <a:lnTo>
                  <a:pt x="5867" y="7077"/>
                </a:lnTo>
                <a:lnTo>
                  <a:pt x="5867" y="7068"/>
                </a:lnTo>
                <a:lnTo>
                  <a:pt x="5876" y="7060"/>
                </a:lnTo>
                <a:lnTo>
                  <a:pt x="5867" y="7051"/>
                </a:lnTo>
                <a:lnTo>
                  <a:pt x="5876" y="7042"/>
                </a:lnTo>
                <a:lnTo>
                  <a:pt x="5876" y="7033"/>
                </a:lnTo>
                <a:lnTo>
                  <a:pt x="5885" y="7015"/>
                </a:lnTo>
                <a:lnTo>
                  <a:pt x="5885" y="7007"/>
                </a:lnTo>
                <a:lnTo>
                  <a:pt x="5876" y="6998"/>
                </a:lnTo>
                <a:lnTo>
                  <a:pt x="5867" y="6998"/>
                </a:lnTo>
                <a:lnTo>
                  <a:pt x="5867" y="6989"/>
                </a:lnTo>
                <a:lnTo>
                  <a:pt x="5867" y="6980"/>
                </a:lnTo>
                <a:lnTo>
                  <a:pt x="5876" y="6971"/>
                </a:lnTo>
                <a:lnTo>
                  <a:pt x="5876" y="6962"/>
                </a:lnTo>
                <a:lnTo>
                  <a:pt x="5885" y="6962"/>
                </a:lnTo>
                <a:lnTo>
                  <a:pt x="5885" y="6971"/>
                </a:lnTo>
                <a:lnTo>
                  <a:pt x="5885" y="6980"/>
                </a:lnTo>
                <a:lnTo>
                  <a:pt x="5885" y="6989"/>
                </a:lnTo>
                <a:lnTo>
                  <a:pt x="5893" y="6989"/>
                </a:lnTo>
                <a:lnTo>
                  <a:pt x="5893" y="6998"/>
                </a:lnTo>
                <a:lnTo>
                  <a:pt x="5902" y="6998"/>
                </a:lnTo>
                <a:lnTo>
                  <a:pt x="5902" y="6989"/>
                </a:lnTo>
                <a:lnTo>
                  <a:pt x="5911" y="6971"/>
                </a:lnTo>
                <a:lnTo>
                  <a:pt x="5911" y="6962"/>
                </a:lnTo>
                <a:lnTo>
                  <a:pt x="5920" y="6945"/>
                </a:lnTo>
                <a:lnTo>
                  <a:pt x="5929" y="6927"/>
                </a:lnTo>
                <a:lnTo>
                  <a:pt x="5929" y="6918"/>
                </a:lnTo>
                <a:lnTo>
                  <a:pt x="5920" y="6918"/>
                </a:lnTo>
                <a:lnTo>
                  <a:pt x="5920" y="6927"/>
                </a:lnTo>
                <a:lnTo>
                  <a:pt x="5911" y="6927"/>
                </a:lnTo>
                <a:lnTo>
                  <a:pt x="5911" y="6918"/>
                </a:lnTo>
                <a:lnTo>
                  <a:pt x="5920" y="6918"/>
                </a:lnTo>
                <a:lnTo>
                  <a:pt x="5929" y="6918"/>
                </a:lnTo>
                <a:lnTo>
                  <a:pt x="5929" y="6909"/>
                </a:lnTo>
                <a:lnTo>
                  <a:pt x="5929" y="6901"/>
                </a:lnTo>
                <a:lnTo>
                  <a:pt x="5920" y="6901"/>
                </a:lnTo>
                <a:lnTo>
                  <a:pt x="5911" y="6901"/>
                </a:lnTo>
                <a:lnTo>
                  <a:pt x="5920" y="6883"/>
                </a:lnTo>
                <a:lnTo>
                  <a:pt x="5929" y="6883"/>
                </a:lnTo>
                <a:lnTo>
                  <a:pt x="5929" y="6874"/>
                </a:lnTo>
                <a:lnTo>
                  <a:pt x="5929" y="6865"/>
                </a:lnTo>
                <a:lnTo>
                  <a:pt x="5929" y="6857"/>
                </a:lnTo>
                <a:lnTo>
                  <a:pt x="5946" y="6830"/>
                </a:lnTo>
                <a:lnTo>
                  <a:pt x="5955" y="6821"/>
                </a:lnTo>
                <a:lnTo>
                  <a:pt x="5964" y="6812"/>
                </a:lnTo>
                <a:lnTo>
                  <a:pt x="5973" y="6804"/>
                </a:lnTo>
                <a:lnTo>
                  <a:pt x="5973" y="6795"/>
                </a:lnTo>
                <a:lnTo>
                  <a:pt x="5982" y="6786"/>
                </a:lnTo>
                <a:lnTo>
                  <a:pt x="5973" y="6777"/>
                </a:lnTo>
                <a:lnTo>
                  <a:pt x="5973" y="6759"/>
                </a:lnTo>
                <a:lnTo>
                  <a:pt x="5964" y="6751"/>
                </a:lnTo>
                <a:lnTo>
                  <a:pt x="5955" y="6751"/>
                </a:lnTo>
                <a:lnTo>
                  <a:pt x="5946" y="6751"/>
                </a:lnTo>
                <a:lnTo>
                  <a:pt x="5937" y="6751"/>
                </a:lnTo>
                <a:lnTo>
                  <a:pt x="5946" y="6751"/>
                </a:lnTo>
                <a:lnTo>
                  <a:pt x="5946" y="6759"/>
                </a:lnTo>
                <a:lnTo>
                  <a:pt x="5929" y="6759"/>
                </a:lnTo>
                <a:lnTo>
                  <a:pt x="5911" y="6751"/>
                </a:lnTo>
                <a:lnTo>
                  <a:pt x="5902" y="6751"/>
                </a:lnTo>
                <a:lnTo>
                  <a:pt x="5885" y="6751"/>
                </a:lnTo>
                <a:lnTo>
                  <a:pt x="5876" y="6751"/>
                </a:lnTo>
                <a:lnTo>
                  <a:pt x="5867" y="6751"/>
                </a:lnTo>
                <a:lnTo>
                  <a:pt x="5858" y="6751"/>
                </a:lnTo>
                <a:lnTo>
                  <a:pt x="5849" y="6751"/>
                </a:lnTo>
                <a:lnTo>
                  <a:pt x="5832" y="6759"/>
                </a:lnTo>
                <a:lnTo>
                  <a:pt x="5823" y="6759"/>
                </a:lnTo>
                <a:lnTo>
                  <a:pt x="5752" y="6777"/>
                </a:lnTo>
                <a:lnTo>
                  <a:pt x="5726" y="6786"/>
                </a:lnTo>
                <a:lnTo>
                  <a:pt x="5717" y="6795"/>
                </a:lnTo>
                <a:lnTo>
                  <a:pt x="5708" y="6812"/>
                </a:lnTo>
                <a:lnTo>
                  <a:pt x="5708" y="6830"/>
                </a:lnTo>
                <a:lnTo>
                  <a:pt x="5708" y="6839"/>
                </a:lnTo>
                <a:lnTo>
                  <a:pt x="5708" y="6857"/>
                </a:lnTo>
                <a:lnTo>
                  <a:pt x="5708" y="6865"/>
                </a:lnTo>
                <a:lnTo>
                  <a:pt x="5708" y="6874"/>
                </a:lnTo>
                <a:lnTo>
                  <a:pt x="5690" y="6883"/>
                </a:lnTo>
                <a:lnTo>
                  <a:pt x="5690" y="6892"/>
                </a:lnTo>
                <a:lnTo>
                  <a:pt x="5690" y="6918"/>
                </a:lnTo>
                <a:lnTo>
                  <a:pt x="5673" y="6936"/>
                </a:lnTo>
                <a:lnTo>
                  <a:pt x="5664" y="6936"/>
                </a:lnTo>
                <a:lnTo>
                  <a:pt x="5655" y="6945"/>
                </a:lnTo>
                <a:lnTo>
                  <a:pt x="5637" y="6954"/>
                </a:lnTo>
                <a:lnTo>
                  <a:pt x="5637" y="6962"/>
                </a:lnTo>
                <a:lnTo>
                  <a:pt x="5646" y="6954"/>
                </a:lnTo>
                <a:lnTo>
                  <a:pt x="5637" y="6962"/>
                </a:lnTo>
                <a:lnTo>
                  <a:pt x="5646" y="6962"/>
                </a:lnTo>
                <a:lnTo>
                  <a:pt x="5646" y="6971"/>
                </a:lnTo>
                <a:lnTo>
                  <a:pt x="5637" y="6980"/>
                </a:lnTo>
                <a:lnTo>
                  <a:pt x="5629" y="6989"/>
                </a:lnTo>
                <a:lnTo>
                  <a:pt x="5611" y="6989"/>
                </a:lnTo>
                <a:lnTo>
                  <a:pt x="5602" y="6980"/>
                </a:lnTo>
                <a:lnTo>
                  <a:pt x="5602" y="6971"/>
                </a:lnTo>
                <a:lnTo>
                  <a:pt x="5593" y="6971"/>
                </a:lnTo>
                <a:lnTo>
                  <a:pt x="5585" y="6971"/>
                </a:lnTo>
                <a:lnTo>
                  <a:pt x="5576" y="6971"/>
                </a:lnTo>
                <a:lnTo>
                  <a:pt x="5558" y="6971"/>
                </a:lnTo>
                <a:lnTo>
                  <a:pt x="5540" y="6980"/>
                </a:lnTo>
                <a:lnTo>
                  <a:pt x="5532" y="6989"/>
                </a:lnTo>
                <a:lnTo>
                  <a:pt x="5514" y="6989"/>
                </a:lnTo>
                <a:lnTo>
                  <a:pt x="5505" y="6989"/>
                </a:lnTo>
                <a:lnTo>
                  <a:pt x="5479" y="6989"/>
                </a:lnTo>
                <a:lnTo>
                  <a:pt x="5461" y="6998"/>
                </a:lnTo>
                <a:lnTo>
                  <a:pt x="5435" y="7007"/>
                </a:lnTo>
                <a:lnTo>
                  <a:pt x="5417" y="7007"/>
                </a:lnTo>
                <a:lnTo>
                  <a:pt x="5408" y="7007"/>
                </a:lnTo>
                <a:lnTo>
                  <a:pt x="5399" y="6998"/>
                </a:lnTo>
                <a:lnTo>
                  <a:pt x="5390" y="6980"/>
                </a:lnTo>
                <a:lnTo>
                  <a:pt x="5373" y="6980"/>
                </a:lnTo>
                <a:lnTo>
                  <a:pt x="5364" y="6971"/>
                </a:lnTo>
                <a:lnTo>
                  <a:pt x="5329" y="6971"/>
                </a:lnTo>
                <a:lnTo>
                  <a:pt x="5320" y="6962"/>
                </a:lnTo>
                <a:lnTo>
                  <a:pt x="5329" y="6971"/>
                </a:lnTo>
                <a:lnTo>
                  <a:pt x="5311" y="6962"/>
                </a:lnTo>
                <a:lnTo>
                  <a:pt x="5302" y="6954"/>
                </a:lnTo>
                <a:lnTo>
                  <a:pt x="5311" y="6962"/>
                </a:lnTo>
                <a:lnTo>
                  <a:pt x="5320" y="6962"/>
                </a:lnTo>
                <a:lnTo>
                  <a:pt x="5311" y="6954"/>
                </a:lnTo>
                <a:lnTo>
                  <a:pt x="5302" y="6945"/>
                </a:lnTo>
                <a:lnTo>
                  <a:pt x="5293" y="6936"/>
                </a:lnTo>
                <a:lnTo>
                  <a:pt x="5293" y="6927"/>
                </a:lnTo>
                <a:lnTo>
                  <a:pt x="5276" y="6918"/>
                </a:lnTo>
                <a:lnTo>
                  <a:pt x="5276" y="6909"/>
                </a:lnTo>
                <a:lnTo>
                  <a:pt x="5276" y="6901"/>
                </a:lnTo>
                <a:lnTo>
                  <a:pt x="5267" y="6883"/>
                </a:lnTo>
                <a:lnTo>
                  <a:pt x="5249" y="6857"/>
                </a:lnTo>
                <a:lnTo>
                  <a:pt x="5223" y="6821"/>
                </a:lnTo>
                <a:lnTo>
                  <a:pt x="5214" y="6812"/>
                </a:lnTo>
                <a:lnTo>
                  <a:pt x="5205" y="6786"/>
                </a:lnTo>
                <a:lnTo>
                  <a:pt x="5188" y="6759"/>
                </a:lnTo>
                <a:lnTo>
                  <a:pt x="5188" y="6751"/>
                </a:lnTo>
                <a:lnTo>
                  <a:pt x="5179" y="6751"/>
                </a:lnTo>
                <a:lnTo>
                  <a:pt x="5170" y="6715"/>
                </a:lnTo>
                <a:lnTo>
                  <a:pt x="5188" y="6733"/>
                </a:lnTo>
                <a:lnTo>
                  <a:pt x="5196" y="6751"/>
                </a:lnTo>
                <a:lnTo>
                  <a:pt x="5196" y="6759"/>
                </a:lnTo>
                <a:lnTo>
                  <a:pt x="5196" y="6768"/>
                </a:lnTo>
                <a:lnTo>
                  <a:pt x="5196" y="6777"/>
                </a:lnTo>
                <a:lnTo>
                  <a:pt x="5196" y="6768"/>
                </a:lnTo>
                <a:lnTo>
                  <a:pt x="5205" y="6759"/>
                </a:lnTo>
                <a:lnTo>
                  <a:pt x="5205" y="6751"/>
                </a:lnTo>
                <a:lnTo>
                  <a:pt x="5188" y="6742"/>
                </a:lnTo>
                <a:lnTo>
                  <a:pt x="5188" y="6733"/>
                </a:lnTo>
                <a:lnTo>
                  <a:pt x="5170" y="6706"/>
                </a:lnTo>
                <a:lnTo>
                  <a:pt x="5170" y="6698"/>
                </a:lnTo>
                <a:lnTo>
                  <a:pt x="5161" y="6680"/>
                </a:lnTo>
                <a:lnTo>
                  <a:pt x="5161" y="6671"/>
                </a:lnTo>
                <a:lnTo>
                  <a:pt x="5170" y="6654"/>
                </a:lnTo>
                <a:lnTo>
                  <a:pt x="5170" y="6645"/>
                </a:lnTo>
                <a:lnTo>
                  <a:pt x="5170" y="6618"/>
                </a:lnTo>
                <a:lnTo>
                  <a:pt x="5170" y="6584"/>
                </a:lnTo>
                <a:lnTo>
                  <a:pt x="5179" y="6566"/>
                </a:lnTo>
                <a:lnTo>
                  <a:pt x="5179" y="6531"/>
                </a:lnTo>
                <a:lnTo>
                  <a:pt x="5188" y="6487"/>
                </a:lnTo>
                <a:lnTo>
                  <a:pt x="5196" y="6469"/>
                </a:lnTo>
                <a:lnTo>
                  <a:pt x="5214" y="6443"/>
                </a:lnTo>
                <a:lnTo>
                  <a:pt x="5214" y="6425"/>
                </a:lnTo>
                <a:lnTo>
                  <a:pt x="5214" y="6407"/>
                </a:lnTo>
                <a:lnTo>
                  <a:pt x="5196" y="6381"/>
                </a:lnTo>
                <a:lnTo>
                  <a:pt x="5196" y="6372"/>
                </a:lnTo>
                <a:lnTo>
                  <a:pt x="5196" y="6354"/>
                </a:lnTo>
                <a:lnTo>
                  <a:pt x="5188" y="6346"/>
                </a:lnTo>
                <a:lnTo>
                  <a:pt x="5188" y="6337"/>
                </a:lnTo>
                <a:lnTo>
                  <a:pt x="5188" y="6328"/>
                </a:lnTo>
                <a:lnTo>
                  <a:pt x="5196" y="6319"/>
                </a:lnTo>
                <a:lnTo>
                  <a:pt x="5188" y="6310"/>
                </a:lnTo>
                <a:lnTo>
                  <a:pt x="5179" y="6310"/>
                </a:lnTo>
                <a:lnTo>
                  <a:pt x="5170" y="6293"/>
                </a:lnTo>
                <a:lnTo>
                  <a:pt x="5179" y="6302"/>
                </a:lnTo>
                <a:lnTo>
                  <a:pt x="5188" y="6302"/>
                </a:lnTo>
                <a:lnTo>
                  <a:pt x="5196" y="6302"/>
                </a:lnTo>
                <a:lnTo>
                  <a:pt x="5205" y="6275"/>
                </a:lnTo>
                <a:lnTo>
                  <a:pt x="5196" y="6266"/>
                </a:lnTo>
                <a:lnTo>
                  <a:pt x="5196" y="6257"/>
                </a:lnTo>
                <a:lnTo>
                  <a:pt x="5205" y="6266"/>
                </a:lnTo>
                <a:lnTo>
                  <a:pt x="5214" y="6257"/>
                </a:lnTo>
                <a:lnTo>
                  <a:pt x="5223" y="6249"/>
                </a:lnTo>
                <a:lnTo>
                  <a:pt x="5223" y="6240"/>
                </a:lnTo>
                <a:lnTo>
                  <a:pt x="5214" y="6249"/>
                </a:lnTo>
                <a:lnTo>
                  <a:pt x="5214" y="6240"/>
                </a:lnTo>
                <a:lnTo>
                  <a:pt x="5223" y="6240"/>
                </a:lnTo>
                <a:lnTo>
                  <a:pt x="5232" y="6240"/>
                </a:lnTo>
                <a:lnTo>
                  <a:pt x="5232" y="6231"/>
                </a:lnTo>
                <a:lnTo>
                  <a:pt x="5232" y="6240"/>
                </a:lnTo>
                <a:lnTo>
                  <a:pt x="5240" y="6240"/>
                </a:lnTo>
                <a:lnTo>
                  <a:pt x="5240" y="6231"/>
                </a:lnTo>
                <a:lnTo>
                  <a:pt x="5240" y="6222"/>
                </a:lnTo>
                <a:lnTo>
                  <a:pt x="5249" y="6222"/>
                </a:lnTo>
                <a:lnTo>
                  <a:pt x="5258" y="6222"/>
                </a:lnTo>
                <a:lnTo>
                  <a:pt x="5267" y="6222"/>
                </a:lnTo>
                <a:lnTo>
                  <a:pt x="5267" y="6213"/>
                </a:lnTo>
                <a:lnTo>
                  <a:pt x="5258" y="6213"/>
                </a:lnTo>
                <a:lnTo>
                  <a:pt x="5258" y="6196"/>
                </a:lnTo>
                <a:lnTo>
                  <a:pt x="5267" y="6204"/>
                </a:lnTo>
                <a:lnTo>
                  <a:pt x="5276" y="6204"/>
                </a:lnTo>
                <a:lnTo>
                  <a:pt x="5276" y="6196"/>
                </a:lnTo>
                <a:lnTo>
                  <a:pt x="5285" y="6196"/>
                </a:lnTo>
                <a:lnTo>
                  <a:pt x="5293" y="6204"/>
                </a:lnTo>
                <a:lnTo>
                  <a:pt x="5302" y="6204"/>
                </a:lnTo>
                <a:lnTo>
                  <a:pt x="5293" y="6204"/>
                </a:lnTo>
                <a:lnTo>
                  <a:pt x="5285" y="6213"/>
                </a:lnTo>
                <a:lnTo>
                  <a:pt x="5302" y="6204"/>
                </a:lnTo>
                <a:lnTo>
                  <a:pt x="5311" y="6204"/>
                </a:lnTo>
                <a:lnTo>
                  <a:pt x="5320" y="6196"/>
                </a:lnTo>
                <a:lnTo>
                  <a:pt x="5329" y="6196"/>
                </a:lnTo>
                <a:lnTo>
                  <a:pt x="5346" y="6178"/>
                </a:lnTo>
                <a:lnTo>
                  <a:pt x="5355" y="6178"/>
                </a:lnTo>
                <a:lnTo>
                  <a:pt x="5364" y="6169"/>
                </a:lnTo>
                <a:lnTo>
                  <a:pt x="5364" y="6160"/>
                </a:lnTo>
                <a:lnTo>
                  <a:pt x="5373" y="6151"/>
                </a:lnTo>
                <a:lnTo>
                  <a:pt x="5382" y="6143"/>
                </a:lnTo>
                <a:lnTo>
                  <a:pt x="5382" y="6134"/>
                </a:lnTo>
                <a:lnTo>
                  <a:pt x="5373" y="6134"/>
                </a:lnTo>
                <a:lnTo>
                  <a:pt x="5373" y="6116"/>
                </a:lnTo>
                <a:lnTo>
                  <a:pt x="5382" y="6116"/>
                </a:lnTo>
                <a:lnTo>
                  <a:pt x="5390" y="6116"/>
                </a:lnTo>
                <a:lnTo>
                  <a:pt x="5390" y="6125"/>
                </a:lnTo>
                <a:lnTo>
                  <a:pt x="5399" y="6125"/>
                </a:lnTo>
                <a:lnTo>
                  <a:pt x="5408" y="6125"/>
                </a:lnTo>
                <a:lnTo>
                  <a:pt x="5390" y="6143"/>
                </a:lnTo>
                <a:lnTo>
                  <a:pt x="5408" y="6134"/>
                </a:lnTo>
                <a:lnTo>
                  <a:pt x="5443" y="6116"/>
                </a:lnTo>
                <a:lnTo>
                  <a:pt x="5452" y="6116"/>
                </a:lnTo>
                <a:lnTo>
                  <a:pt x="5452" y="6107"/>
                </a:lnTo>
                <a:lnTo>
                  <a:pt x="5461" y="6090"/>
                </a:lnTo>
                <a:lnTo>
                  <a:pt x="5461" y="6099"/>
                </a:lnTo>
                <a:lnTo>
                  <a:pt x="5461" y="6107"/>
                </a:lnTo>
                <a:lnTo>
                  <a:pt x="5452" y="6107"/>
                </a:lnTo>
                <a:lnTo>
                  <a:pt x="5461" y="6107"/>
                </a:lnTo>
                <a:lnTo>
                  <a:pt x="5461" y="6116"/>
                </a:lnTo>
                <a:lnTo>
                  <a:pt x="5470" y="6107"/>
                </a:lnTo>
                <a:lnTo>
                  <a:pt x="5496" y="6107"/>
                </a:lnTo>
                <a:lnTo>
                  <a:pt x="5505" y="6107"/>
                </a:lnTo>
                <a:lnTo>
                  <a:pt x="5523" y="6116"/>
                </a:lnTo>
                <a:lnTo>
                  <a:pt x="5540" y="6125"/>
                </a:lnTo>
                <a:lnTo>
                  <a:pt x="5549" y="6125"/>
                </a:lnTo>
                <a:lnTo>
                  <a:pt x="5576" y="6125"/>
                </a:lnTo>
                <a:lnTo>
                  <a:pt x="5585" y="6125"/>
                </a:lnTo>
                <a:lnTo>
                  <a:pt x="5593" y="6125"/>
                </a:lnTo>
                <a:lnTo>
                  <a:pt x="5585" y="6116"/>
                </a:lnTo>
                <a:lnTo>
                  <a:pt x="5593" y="6107"/>
                </a:lnTo>
                <a:lnTo>
                  <a:pt x="5602" y="6107"/>
                </a:lnTo>
                <a:lnTo>
                  <a:pt x="5611" y="6116"/>
                </a:lnTo>
                <a:lnTo>
                  <a:pt x="5620" y="6116"/>
                </a:lnTo>
                <a:lnTo>
                  <a:pt x="5629" y="6125"/>
                </a:lnTo>
                <a:lnTo>
                  <a:pt x="5646" y="6134"/>
                </a:lnTo>
                <a:lnTo>
                  <a:pt x="5646" y="6125"/>
                </a:lnTo>
                <a:lnTo>
                  <a:pt x="5646" y="6134"/>
                </a:lnTo>
                <a:lnTo>
                  <a:pt x="5655" y="6143"/>
                </a:lnTo>
                <a:lnTo>
                  <a:pt x="5646" y="6143"/>
                </a:lnTo>
                <a:lnTo>
                  <a:pt x="5646" y="6151"/>
                </a:lnTo>
                <a:lnTo>
                  <a:pt x="5664" y="6160"/>
                </a:lnTo>
                <a:lnTo>
                  <a:pt x="5690" y="6160"/>
                </a:lnTo>
                <a:lnTo>
                  <a:pt x="5699" y="6151"/>
                </a:lnTo>
                <a:lnTo>
                  <a:pt x="5708" y="6151"/>
                </a:lnTo>
                <a:lnTo>
                  <a:pt x="5717" y="6151"/>
                </a:lnTo>
                <a:lnTo>
                  <a:pt x="5726" y="6160"/>
                </a:lnTo>
                <a:lnTo>
                  <a:pt x="5735" y="6160"/>
                </a:lnTo>
                <a:lnTo>
                  <a:pt x="5735" y="6151"/>
                </a:lnTo>
                <a:lnTo>
                  <a:pt x="5735" y="6143"/>
                </a:lnTo>
                <a:lnTo>
                  <a:pt x="5735" y="6134"/>
                </a:lnTo>
                <a:lnTo>
                  <a:pt x="5726" y="6134"/>
                </a:lnTo>
                <a:lnTo>
                  <a:pt x="5735" y="6125"/>
                </a:lnTo>
                <a:lnTo>
                  <a:pt x="5752" y="6134"/>
                </a:lnTo>
                <a:lnTo>
                  <a:pt x="5752" y="6143"/>
                </a:lnTo>
                <a:lnTo>
                  <a:pt x="5761" y="6143"/>
                </a:lnTo>
                <a:lnTo>
                  <a:pt x="5770" y="6143"/>
                </a:lnTo>
                <a:lnTo>
                  <a:pt x="5770" y="6151"/>
                </a:lnTo>
                <a:lnTo>
                  <a:pt x="5779" y="6151"/>
                </a:lnTo>
                <a:lnTo>
                  <a:pt x="5779" y="6160"/>
                </a:lnTo>
                <a:lnTo>
                  <a:pt x="5787" y="6160"/>
                </a:lnTo>
                <a:lnTo>
                  <a:pt x="5787" y="6169"/>
                </a:lnTo>
                <a:lnTo>
                  <a:pt x="5796" y="6169"/>
                </a:lnTo>
                <a:lnTo>
                  <a:pt x="5805" y="6169"/>
                </a:lnTo>
                <a:lnTo>
                  <a:pt x="5805" y="6160"/>
                </a:lnTo>
                <a:lnTo>
                  <a:pt x="5814" y="6160"/>
                </a:lnTo>
                <a:lnTo>
                  <a:pt x="5814" y="6151"/>
                </a:lnTo>
                <a:lnTo>
                  <a:pt x="5805" y="6151"/>
                </a:lnTo>
                <a:lnTo>
                  <a:pt x="5805" y="6143"/>
                </a:lnTo>
                <a:lnTo>
                  <a:pt x="5796" y="6143"/>
                </a:lnTo>
                <a:lnTo>
                  <a:pt x="5779" y="6143"/>
                </a:lnTo>
                <a:lnTo>
                  <a:pt x="5770" y="6134"/>
                </a:lnTo>
                <a:lnTo>
                  <a:pt x="5770" y="6125"/>
                </a:lnTo>
                <a:lnTo>
                  <a:pt x="5761" y="6125"/>
                </a:lnTo>
                <a:lnTo>
                  <a:pt x="5761" y="6116"/>
                </a:lnTo>
                <a:lnTo>
                  <a:pt x="5770" y="6116"/>
                </a:lnTo>
                <a:lnTo>
                  <a:pt x="5779" y="6116"/>
                </a:lnTo>
                <a:lnTo>
                  <a:pt x="5770" y="6116"/>
                </a:lnTo>
                <a:lnTo>
                  <a:pt x="5779" y="6107"/>
                </a:lnTo>
                <a:lnTo>
                  <a:pt x="5787" y="6107"/>
                </a:lnTo>
                <a:lnTo>
                  <a:pt x="5787" y="6099"/>
                </a:lnTo>
                <a:lnTo>
                  <a:pt x="5787" y="6090"/>
                </a:lnTo>
                <a:lnTo>
                  <a:pt x="5779" y="6090"/>
                </a:lnTo>
                <a:lnTo>
                  <a:pt x="5770" y="6090"/>
                </a:lnTo>
                <a:lnTo>
                  <a:pt x="5770" y="6099"/>
                </a:lnTo>
                <a:lnTo>
                  <a:pt x="5761" y="6099"/>
                </a:lnTo>
                <a:lnTo>
                  <a:pt x="5752" y="6090"/>
                </a:lnTo>
                <a:lnTo>
                  <a:pt x="5761" y="6090"/>
                </a:lnTo>
                <a:lnTo>
                  <a:pt x="5770" y="6081"/>
                </a:lnTo>
                <a:lnTo>
                  <a:pt x="5761" y="6081"/>
                </a:lnTo>
                <a:lnTo>
                  <a:pt x="5752" y="6081"/>
                </a:lnTo>
                <a:lnTo>
                  <a:pt x="5743" y="6090"/>
                </a:lnTo>
                <a:lnTo>
                  <a:pt x="5726" y="6090"/>
                </a:lnTo>
                <a:lnTo>
                  <a:pt x="5717" y="6090"/>
                </a:lnTo>
                <a:lnTo>
                  <a:pt x="5708" y="6081"/>
                </a:lnTo>
                <a:lnTo>
                  <a:pt x="5717" y="6072"/>
                </a:lnTo>
                <a:lnTo>
                  <a:pt x="5726" y="6063"/>
                </a:lnTo>
                <a:lnTo>
                  <a:pt x="5735" y="6063"/>
                </a:lnTo>
                <a:lnTo>
                  <a:pt x="5743" y="6072"/>
                </a:lnTo>
                <a:lnTo>
                  <a:pt x="5770" y="6081"/>
                </a:lnTo>
                <a:lnTo>
                  <a:pt x="5779" y="6072"/>
                </a:lnTo>
                <a:lnTo>
                  <a:pt x="5787" y="6063"/>
                </a:lnTo>
                <a:lnTo>
                  <a:pt x="5796" y="6063"/>
                </a:lnTo>
                <a:lnTo>
                  <a:pt x="5814" y="6063"/>
                </a:lnTo>
                <a:lnTo>
                  <a:pt x="5823" y="6054"/>
                </a:lnTo>
                <a:lnTo>
                  <a:pt x="5832" y="6063"/>
                </a:lnTo>
                <a:lnTo>
                  <a:pt x="5840" y="6063"/>
                </a:lnTo>
                <a:lnTo>
                  <a:pt x="5867" y="6063"/>
                </a:lnTo>
                <a:lnTo>
                  <a:pt x="5876" y="6063"/>
                </a:lnTo>
                <a:lnTo>
                  <a:pt x="5885" y="6054"/>
                </a:lnTo>
                <a:lnTo>
                  <a:pt x="5885" y="6046"/>
                </a:lnTo>
                <a:lnTo>
                  <a:pt x="5885" y="6037"/>
                </a:lnTo>
                <a:lnTo>
                  <a:pt x="5893" y="6046"/>
                </a:lnTo>
                <a:lnTo>
                  <a:pt x="5893" y="6054"/>
                </a:lnTo>
                <a:lnTo>
                  <a:pt x="5902" y="6063"/>
                </a:lnTo>
                <a:lnTo>
                  <a:pt x="5902" y="6072"/>
                </a:lnTo>
                <a:lnTo>
                  <a:pt x="5893" y="6072"/>
                </a:lnTo>
                <a:lnTo>
                  <a:pt x="5885" y="6072"/>
                </a:lnTo>
                <a:lnTo>
                  <a:pt x="5920" y="6072"/>
                </a:lnTo>
                <a:lnTo>
                  <a:pt x="5929" y="6063"/>
                </a:lnTo>
                <a:lnTo>
                  <a:pt x="5929" y="6072"/>
                </a:lnTo>
                <a:lnTo>
                  <a:pt x="5937" y="6063"/>
                </a:lnTo>
                <a:lnTo>
                  <a:pt x="5946" y="6063"/>
                </a:lnTo>
                <a:lnTo>
                  <a:pt x="5946" y="6054"/>
                </a:lnTo>
                <a:lnTo>
                  <a:pt x="5946" y="6046"/>
                </a:lnTo>
                <a:lnTo>
                  <a:pt x="5955" y="6046"/>
                </a:lnTo>
                <a:lnTo>
                  <a:pt x="5955" y="6054"/>
                </a:lnTo>
                <a:lnTo>
                  <a:pt x="5964" y="6046"/>
                </a:lnTo>
                <a:lnTo>
                  <a:pt x="5964" y="6054"/>
                </a:lnTo>
                <a:lnTo>
                  <a:pt x="5955" y="6063"/>
                </a:lnTo>
                <a:lnTo>
                  <a:pt x="5946" y="6063"/>
                </a:lnTo>
                <a:lnTo>
                  <a:pt x="5964" y="6063"/>
                </a:lnTo>
                <a:lnTo>
                  <a:pt x="5990" y="6063"/>
                </a:lnTo>
                <a:lnTo>
                  <a:pt x="5990" y="6054"/>
                </a:lnTo>
                <a:lnTo>
                  <a:pt x="5999" y="6054"/>
                </a:lnTo>
                <a:lnTo>
                  <a:pt x="6008" y="6054"/>
                </a:lnTo>
                <a:lnTo>
                  <a:pt x="6017" y="6054"/>
                </a:lnTo>
                <a:lnTo>
                  <a:pt x="6026" y="6054"/>
                </a:lnTo>
                <a:lnTo>
                  <a:pt x="6026" y="6063"/>
                </a:lnTo>
                <a:lnTo>
                  <a:pt x="6017" y="6054"/>
                </a:lnTo>
                <a:lnTo>
                  <a:pt x="5999" y="6063"/>
                </a:lnTo>
                <a:lnTo>
                  <a:pt x="6026" y="6063"/>
                </a:lnTo>
                <a:lnTo>
                  <a:pt x="6043" y="6072"/>
                </a:lnTo>
                <a:lnTo>
                  <a:pt x="6052" y="6081"/>
                </a:lnTo>
                <a:lnTo>
                  <a:pt x="6052" y="6072"/>
                </a:lnTo>
                <a:lnTo>
                  <a:pt x="6061" y="6072"/>
                </a:lnTo>
                <a:lnTo>
                  <a:pt x="6061" y="6081"/>
                </a:lnTo>
                <a:lnTo>
                  <a:pt x="6070" y="6090"/>
                </a:lnTo>
                <a:lnTo>
                  <a:pt x="6087" y="6099"/>
                </a:lnTo>
                <a:lnTo>
                  <a:pt x="6087" y="6107"/>
                </a:lnTo>
                <a:lnTo>
                  <a:pt x="6087" y="6116"/>
                </a:lnTo>
                <a:lnTo>
                  <a:pt x="6079" y="6107"/>
                </a:lnTo>
                <a:lnTo>
                  <a:pt x="6079" y="6116"/>
                </a:lnTo>
                <a:lnTo>
                  <a:pt x="6087" y="6116"/>
                </a:lnTo>
                <a:lnTo>
                  <a:pt x="6096" y="6116"/>
                </a:lnTo>
                <a:lnTo>
                  <a:pt x="6105" y="6116"/>
                </a:lnTo>
                <a:lnTo>
                  <a:pt x="6114" y="6116"/>
                </a:lnTo>
                <a:lnTo>
                  <a:pt x="6114" y="6107"/>
                </a:lnTo>
                <a:lnTo>
                  <a:pt x="6123" y="6107"/>
                </a:lnTo>
                <a:lnTo>
                  <a:pt x="6140" y="6099"/>
                </a:lnTo>
                <a:lnTo>
                  <a:pt x="6149" y="6099"/>
                </a:lnTo>
                <a:lnTo>
                  <a:pt x="6158" y="6099"/>
                </a:lnTo>
                <a:lnTo>
                  <a:pt x="6158" y="6090"/>
                </a:lnTo>
                <a:lnTo>
                  <a:pt x="6176" y="6081"/>
                </a:lnTo>
                <a:lnTo>
                  <a:pt x="6202" y="6099"/>
                </a:lnTo>
                <a:lnTo>
                  <a:pt x="6237" y="6134"/>
                </a:lnTo>
                <a:lnTo>
                  <a:pt x="6273" y="6169"/>
                </a:lnTo>
                <a:lnTo>
                  <a:pt x="6282" y="6178"/>
                </a:lnTo>
                <a:lnTo>
                  <a:pt x="6282" y="6187"/>
                </a:lnTo>
                <a:lnTo>
                  <a:pt x="6282" y="6213"/>
                </a:lnTo>
                <a:lnTo>
                  <a:pt x="6273" y="6231"/>
                </a:lnTo>
                <a:lnTo>
                  <a:pt x="6264" y="6266"/>
                </a:lnTo>
                <a:lnTo>
                  <a:pt x="6273" y="6266"/>
                </a:lnTo>
                <a:lnTo>
                  <a:pt x="6273" y="6275"/>
                </a:lnTo>
                <a:lnTo>
                  <a:pt x="6282" y="6275"/>
                </a:lnTo>
                <a:lnTo>
                  <a:pt x="6282" y="6266"/>
                </a:lnTo>
                <a:lnTo>
                  <a:pt x="6290" y="6257"/>
                </a:lnTo>
                <a:lnTo>
                  <a:pt x="6282" y="6257"/>
                </a:lnTo>
                <a:lnTo>
                  <a:pt x="6282" y="6249"/>
                </a:lnTo>
                <a:lnTo>
                  <a:pt x="6290" y="6257"/>
                </a:lnTo>
                <a:lnTo>
                  <a:pt x="6299" y="6257"/>
                </a:lnTo>
                <a:lnTo>
                  <a:pt x="6299" y="6266"/>
                </a:lnTo>
                <a:lnTo>
                  <a:pt x="6290" y="6275"/>
                </a:lnTo>
                <a:lnTo>
                  <a:pt x="6282" y="6293"/>
                </a:lnTo>
                <a:lnTo>
                  <a:pt x="6282" y="6302"/>
                </a:lnTo>
                <a:lnTo>
                  <a:pt x="6299" y="6328"/>
                </a:lnTo>
                <a:lnTo>
                  <a:pt x="6308" y="6337"/>
                </a:lnTo>
                <a:lnTo>
                  <a:pt x="6308" y="6346"/>
                </a:lnTo>
                <a:lnTo>
                  <a:pt x="6317" y="6346"/>
                </a:lnTo>
                <a:lnTo>
                  <a:pt x="6317" y="6337"/>
                </a:lnTo>
                <a:lnTo>
                  <a:pt x="6326" y="6337"/>
                </a:lnTo>
                <a:lnTo>
                  <a:pt x="6326" y="6354"/>
                </a:lnTo>
                <a:lnTo>
                  <a:pt x="6326" y="6363"/>
                </a:lnTo>
                <a:lnTo>
                  <a:pt x="6334" y="6363"/>
                </a:lnTo>
                <a:lnTo>
                  <a:pt x="6334" y="6354"/>
                </a:lnTo>
                <a:lnTo>
                  <a:pt x="6343" y="6354"/>
                </a:lnTo>
                <a:lnTo>
                  <a:pt x="6334" y="6363"/>
                </a:lnTo>
                <a:lnTo>
                  <a:pt x="6334" y="6372"/>
                </a:lnTo>
                <a:lnTo>
                  <a:pt x="6343" y="6372"/>
                </a:lnTo>
                <a:lnTo>
                  <a:pt x="6343" y="6399"/>
                </a:lnTo>
                <a:lnTo>
                  <a:pt x="6352" y="6407"/>
                </a:lnTo>
                <a:lnTo>
                  <a:pt x="6361" y="6416"/>
                </a:lnTo>
                <a:lnTo>
                  <a:pt x="6379" y="6425"/>
                </a:lnTo>
                <a:lnTo>
                  <a:pt x="6379" y="6434"/>
                </a:lnTo>
                <a:lnTo>
                  <a:pt x="6387" y="6443"/>
                </a:lnTo>
                <a:lnTo>
                  <a:pt x="6396" y="6460"/>
                </a:lnTo>
                <a:lnTo>
                  <a:pt x="6405" y="6460"/>
                </a:lnTo>
                <a:lnTo>
                  <a:pt x="6405" y="6469"/>
                </a:lnTo>
                <a:lnTo>
                  <a:pt x="6396" y="6460"/>
                </a:lnTo>
                <a:lnTo>
                  <a:pt x="6396" y="6469"/>
                </a:lnTo>
                <a:lnTo>
                  <a:pt x="6387" y="6469"/>
                </a:lnTo>
                <a:lnTo>
                  <a:pt x="6396" y="6478"/>
                </a:lnTo>
                <a:lnTo>
                  <a:pt x="6405" y="6478"/>
                </a:lnTo>
                <a:lnTo>
                  <a:pt x="6414" y="6469"/>
                </a:lnTo>
                <a:lnTo>
                  <a:pt x="6423" y="6478"/>
                </a:lnTo>
                <a:lnTo>
                  <a:pt x="6440" y="6469"/>
                </a:lnTo>
                <a:lnTo>
                  <a:pt x="6449" y="6460"/>
                </a:lnTo>
                <a:lnTo>
                  <a:pt x="6449" y="6452"/>
                </a:lnTo>
                <a:lnTo>
                  <a:pt x="6458" y="6443"/>
                </a:lnTo>
                <a:lnTo>
                  <a:pt x="6458" y="6425"/>
                </a:lnTo>
                <a:lnTo>
                  <a:pt x="6467" y="6416"/>
                </a:lnTo>
                <a:lnTo>
                  <a:pt x="6467" y="6425"/>
                </a:lnTo>
                <a:lnTo>
                  <a:pt x="6467" y="6399"/>
                </a:lnTo>
                <a:lnTo>
                  <a:pt x="6476" y="6363"/>
                </a:lnTo>
                <a:lnTo>
                  <a:pt x="6476" y="6346"/>
                </a:lnTo>
                <a:lnTo>
                  <a:pt x="6467" y="6328"/>
                </a:lnTo>
                <a:lnTo>
                  <a:pt x="6458" y="6310"/>
                </a:lnTo>
                <a:lnTo>
                  <a:pt x="6432" y="6240"/>
                </a:lnTo>
                <a:lnTo>
                  <a:pt x="6423" y="6231"/>
                </a:lnTo>
                <a:lnTo>
                  <a:pt x="6423" y="6222"/>
                </a:lnTo>
                <a:lnTo>
                  <a:pt x="6423" y="6204"/>
                </a:lnTo>
                <a:lnTo>
                  <a:pt x="6414" y="6204"/>
                </a:lnTo>
                <a:lnTo>
                  <a:pt x="6414" y="6187"/>
                </a:lnTo>
                <a:lnTo>
                  <a:pt x="6423" y="6196"/>
                </a:lnTo>
                <a:lnTo>
                  <a:pt x="6423" y="6204"/>
                </a:lnTo>
                <a:lnTo>
                  <a:pt x="6423" y="6213"/>
                </a:lnTo>
                <a:lnTo>
                  <a:pt x="6423" y="6222"/>
                </a:lnTo>
                <a:lnTo>
                  <a:pt x="6432" y="6222"/>
                </a:lnTo>
                <a:lnTo>
                  <a:pt x="6432" y="6213"/>
                </a:lnTo>
                <a:lnTo>
                  <a:pt x="6432" y="6222"/>
                </a:lnTo>
                <a:lnTo>
                  <a:pt x="6432" y="6240"/>
                </a:lnTo>
                <a:lnTo>
                  <a:pt x="6440" y="6257"/>
                </a:lnTo>
                <a:lnTo>
                  <a:pt x="6440" y="6249"/>
                </a:lnTo>
                <a:lnTo>
                  <a:pt x="6432" y="6240"/>
                </a:lnTo>
                <a:lnTo>
                  <a:pt x="6432" y="6231"/>
                </a:lnTo>
                <a:lnTo>
                  <a:pt x="6432" y="6222"/>
                </a:lnTo>
                <a:lnTo>
                  <a:pt x="6432" y="6213"/>
                </a:lnTo>
                <a:lnTo>
                  <a:pt x="6440" y="6213"/>
                </a:lnTo>
                <a:lnTo>
                  <a:pt x="6432" y="6204"/>
                </a:lnTo>
                <a:lnTo>
                  <a:pt x="6414" y="6169"/>
                </a:lnTo>
                <a:lnTo>
                  <a:pt x="6396" y="6134"/>
                </a:lnTo>
                <a:lnTo>
                  <a:pt x="6387" y="6107"/>
                </a:lnTo>
                <a:lnTo>
                  <a:pt x="6379" y="6081"/>
                </a:lnTo>
                <a:lnTo>
                  <a:pt x="6379" y="6072"/>
                </a:lnTo>
                <a:lnTo>
                  <a:pt x="6370" y="6037"/>
                </a:lnTo>
                <a:lnTo>
                  <a:pt x="6370" y="6028"/>
                </a:lnTo>
                <a:lnTo>
                  <a:pt x="6361" y="6019"/>
                </a:lnTo>
                <a:lnTo>
                  <a:pt x="6370" y="6019"/>
                </a:lnTo>
                <a:lnTo>
                  <a:pt x="6370" y="6010"/>
                </a:lnTo>
                <a:lnTo>
                  <a:pt x="6370" y="6001"/>
                </a:lnTo>
                <a:lnTo>
                  <a:pt x="6370" y="5993"/>
                </a:lnTo>
                <a:lnTo>
                  <a:pt x="6370" y="6001"/>
                </a:lnTo>
                <a:lnTo>
                  <a:pt x="6379" y="6001"/>
                </a:lnTo>
                <a:lnTo>
                  <a:pt x="6379" y="5993"/>
                </a:lnTo>
                <a:lnTo>
                  <a:pt x="6379" y="5984"/>
                </a:lnTo>
                <a:lnTo>
                  <a:pt x="6387" y="5975"/>
                </a:lnTo>
                <a:lnTo>
                  <a:pt x="6387" y="5966"/>
                </a:lnTo>
                <a:lnTo>
                  <a:pt x="6387" y="5957"/>
                </a:lnTo>
                <a:lnTo>
                  <a:pt x="6387" y="5948"/>
                </a:lnTo>
                <a:lnTo>
                  <a:pt x="6396" y="5948"/>
                </a:lnTo>
                <a:lnTo>
                  <a:pt x="6396" y="5940"/>
                </a:lnTo>
                <a:lnTo>
                  <a:pt x="6405" y="5931"/>
                </a:lnTo>
                <a:lnTo>
                  <a:pt x="6414" y="5931"/>
                </a:lnTo>
                <a:lnTo>
                  <a:pt x="6414" y="5922"/>
                </a:lnTo>
                <a:lnTo>
                  <a:pt x="6423" y="5922"/>
                </a:lnTo>
                <a:lnTo>
                  <a:pt x="6423" y="5913"/>
                </a:lnTo>
                <a:lnTo>
                  <a:pt x="6423" y="5904"/>
                </a:lnTo>
                <a:lnTo>
                  <a:pt x="6414" y="5896"/>
                </a:lnTo>
                <a:lnTo>
                  <a:pt x="6423" y="5904"/>
                </a:lnTo>
                <a:lnTo>
                  <a:pt x="6432" y="5896"/>
                </a:lnTo>
                <a:lnTo>
                  <a:pt x="6432" y="5904"/>
                </a:lnTo>
                <a:lnTo>
                  <a:pt x="6440" y="5904"/>
                </a:lnTo>
                <a:lnTo>
                  <a:pt x="6440" y="5896"/>
                </a:lnTo>
                <a:lnTo>
                  <a:pt x="6432" y="5887"/>
                </a:lnTo>
                <a:lnTo>
                  <a:pt x="6440" y="5887"/>
                </a:lnTo>
                <a:lnTo>
                  <a:pt x="6449" y="5887"/>
                </a:lnTo>
                <a:lnTo>
                  <a:pt x="6458" y="5887"/>
                </a:lnTo>
                <a:lnTo>
                  <a:pt x="6467" y="5887"/>
                </a:lnTo>
                <a:lnTo>
                  <a:pt x="6476" y="5878"/>
                </a:lnTo>
                <a:lnTo>
                  <a:pt x="6484" y="5878"/>
                </a:lnTo>
                <a:lnTo>
                  <a:pt x="6484" y="5869"/>
                </a:lnTo>
                <a:lnTo>
                  <a:pt x="6493" y="5869"/>
                </a:lnTo>
                <a:lnTo>
                  <a:pt x="6493" y="5860"/>
                </a:lnTo>
                <a:lnTo>
                  <a:pt x="6502" y="5860"/>
                </a:lnTo>
                <a:lnTo>
                  <a:pt x="6511" y="5851"/>
                </a:lnTo>
                <a:lnTo>
                  <a:pt x="6511" y="5843"/>
                </a:lnTo>
                <a:lnTo>
                  <a:pt x="6520" y="5843"/>
                </a:lnTo>
                <a:lnTo>
                  <a:pt x="6529" y="5834"/>
                </a:lnTo>
                <a:lnTo>
                  <a:pt x="6537" y="5834"/>
                </a:lnTo>
                <a:lnTo>
                  <a:pt x="6529" y="5825"/>
                </a:lnTo>
                <a:lnTo>
                  <a:pt x="6537" y="5816"/>
                </a:lnTo>
                <a:lnTo>
                  <a:pt x="6537" y="5825"/>
                </a:lnTo>
                <a:lnTo>
                  <a:pt x="6537" y="5816"/>
                </a:lnTo>
                <a:lnTo>
                  <a:pt x="6555" y="5798"/>
                </a:lnTo>
                <a:lnTo>
                  <a:pt x="6564" y="5790"/>
                </a:lnTo>
                <a:lnTo>
                  <a:pt x="6581" y="5781"/>
                </a:lnTo>
                <a:lnTo>
                  <a:pt x="6590" y="5772"/>
                </a:lnTo>
                <a:lnTo>
                  <a:pt x="6626" y="5772"/>
                </a:lnTo>
                <a:lnTo>
                  <a:pt x="6626" y="5754"/>
                </a:lnTo>
                <a:lnTo>
                  <a:pt x="6626" y="5763"/>
                </a:lnTo>
                <a:lnTo>
                  <a:pt x="6626" y="5772"/>
                </a:lnTo>
                <a:lnTo>
                  <a:pt x="6634" y="5763"/>
                </a:lnTo>
                <a:lnTo>
                  <a:pt x="6634" y="5754"/>
                </a:lnTo>
                <a:lnTo>
                  <a:pt x="6643" y="5745"/>
                </a:lnTo>
                <a:lnTo>
                  <a:pt x="6643" y="5737"/>
                </a:lnTo>
                <a:lnTo>
                  <a:pt x="6652" y="5737"/>
                </a:lnTo>
                <a:lnTo>
                  <a:pt x="6661" y="5728"/>
                </a:lnTo>
                <a:lnTo>
                  <a:pt x="6670" y="5728"/>
                </a:lnTo>
                <a:lnTo>
                  <a:pt x="6670" y="5719"/>
                </a:lnTo>
                <a:lnTo>
                  <a:pt x="6670" y="5710"/>
                </a:lnTo>
                <a:lnTo>
                  <a:pt x="6670" y="5719"/>
                </a:lnTo>
                <a:lnTo>
                  <a:pt x="6679" y="5719"/>
                </a:lnTo>
                <a:lnTo>
                  <a:pt x="6687" y="5710"/>
                </a:lnTo>
                <a:lnTo>
                  <a:pt x="6696" y="5710"/>
                </a:lnTo>
                <a:lnTo>
                  <a:pt x="6705" y="5710"/>
                </a:lnTo>
                <a:lnTo>
                  <a:pt x="6714" y="5710"/>
                </a:lnTo>
                <a:lnTo>
                  <a:pt x="6723" y="5701"/>
                </a:lnTo>
                <a:lnTo>
                  <a:pt x="6731" y="5701"/>
                </a:lnTo>
                <a:lnTo>
                  <a:pt x="6740" y="5701"/>
                </a:lnTo>
                <a:lnTo>
                  <a:pt x="6740" y="5693"/>
                </a:lnTo>
                <a:lnTo>
                  <a:pt x="6740" y="5684"/>
                </a:lnTo>
                <a:lnTo>
                  <a:pt x="6714" y="5693"/>
                </a:lnTo>
                <a:lnTo>
                  <a:pt x="6705" y="5684"/>
                </a:lnTo>
                <a:lnTo>
                  <a:pt x="6696" y="5684"/>
                </a:lnTo>
                <a:lnTo>
                  <a:pt x="6696" y="5675"/>
                </a:lnTo>
                <a:lnTo>
                  <a:pt x="6705" y="5684"/>
                </a:lnTo>
                <a:lnTo>
                  <a:pt x="6714" y="5684"/>
                </a:lnTo>
                <a:lnTo>
                  <a:pt x="6723" y="5675"/>
                </a:lnTo>
                <a:lnTo>
                  <a:pt x="6731" y="5666"/>
                </a:lnTo>
                <a:lnTo>
                  <a:pt x="6731" y="5657"/>
                </a:lnTo>
                <a:lnTo>
                  <a:pt x="6696" y="5648"/>
                </a:lnTo>
                <a:lnTo>
                  <a:pt x="6696" y="5640"/>
                </a:lnTo>
                <a:lnTo>
                  <a:pt x="6705" y="5648"/>
                </a:lnTo>
                <a:lnTo>
                  <a:pt x="6714" y="5648"/>
                </a:lnTo>
                <a:lnTo>
                  <a:pt x="6723" y="5648"/>
                </a:lnTo>
                <a:lnTo>
                  <a:pt x="6723" y="5640"/>
                </a:lnTo>
                <a:lnTo>
                  <a:pt x="6731" y="5640"/>
                </a:lnTo>
                <a:lnTo>
                  <a:pt x="6731" y="5648"/>
                </a:lnTo>
                <a:lnTo>
                  <a:pt x="6740" y="5648"/>
                </a:lnTo>
                <a:lnTo>
                  <a:pt x="6749" y="5657"/>
                </a:lnTo>
                <a:lnTo>
                  <a:pt x="6758" y="5657"/>
                </a:lnTo>
                <a:lnTo>
                  <a:pt x="6767" y="5648"/>
                </a:lnTo>
                <a:lnTo>
                  <a:pt x="6776" y="5640"/>
                </a:lnTo>
                <a:lnTo>
                  <a:pt x="6784" y="5631"/>
                </a:lnTo>
                <a:lnTo>
                  <a:pt x="6793" y="5622"/>
                </a:lnTo>
                <a:lnTo>
                  <a:pt x="6784" y="5613"/>
                </a:lnTo>
                <a:lnTo>
                  <a:pt x="6784" y="5604"/>
                </a:lnTo>
                <a:lnTo>
                  <a:pt x="6776" y="5613"/>
                </a:lnTo>
                <a:lnTo>
                  <a:pt x="6767" y="5622"/>
                </a:lnTo>
                <a:lnTo>
                  <a:pt x="6767" y="5631"/>
                </a:lnTo>
                <a:lnTo>
                  <a:pt x="6767" y="5622"/>
                </a:lnTo>
                <a:lnTo>
                  <a:pt x="6767" y="5613"/>
                </a:lnTo>
                <a:lnTo>
                  <a:pt x="6767" y="5604"/>
                </a:lnTo>
                <a:lnTo>
                  <a:pt x="6758" y="5604"/>
                </a:lnTo>
                <a:lnTo>
                  <a:pt x="6749" y="5604"/>
                </a:lnTo>
                <a:lnTo>
                  <a:pt x="6731" y="5604"/>
                </a:lnTo>
                <a:lnTo>
                  <a:pt x="6723" y="5604"/>
                </a:lnTo>
                <a:lnTo>
                  <a:pt x="6714" y="5604"/>
                </a:lnTo>
                <a:lnTo>
                  <a:pt x="6714" y="5595"/>
                </a:lnTo>
                <a:lnTo>
                  <a:pt x="6714" y="5587"/>
                </a:lnTo>
                <a:lnTo>
                  <a:pt x="6714" y="5578"/>
                </a:lnTo>
                <a:lnTo>
                  <a:pt x="6723" y="5587"/>
                </a:lnTo>
                <a:lnTo>
                  <a:pt x="6723" y="5595"/>
                </a:lnTo>
                <a:lnTo>
                  <a:pt x="6731" y="5595"/>
                </a:lnTo>
                <a:lnTo>
                  <a:pt x="6740" y="5595"/>
                </a:lnTo>
                <a:lnTo>
                  <a:pt x="6740" y="5587"/>
                </a:lnTo>
                <a:lnTo>
                  <a:pt x="6749" y="5587"/>
                </a:lnTo>
                <a:lnTo>
                  <a:pt x="6758" y="5595"/>
                </a:lnTo>
                <a:lnTo>
                  <a:pt x="6749" y="5587"/>
                </a:lnTo>
                <a:lnTo>
                  <a:pt x="6758" y="5587"/>
                </a:lnTo>
                <a:lnTo>
                  <a:pt x="6758" y="5578"/>
                </a:lnTo>
                <a:lnTo>
                  <a:pt x="6767" y="5578"/>
                </a:lnTo>
                <a:lnTo>
                  <a:pt x="6776" y="5587"/>
                </a:lnTo>
                <a:lnTo>
                  <a:pt x="6784" y="5595"/>
                </a:lnTo>
                <a:lnTo>
                  <a:pt x="6784" y="5578"/>
                </a:lnTo>
                <a:lnTo>
                  <a:pt x="6776" y="5569"/>
                </a:lnTo>
                <a:lnTo>
                  <a:pt x="6776" y="5560"/>
                </a:lnTo>
                <a:lnTo>
                  <a:pt x="6776" y="5551"/>
                </a:lnTo>
                <a:lnTo>
                  <a:pt x="6776" y="5543"/>
                </a:lnTo>
                <a:lnTo>
                  <a:pt x="6776" y="5551"/>
                </a:lnTo>
                <a:lnTo>
                  <a:pt x="6784" y="5578"/>
                </a:lnTo>
                <a:lnTo>
                  <a:pt x="6793" y="5595"/>
                </a:lnTo>
                <a:lnTo>
                  <a:pt x="6802" y="5613"/>
                </a:lnTo>
                <a:lnTo>
                  <a:pt x="6793" y="5578"/>
                </a:lnTo>
                <a:lnTo>
                  <a:pt x="6776" y="5543"/>
                </a:lnTo>
                <a:lnTo>
                  <a:pt x="6776" y="5534"/>
                </a:lnTo>
                <a:lnTo>
                  <a:pt x="6776" y="5525"/>
                </a:lnTo>
                <a:lnTo>
                  <a:pt x="6767" y="5525"/>
                </a:lnTo>
                <a:lnTo>
                  <a:pt x="6758" y="5525"/>
                </a:lnTo>
                <a:lnTo>
                  <a:pt x="6749" y="5525"/>
                </a:lnTo>
                <a:lnTo>
                  <a:pt x="6740" y="5525"/>
                </a:lnTo>
                <a:lnTo>
                  <a:pt x="6731" y="5525"/>
                </a:lnTo>
                <a:lnTo>
                  <a:pt x="6731" y="5516"/>
                </a:lnTo>
                <a:lnTo>
                  <a:pt x="6723" y="5516"/>
                </a:lnTo>
                <a:lnTo>
                  <a:pt x="6723" y="5498"/>
                </a:lnTo>
                <a:lnTo>
                  <a:pt x="6714" y="5498"/>
                </a:lnTo>
                <a:lnTo>
                  <a:pt x="6705" y="5498"/>
                </a:lnTo>
                <a:lnTo>
                  <a:pt x="6696" y="5498"/>
                </a:lnTo>
                <a:lnTo>
                  <a:pt x="6687" y="5490"/>
                </a:lnTo>
                <a:lnTo>
                  <a:pt x="6679" y="5490"/>
                </a:lnTo>
                <a:lnTo>
                  <a:pt x="6696" y="5490"/>
                </a:lnTo>
                <a:lnTo>
                  <a:pt x="6723" y="5498"/>
                </a:lnTo>
                <a:lnTo>
                  <a:pt x="6723" y="5507"/>
                </a:lnTo>
                <a:lnTo>
                  <a:pt x="6731" y="5507"/>
                </a:lnTo>
                <a:lnTo>
                  <a:pt x="6740" y="5516"/>
                </a:lnTo>
                <a:lnTo>
                  <a:pt x="6749" y="5516"/>
                </a:lnTo>
                <a:lnTo>
                  <a:pt x="6749" y="5507"/>
                </a:lnTo>
                <a:lnTo>
                  <a:pt x="6740" y="5498"/>
                </a:lnTo>
                <a:lnTo>
                  <a:pt x="6731" y="5498"/>
                </a:lnTo>
                <a:lnTo>
                  <a:pt x="6723" y="5490"/>
                </a:lnTo>
                <a:lnTo>
                  <a:pt x="6714" y="5481"/>
                </a:lnTo>
                <a:lnTo>
                  <a:pt x="6714" y="5472"/>
                </a:lnTo>
                <a:lnTo>
                  <a:pt x="6731" y="5490"/>
                </a:lnTo>
                <a:lnTo>
                  <a:pt x="6740" y="5498"/>
                </a:lnTo>
                <a:lnTo>
                  <a:pt x="6740" y="5490"/>
                </a:lnTo>
                <a:lnTo>
                  <a:pt x="6740" y="5481"/>
                </a:lnTo>
                <a:lnTo>
                  <a:pt x="6749" y="5490"/>
                </a:lnTo>
                <a:lnTo>
                  <a:pt x="6749" y="5481"/>
                </a:lnTo>
                <a:lnTo>
                  <a:pt x="6749" y="5472"/>
                </a:lnTo>
                <a:lnTo>
                  <a:pt x="6740" y="5472"/>
                </a:lnTo>
                <a:lnTo>
                  <a:pt x="6749" y="5472"/>
                </a:lnTo>
                <a:lnTo>
                  <a:pt x="6731" y="5463"/>
                </a:lnTo>
                <a:lnTo>
                  <a:pt x="6723" y="5454"/>
                </a:lnTo>
                <a:lnTo>
                  <a:pt x="6723" y="5445"/>
                </a:lnTo>
                <a:lnTo>
                  <a:pt x="6705" y="5437"/>
                </a:lnTo>
                <a:lnTo>
                  <a:pt x="6705" y="5428"/>
                </a:lnTo>
                <a:lnTo>
                  <a:pt x="6687" y="5419"/>
                </a:lnTo>
                <a:lnTo>
                  <a:pt x="6696" y="5419"/>
                </a:lnTo>
                <a:lnTo>
                  <a:pt x="6705" y="5428"/>
                </a:lnTo>
                <a:lnTo>
                  <a:pt x="6714" y="5437"/>
                </a:lnTo>
                <a:lnTo>
                  <a:pt x="6731" y="5463"/>
                </a:lnTo>
                <a:lnTo>
                  <a:pt x="6740" y="5463"/>
                </a:lnTo>
                <a:lnTo>
                  <a:pt x="6749" y="5463"/>
                </a:lnTo>
                <a:lnTo>
                  <a:pt x="6749" y="5454"/>
                </a:lnTo>
                <a:lnTo>
                  <a:pt x="6749" y="5445"/>
                </a:lnTo>
                <a:lnTo>
                  <a:pt x="6749" y="5437"/>
                </a:lnTo>
                <a:lnTo>
                  <a:pt x="6740" y="5428"/>
                </a:lnTo>
                <a:lnTo>
                  <a:pt x="6731" y="5428"/>
                </a:lnTo>
                <a:lnTo>
                  <a:pt x="6723" y="5419"/>
                </a:lnTo>
                <a:lnTo>
                  <a:pt x="6705" y="5419"/>
                </a:lnTo>
                <a:lnTo>
                  <a:pt x="6696" y="5401"/>
                </a:lnTo>
                <a:lnTo>
                  <a:pt x="6687" y="5401"/>
                </a:lnTo>
                <a:lnTo>
                  <a:pt x="6679" y="5401"/>
                </a:lnTo>
                <a:lnTo>
                  <a:pt x="6679" y="5384"/>
                </a:lnTo>
                <a:lnTo>
                  <a:pt x="6687" y="5375"/>
                </a:lnTo>
                <a:lnTo>
                  <a:pt x="6696" y="5366"/>
                </a:lnTo>
                <a:lnTo>
                  <a:pt x="6696" y="5357"/>
                </a:lnTo>
                <a:lnTo>
                  <a:pt x="6696" y="5366"/>
                </a:lnTo>
                <a:lnTo>
                  <a:pt x="6696" y="5375"/>
                </a:lnTo>
                <a:lnTo>
                  <a:pt x="6687" y="5375"/>
                </a:lnTo>
                <a:lnTo>
                  <a:pt x="6679" y="5384"/>
                </a:lnTo>
                <a:lnTo>
                  <a:pt x="6679" y="5392"/>
                </a:lnTo>
                <a:lnTo>
                  <a:pt x="6679" y="5401"/>
                </a:lnTo>
                <a:lnTo>
                  <a:pt x="6687" y="5401"/>
                </a:lnTo>
                <a:lnTo>
                  <a:pt x="6696" y="5392"/>
                </a:lnTo>
                <a:lnTo>
                  <a:pt x="6696" y="5401"/>
                </a:lnTo>
                <a:lnTo>
                  <a:pt x="6705" y="5401"/>
                </a:lnTo>
                <a:lnTo>
                  <a:pt x="6705" y="5410"/>
                </a:lnTo>
                <a:lnTo>
                  <a:pt x="6705" y="5401"/>
                </a:lnTo>
                <a:lnTo>
                  <a:pt x="6714" y="5410"/>
                </a:lnTo>
                <a:lnTo>
                  <a:pt x="6731" y="5410"/>
                </a:lnTo>
                <a:lnTo>
                  <a:pt x="6740" y="5419"/>
                </a:lnTo>
                <a:lnTo>
                  <a:pt x="6749" y="5428"/>
                </a:lnTo>
                <a:lnTo>
                  <a:pt x="6749" y="5419"/>
                </a:lnTo>
                <a:lnTo>
                  <a:pt x="6740" y="5419"/>
                </a:lnTo>
                <a:lnTo>
                  <a:pt x="6740" y="5410"/>
                </a:lnTo>
                <a:lnTo>
                  <a:pt x="6723" y="5392"/>
                </a:lnTo>
                <a:lnTo>
                  <a:pt x="6723" y="5384"/>
                </a:lnTo>
                <a:lnTo>
                  <a:pt x="6731" y="5392"/>
                </a:lnTo>
                <a:lnTo>
                  <a:pt x="6731" y="5401"/>
                </a:lnTo>
                <a:lnTo>
                  <a:pt x="6740" y="5401"/>
                </a:lnTo>
                <a:lnTo>
                  <a:pt x="6740" y="5392"/>
                </a:lnTo>
                <a:lnTo>
                  <a:pt x="6731" y="5384"/>
                </a:lnTo>
                <a:lnTo>
                  <a:pt x="6731" y="5366"/>
                </a:lnTo>
                <a:lnTo>
                  <a:pt x="6731" y="5357"/>
                </a:lnTo>
                <a:lnTo>
                  <a:pt x="6731" y="5348"/>
                </a:lnTo>
                <a:lnTo>
                  <a:pt x="6731" y="5340"/>
                </a:lnTo>
                <a:lnTo>
                  <a:pt x="6740" y="5348"/>
                </a:lnTo>
                <a:lnTo>
                  <a:pt x="6740" y="5340"/>
                </a:lnTo>
                <a:lnTo>
                  <a:pt x="6731" y="5331"/>
                </a:lnTo>
                <a:lnTo>
                  <a:pt x="6731" y="5322"/>
                </a:lnTo>
                <a:lnTo>
                  <a:pt x="6740" y="5331"/>
                </a:lnTo>
                <a:lnTo>
                  <a:pt x="6740" y="5322"/>
                </a:lnTo>
                <a:lnTo>
                  <a:pt x="6749" y="5313"/>
                </a:lnTo>
                <a:lnTo>
                  <a:pt x="6749" y="5322"/>
                </a:lnTo>
                <a:lnTo>
                  <a:pt x="6749" y="5313"/>
                </a:lnTo>
                <a:lnTo>
                  <a:pt x="6758" y="5313"/>
                </a:lnTo>
                <a:lnTo>
                  <a:pt x="6767" y="5313"/>
                </a:lnTo>
                <a:lnTo>
                  <a:pt x="6767" y="5304"/>
                </a:lnTo>
                <a:lnTo>
                  <a:pt x="6767" y="5295"/>
                </a:lnTo>
                <a:lnTo>
                  <a:pt x="6776" y="5295"/>
                </a:lnTo>
                <a:lnTo>
                  <a:pt x="6776" y="5304"/>
                </a:lnTo>
                <a:lnTo>
                  <a:pt x="6784" y="5304"/>
                </a:lnTo>
                <a:lnTo>
                  <a:pt x="6776" y="5304"/>
                </a:lnTo>
                <a:lnTo>
                  <a:pt x="6767" y="5313"/>
                </a:lnTo>
                <a:lnTo>
                  <a:pt x="6776" y="5313"/>
                </a:lnTo>
                <a:lnTo>
                  <a:pt x="6784" y="5313"/>
                </a:lnTo>
                <a:lnTo>
                  <a:pt x="6776" y="5313"/>
                </a:lnTo>
                <a:lnTo>
                  <a:pt x="6767" y="5313"/>
                </a:lnTo>
                <a:lnTo>
                  <a:pt x="6758" y="5322"/>
                </a:lnTo>
                <a:lnTo>
                  <a:pt x="6758" y="5331"/>
                </a:lnTo>
                <a:lnTo>
                  <a:pt x="6758" y="5340"/>
                </a:lnTo>
                <a:lnTo>
                  <a:pt x="6758" y="5348"/>
                </a:lnTo>
                <a:lnTo>
                  <a:pt x="6749" y="5348"/>
                </a:lnTo>
                <a:lnTo>
                  <a:pt x="6749" y="5357"/>
                </a:lnTo>
                <a:lnTo>
                  <a:pt x="6749" y="5348"/>
                </a:lnTo>
                <a:lnTo>
                  <a:pt x="6758" y="5357"/>
                </a:lnTo>
                <a:lnTo>
                  <a:pt x="6749" y="5366"/>
                </a:lnTo>
                <a:lnTo>
                  <a:pt x="6749" y="5375"/>
                </a:lnTo>
                <a:lnTo>
                  <a:pt x="6749" y="5366"/>
                </a:lnTo>
                <a:lnTo>
                  <a:pt x="6758" y="5366"/>
                </a:lnTo>
                <a:lnTo>
                  <a:pt x="6758" y="5375"/>
                </a:lnTo>
                <a:lnTo>
                  <a:pt x="6767" y="5384"/>
                </a:lnTo>
                <a:lnTo>
                  <a:pt x="6758" y="5384"/>
                </a:lnTo>
                <a:lnTo>
                  <a:pt x="6749" y="5384"/>
                </a:lnTo>
                <a:lnTo>
                  <a:pt x="6749" y="5392"/>
                </a:lnTo>
                <a:lnTo>
                  <a:pt x="6758" y="5401"/>
                </a:lnTo>
                <a:lnTo>
                  <a:pt x="6767" y="5401"/>
                </a:lnTo>
                <a:lnTo>
                  <a:pt x="6767" y="5410"/>
                </a:lnTo>
                <a:lnTo>
                  <a:pt x="6767" y="5401"/>
                </a:lnTo>
                <a:lnTo>
                  <a:pt x="6776" y="5401"/>
                </a:lnTo>
                <a:lnTo>
                  <a:pt x="6776" y="5410"/>
                </a:lnTo>
                <a:lnTo>
                  <a:pt x="6776" y="5401"/>
                </a:lnTo>
                <a:lnTo>
                  <a:pt x="6784" y="5401"/>
                </a:lnTo>
                <a:lnTo>
                  <a:pt x="6784" y="5410"/>
                </a:lnTo>
                <a:lnTo>
                  <a:pt x="6776" y="5410"/>
                </a:lnTo>
                <a:lnTo>
                  <a:pt x="6776" y="5419"/>
                </a:lnTo>
                <a:lnTo>
                  <a:pt x="6784" y="5419"/>
                </a:lnTo>
                <a:lnTo>
                  <a:pt x="6784" y="5428"/>
                </a:lnTo>
                <a:lnTo>
                  <a:pt x="6784" y="5437"/>
                </a:lnTo>
                <a:lnTo>
                  <a:pt x="6793" y="5437"/>
                </a:lnTo>
                <a:lnTo>
                  <a:pt x="6793" y="5445"/>
                </a:lnTo>
                <a:lnTo>
                  <a:pt x="6784" y="5454"/>
                </a:lnTo>
                <a:lnTo>
                  <a:pt x="6776" y="5463"/>
                </a:lnTo>
                <a:lnTo>
                  <a:pt x="6776" y="5481"/>
                </a:lnTo>
                <a:lnTo>
                  <a:pt x="6776" y="5498"/>
                </a:lnTo>
                <a:lnTo>
                  <a:pt x="6776" y="5507"/>
                </a:lnTo>
                <a:lnTo>
                  <a:pt x="6784" y="5490"/>
                </a:lnTo>
                <a:lnTo>
                  <a:pt x="6784" y="5481"/>
                </a:lnTo>
                <a:lnTo>
                  <a:pt x="6793" y="5472"/>
                </a:lnTo>
                <a:lnTo>
                  <a:pt x="6802" y="5472"/>
                </a:lnTo>
                <a:lnTo>
                  <a:pt x="6802" y="5463"/>
                </a:lnTo>
                <a:lnTo>
                  <a:pt x="6820" y="5428"/>
                </a:lnTo>
                <a:lnTo>
                  <a:pt x="6820" y="5419"/>
                </a:lnTo>
                <a:lnTo>
                  <a:pt x="6829" y="5410"/>
                </a:lnTo>
                <a:lnTo>
                  <a:pt x="6837" y="5410"/>
                </a:lnTo>
                <a:lnTo>
                  <a:pt x="6837" y="5401"/>
                </a:lnTo>
                <a:lnTo>
                  <a:pt x="6837" y="5392"/>
                </a:lnTo>
                <a:lnTo>
                  <a:pt x="6837" y="5401"/>
                </a:lnTo>
                <a:lnTo>
                  <a:pt x="6837" y="5392"/>
                </a:lnTo>
                <a:lnTo>
                  <a:pt x="6846" y="5392"/>
                </a:lnTo>
                <a:lnTo>
                  <a:pt x="6837" y="5384"/>
                </a:lnTo>
                <a:lnTo>
                  <a:pt x="6829" y="5384"/>
                </a:lnTo>
                <a:lnTo>
                  <a:pt x="6837" y="5375"/>
                </a:lnTo>
                <a:lnTo>
                  <a:pt x="6837" y="5366"/>
                </a:lnTo>
                <a:lnTo>
                  <a:pt x="6829" y="5366"/>
                </a:lnTo>
                <a:lnTo>
                  <a:pt x="6820" y="5348"/>
                </a:lnTo>
                <a:lnTo>
                  <a:pt x="6820" y="5340"/>
                </a:lnTo>
                <a:lnTo>
                  <a:pt x="6811" y="5322"/>
                </a:lnTo>
                <a:lnTo>
                  <a:pt x="6802" y="5313"/>
                </a:lnTo>
                <a:lnTo>
                  <a:pt x="6802" y="5304"/>
                </a:lnTo>
                <a:lnTo>
                  <a:pt x="6802" y="5295"/>
                </a:lnTo>
                <a:lnTo>
                  <a:pt x="6811" y="5287"/>
                </a:lnTo>
                <a:lnTo>
                  <a:pt x="6811" y="5278"/>
                </a:lnTo>
                <a:lnTo>
                  <a:pt x="6820" y="5269"/>
                </a:lnTo>
                <a:lnTo>
                  <a:pt x="6829" y="5269"/>
                </a:lnTo>
                <a:lnTo>
                  <a:pt x="6837" y="5260"/>
                </a:lnTo>
                <a:lnTo>
                  <a:pt x="6837" y="5269"/>
                </a:lnTo>
                <a:lnTo>
                  <a:pt x="6820" y="5278"/>
                </a:lnTo>
                <a:lnTo>
                  <a:pt x="6811" y="5278"/>
                </a:lnTo>
                <a:lnTo>
                  <a:pt x="6811" y="5287"/>
                </a:lnTo>
                <a:lnTo>
                  <a:pt x="6802" y="5295"/>
                </a:lnTo>
                <a:lnTo>
                  <a:pt x="6802" y="5304"/>
                </a:lnTo>
                <a:lnTo>
                  <a:pt x="6820" y="5322"/>
                </a:lnTo>
                <a:lnTo>
                  <a:pt x="6829" y="5322"/>
                </a:lnTo>
                <a:lnTo>
                  <a:pt x="6837" y="5331"/>
                </a:lnTo>
                <a:lnTo>
                  <a:pt x="6846" y="5331"/>
                </a:lnTo>
                <a:lnTo>
                  <a:pt x="6855" y="5331"/>
                </a:lnTo>
                <a:lnTo>
                  <a:pt x="6846" y="5340"/>
                </a:lnTo>
                <a:lnTo>
                  <a:pt x="6846" y="5348"/>
                </a:lnTo>
                <a:lnTo>
                  <a:pt x="6864" y="5348"/>
                </a:lnTo>
                <a:lnTo>
                  <a:pt x="6873" y="5331"/>
                </a:lnTo>
                <a:lnTo>
                  <a:pt x="6873" y="5322"/>
                </a:lnTo>
                <a:lnTo>
                  <a:pt x="6881" y="5313"/>
                </a:lnTo>
                <a:lnTo>
                  <a:pt x="6881" y="5322"/>
                </a:lnTo>
                <a:lnTo>
                  <a:pt x="6890" y="5313"/>
                </a:lnTo>
                <a:lnTo>
                  <a:pt x="6890" y="5304"/>
                </a:lnTo>
                <a:lnTo>
                  <a:pt x="6899" y="5295"/>
                </a:lnTo>
                <a:lnTo>
                  <a:pt x="6908" y="5287"/>
                </a:lnTo>
                <a:lnTo>
                  <a:pt x="6908" y="5269"/>
                </a:lnTo>
                <a:lnTo>
                  <a:pt x="6908" y="5260"/>
                </a:lnTo>
                <a:lnTo>
                  <a:pt x="6917" y="5260"/>
                </a:lnTo>
                <a:lnTo>
                  <a:pt x="6908" y="5278"/>
                </a:lnTo>
                <a:lnTo>
                  <a:pt x="6917" y="5269"/>
                </a:lnTo>
                <a:lnTo>
                  <a:pt x="6917" y="5251"/>
                </a:lnTo>
                <a:lnTo>
                  <a:pt x="6917" y="5242"/>
                </a:lnTo>
                <a:lnTo>
                  <a:pt x="6926" y="5234"/>
                </a:lnTo>
                <a:lnTo>
                  <a:pt x="6917" y="5225"/>
                </a:lnTo>
                <a:lnTo>
                  <a:pt x="6899" y="5225"/>
                </a:lnTo>
                <a:lnTo>
                  <a:pt x="6899" y="5216"/>
                </a:lnTo>
                <a:lnTo>
                  <a:pt x="6899" y="5207"/>
                </a:lnTo>
                <a:lnTo>
                  <a:pt x="6908" y="5207"/>
                </a:lnTo>
                <a:lnTo>
                  <a:pt x="6908" y="5198"/>
                </a:lnTo>
                <a:lnTo>
                  <a:pt x="6917" y="5198"/>
                </a:lnTo>
                <a:lnTo>
                  <a:pt x="6926" y="5181"/>
                </a:lnTo>
                <a:lnTo>
                  <a:pt x="6926" y="5172"/>
                </a:lnTo>
                <a:lnTo>
                  <a:pt x="6926" y="5163"/>
                </a:lnTo>
                <a:lnTo>
                  <a:pt x="6917" y="5154"/>
                </a:lnTo>
                <a:lnTo>
                  <a:pt x="6926" y="5154"/>
                </a:lnTo>
                <a:lnTo>
                  <a:pt x="6926" y="5163"/>
                </a:lnTo>
                <a:lnTo>
                  <a:pt x="6926" y="5172"/>
                </a:lnTo>
                <a:lnTo>
                  <a:pt x="6926" y="5181"/>
                </a:lnTo>
                <a:lnTo>
                  <a:pt x="6926" y="5189"/>
                </a:lnTo>
                <a:lnTo>
                  <a:pt x="6917" y="5198"/>
                </a:lnTo>
                <a:lnTo>
                  <a:pt x="6926" y="5189"/>
                </a:lnTo>
                <a:lnTo>
                  <a:pt x="6934" y="5181"/>
                </a:lnTo>
                <a:lnTo>
                  <a:pt x="6943" y="5181"/>
                </a:lnTo>
                <a:lnTo>
                  <a:pt x="6952" y="5172"/>
                </a:lnTo>
                <a:lnTo>
                  <a:pt x="6978" y="5163"/>
                </a:lnTo>
                <a:lnTo>
                  <a:pt x="6987" y="5154"/>
                </a:lnTo>
                <a:lnTo>
                  <a:pt x="6996" y="5145"/>
                </a:lnTo>
                <a:lnTo>
                  <a:pt x="7005" y="5154"/>
                </a:lnTo>
                <a:lnTo>
                  <a:pt x="7031" y="5154"/>
                </a:lnTo>
                <a:lnTo>
                  <a:pt x="7040" y="5145"/>
                </a:lnTo>
                <a:lnTo>
                  <a:pt x="7049" y="5145"/>
                </a:lnTo>
                <a:lnTo>
                  <a:pt x="7058" y="5145"/>
                </a:lnTo>
                <a:lnTo>
                  <a:pt x="7067" y="5145"/>
                </a:lnTo>
                <a:lnTo>
                  <a:pt x="7084" y="5145"/>
                </a:lnTo>
                <a:lnTo>
                  <a:pt x="7102" y="5145"/>
                </a:lnTo>
                <a:lnTo>
                  <a:pt x="7102" y="5137"/>
                </a:lnTo>
                <a:lnTo>
                  <a:pt x="7111" y="5119"/>
                </a:lnTo>
                <a:lnTo>
                  <a:pt x="7111" y="5110"/>
                </a:lnTo>
                <a:lnTo>
                  <a:pt x="7111" y="5101"/>
                </a:lnTo>
                <a:lnTo>
                  <a:pt x="7111" y="5110"/>
                </a:lnTo>
                <a:lnTo>
                  <a:pt x="7120" y="5110"/>
                </a:lnTo>
                <a:lnTo>
                  <a:pt x="7120" y="5119"/>
                </a:lnTo>
                <a:lnTo>
                  <a:pt x="7128" y="5110"/>
                </a:lnTo>
                <a:lnTo>
                  <a:pt x="7120" y="5119"/>
                </a:lnTo>
                <a:lnTo>
                  <a:pt x="7128" y="5128"/>
                </a:lnTo>
                <a:lnTo>
                  <a:pt x="7137" y="5128"/>
                </a:lnTo>
                <a:lnTo>
                  <a:pt x="7164" y="5110"/>
                </a:lnTo>
                <a:lnTo>
                  <a:pt x="7164" y="5119"/>
                </a:lnTo>
                <a:lnTo>
                  <a:pt x="7164" y="5128"/>
                </a:lnTo>
                <a:lnTo>
                  <a:pt x="7173" y="5119"/>
                </a:lnTo>
                <a:lnTo>
                  <a:pt x="7181" y="5119"/>
                </a:lnTo>
                <a:lnTo>
                  <a:pt x="7208" y="5119"/>
                </a:lnTo>
                <a:lnTo>
                  <a:pt x="7217" y="5110"/>
                </a:lnTo>
                <a:lnTo>
                  <a:pt x="7217" y="5119"/>
                </a:lnTo>
                <a:lnTo>
                  <a:pt x="7217" y="5110"/>
                </a:lnTo>
                <a:lnTo>
                  <a:pt x="7217" y="5101"/>
                </a:lnTo>
                <a:lnTo>
                  <a:pt x="7217" y="5092"/>
                </a:lnTo>
                <a:lnTo>
                  <a:pt x="7208" y="5084"/>
                </a:lnTo>
                <a:lnTo>
                  <a:pt x="7199" y="5075"/>
                </a:lnTo>
                <a:lnTo>
                  <a:pt x="7190" y="5075"/>
                </a:lnTo>
                <a:lnTo>
                  <a:pt x="7199" y="5084"/>
                </a:lnTo>
                <a:lnTo>
                  <a:pt x="7208" y="5084"/>
                </a:lnTo>
                <a:lnTo>
                  <a:pt x="7208" y="5092"/>
                </a:lnTo>
                <a:lnTo>
                  <a:pt x="7208" y="5101"/>
                </a:lnTo>
                <a:lnTo>
                  <a:pt x="7199" y="5110"/>
                </a:lnTo>
                <a:lnTo>
                  <a:pt x="7190" y="5110"/>
                </a:lnTo>
                <a:lnTo>
                  <a:pt x="7181" y="5110"/>
                </a:lnTo>
                <a:lnTo>
                  <a:pt x="7173" y="5101"/>
                </a:lnTo>
                <a:lnTo>
                  <a:pt x="7173" y="5092"/>
                </a:lnTo>
                <a:lnTo>
                  <a:pt x="7164" y="5084"/>
                </a:lnTo>
                <a:lnTo>
                  <a:pt x="7155" y="5066"/>
                </a:lnTo>
                <a:lnTo>
                  <a:pt x="7137" y="5057"/>
                </a:lnTo>
                <a:lnTo>
                  <a:pt x="7146" y="5048"/>
                </a:lnTo>
                <a:lnTo>
                  <a:pt x="7146" y="5039"/>
                </a:lnTo>
                <a:lnTo>
                  <a:pt x="7155" y="5039"/>
                </a:lnTo>
                <a:lnTo>
                  <a:pt x="7164" y="5031"/>
                </a:lnTo>
                <a:lnTo>
                  <a:pt x="7155" y="5031"/>
                </a:lnTo>
                <a:lnTo>
                  <a:pt x="7155" y="5022"/>
                </a:lnTo>
                <a:lnTo>
                  <a:pt x="7155" y="5013"/>
                </a:lnTo>
                <a:lnTo>
                  <a:pt x="7155" y="5004"/>
                </a:lnTo>
                <a:lnTo>
                  <a:pt x="7155" y="4995"/>
                </a:lnTo>
                <a:lnTo>
                  <a:pt x="7164" y="4986"/>
                </a:lnTo>
                <a:lnTo>
                  <a:pt x="7173" y="4969"/>
                </a:lnTo>
                <a:lnTo>
                  <a:pt x="7181" y="4951"/>
                </a:lnTo>
                <a:lnTo>
                  <a:pt x="7199" y="4942"/>
                </a:lnTo>
                <a:lnTo>
                  <a:pt x="7190" y="4942"/>
                </a:lnTo>
                <a:lnTo>
                  <a:pt x="7199" y="4934"/>
                </a:lnTo>
                <a:lnTo>
                  <a:pt x="7208" y="4925"/>
                </a:lnTo>
                <a:lnTo>
                  <a:pt x="7217" y="4925"/>
                </a:lnTo>
                <a:lnTo>
                  <a:pt x="7226" y="4925"/>
                </a:lnTo>
                <a:lnTo>
                  <a:pt x="7226" y="4934"/>
                </a:lnTo>
                <a:lnTo>
                  <a:pt x="7226" y="4925"/>
                </a:lnTo>
                <a:lnTo>
                  <a:pt x="7226" y="4916"/>
                </a:lnTo>
                <a:lnTo>
                  <a:pt x="7226" y="4925"/>
                </a:lnTo>
                <a:lnTo>
                  <a:pt x="7234" y="4925"/>
                </a:lnTo>
                <a:lnTo>
                  <a:pt x="7234" y="4916"/>
                </a:lnTo>
                <a:lnTo>
                  <a:pt x="7234" y="4907"/>
                </a:lnTo>
                <a:lnTo>
                  <a:pt x="7243" y="4916"/>
                </a:lnTo>
                <a:lnTo>
                  <a:pt x="7243" y="4907"/>
                </a:lnTo>
                <a:lnTo>
                  <a:pt x="7243" y="4916"/>
                </a:lnTo>
                <a:lnTo>
                  <a:pt x="7252" y="4916"/>
                </a:lnTo>
                <a:lnTo>
                  <a:pt x="7261" y="4907"/>
                </a:lnTo>
                <a:lnTo>
                  <a:pt x="7270" y="4907"/>
                </a:lnTo>
                <a:lnTo>
                  <a:pt x="7278" y="4907"/>
                </a:lnTo>
                <a:lnTo>
                  <a:pt x="7278" y="4898"/>
                </a:lnTo>
                <a:lnTo>
                  <a:pt x="7278" y="4889"/>
                </a:lnTo>
                <a:lnTo>
                  <a:pt x="7287" y="4881"/>
                </a:lnTo>
                <a:lnTo>
                  <a:pt x="7287" y="4872"/>
                </a:lnTo>
                <a:lnTo>
                  <a:pt x="7296" y="4863"/>
                </a:lnTo>
                <a:lnTo>
                  <a:pt x="7305" y="4854"/>
                </a:lnTo>
                <a:lnTo>
                  <a:pt x="7305" y="4863"/>
                </a:lnTo>
                <a:lnTo>
                  <a:pt x="7305" y="4872"/>
                </a:lnTo>
                <a:lnTo>
                  <a:pt x="7296" y="4881"/>
                </a:lnTo>
                <a:lnTo>
                  <a:pt x="7305" y="4881"/>
                </a:lnTo>
                <a:lnTo>
                  <a:pt x="7314" y="4881"/>
                </a:lnTo>
                <a:lnTo>
                  <a:pt x="7323" y="4889"/>
                </a:lnTo>
                <a:lnTo>
                  <a:pt x="7323" y="4881"/>
                </a:lnTo>
                <a:lnTo>
                  <a:pt x="7323" y="4872"/>
                </a:lnTo>
                <a:lnTo>
                  <a:pt x="7323" y="4863"/>
                </a:lnTo>
                <a:lnTo>
                  <a:pt x="7331" y="4863"/>
                </a:lnTo>
                <a:lnTo>
                  <a:pt x="7331" y="4872"/>
                </a:lnTo>
                <a:lnTo>
                  <a:pt x="7340" y="4863"/>
                </a:lnTo>
                <a:lnTo>
                  <a:pt x="7349" y="4863"/>
                </a:lnTo>
                <a:lnTo>
                  <a:pt x="7349" y="4872"/>
                </a:lnTo>
                <a:lnTo>
                  <a:pt x="7358" y="4872"/>
                </a:lnTo>
                <a:lnTo>
                  <a:pt x="7358" y="4863"/>
                </a:lnTo>
                <a:lnTo>
                  <a:pt x="7367" y="4872"/>
                </a:lnTo>
                <a:lnTo>
                  <a:pt x="7367" y="4854"/>
                </a:lnTo>
                <a:lnTo>
                  <a:pt x="7376" y="4854"/>
                </a:lnTo>
                <a:lnTo>
                  <a:pt x="7384" y="4854"/>
                </a:lnTo>
                <a:lnTo>
                  <a:pt x="7393" y="4854"/>
                </a:lnTo>
                <a:lnTo>
                  <a:pt x="7402" y="4845"/>
                </a:lnTo>
                <a:lnTo>
                  <a:pt x="7420" y="4845"/>
                </a:lnTo>
                <a:lnTo>
                  <a:pt x="7437" y="4836"/>
                </a:lnTo>
                <a:lnTo>
                  <a:pt x="7428" y="4828"/>
                </a:lnTo>
                <a:lnTo>
                  <a:pt x="7428" y="4819"/>
                </a:lnTo>
                <a:lnTo>
                  <a:pt x="7428" y="4810"/>
                </a:lnTo>
                <a:lnTo>
                  <a:pt x="7420" y="4810"/>
                </a:lnTo>
                <a:lnTo>
                  <a:pt x="7420" y="4801"/>
                </a:lnTo>
                <a:lnTo>
                  <a:pt x="7428" y="4801"/>
                </a:lnTo>
                <a:lnTo>
                  <a:pt x="7437" y="4801"/>
                </a:lnTo>
                <a:lnTo>
                  <a:pt x="7437" y="4810"/>
                </a:lnTo>
                <a:lnTo>
                  <a:pt x="7446" y="4810"/>
                </a:lnTo>
                <a:lnTo>
                  <a:pt x="7455" y="4810"/>
                </a:lnTo>
                <a:lnTo>
                  <a:pt x="7473" y="4801"/>
                </a:lnTo>
                <a:lnTo>
                  <a:pt x="7473" y="4810"/>
                </a:lnTo>
                <a:lnTo>
                  <a:pt x="7481" y="4810"/>
                </a:lnTo>
                <a:lnTo>
                  <a:pt x="7490" y="4801"/>
                </a:lnTo>
                <a:lnTo>
                  <a:pt x="7499" y="4801"/>
                </a:lnTo>
                <a:lnTo>
                  <a:pt x="7499" y="4792"/>
                </a:lnTo>
                <a:lnTo>
                  <a:pt x="7490" y="4792"/>
                </a:lnTo>
                <a:lnTo>
                  <a:pt x="7499" y="4784"/>
                </a:lnTo>
                <a:lnTo>
                  <a:pt x="7508" y="4784"/>
                </a:lnTo>
                <a:lnTo>
                  <a:pt x="7499" y="4784"/>
                </a:lnTo>
                <a:lnTo>
                  <a:pt x="7499" y="4792"/>
                </a:lnTo>
                <a:lnTo>
                  <a:pt x="7508" y="4801"/>
                </a:lnTo>
                <a:lnTo>
                  <a:pt x="7517" y="4801"/>
                </a:lnTo>
                <a:lnTo>
                  <a:pt x="7543" y="4784"/>
                </a:lnTo>
                <a:lnTo>
                  <a:pt x="7561" y="4775"/>
                </a:lnTo>
                <a:lnTo>
                  <a:pt x="7578" y="4766"/>
                </a:lnTo>
                <a:lnTo>
                  <a:pt x="7587" y="4766"/>
                </a:lnTo>
                <a:lnTo>
                  <a:pt x="7596" y="4757"/>
                </a:lnTo>
                <a:lnTo>
                  <a:pt x="7614" y="4748"/>
                </a:lnTo>
                <a:lnTo>
                  <a:pt x="7605" y="4739"/>
                </a:lnTo>
                <a:lnTo>
                  <a:pt x="7605" y="4731"/>
                </a:lnTo>
                <a:lnTo>
                  <a:pt x="7614" y="4739"/>
                </a:lnTo>
                <a:lnTo>
                  <a:pt x="7614" y="4748"/>
                </a:lnTo>
                <a:lnTo>
                  <a:pt x="7623" y="4739"/>
                </a:lnTo>
                <a:lnTo>
                  <a:pt x="7631" y="4739"/>
                </a:lnTo>
                <a:lnTo>
                  <a:pt x="7631" y="4748"/>
                </a:lnTo>
                <a:lnTo>
                  <a:pt x="7623" y="4748"/>
                </a:lnTo>
                <a:lnTo>
                  <a:pt x="7614" y="4766"/>
                </a:lnTo>
                <a:lnTo>
                  <a:pt x="7596" y="4775"/>
                </a:lnTo>
                <a:lnTo>
                  <a:pt x="7587" y="4784"/>
                </a:lnTo>
                <a:lnTo>
                  <a:pt x="7596" y="4784"/>
                </a:lnTo>
                <a:lnTo>
                  <a:pt x="7596" y="4792"/>
                </a:lnTo>
                <a:lnTo>
                  <a:pt x="7605" y="4784"/>
                </a:lnTo>
                <a:lnTo>
                  <a:pt x="7631" y="4784"/>
                </a:lnTo>
                <a:lnTo>
                  <a:pt x="7649" y="4784"/>
                </a:lnTo>
                <a:lnTo>
                  <a:pt x="7658" y="4784"/>
                </a:lnTo>
                <a:lnTo>
                  <a:pt x="7684" y="4784"/>
                </a:lnTo>
                <a:lnTo>
                  <a:pt x="7702" y="4784"/>
                </a:lnTo>
                <a:lnTo>
                  <a:pt x="7693" y="4792"/>
                </a:lnTo>
                <a:lnTo>
                  <a:pt x="7675" y="4792"/>
                </a:lnTo>
                <a:lnTo>
                  <a:pt x="7649" y="4801"/>
                </a:lnTo>
                <a:lnTo>
                  <a:pt x="7640" y="4801"/>
                </a:lnTo>
                <a:lnTo>
                  <a:pt x="7640" y="4819"/>
                </a:lnTo>
                <a:lnTo>
                  <a:pt x="7640" y="4810"/>
                </a:lnTo>
                <a:lnTo>
                  <a:pt x="7631" y="4810"/>
                </a:lnTo>
                <a:lnTo>
                  <a:pt x="7623" y="4801"/>
                </a:lnTo>
                <a:lnTo>
                  <a:pt x="7631" y="4792"/>
                </a:lnTo>
                <a:lnTo>
                  <a:pt x="7623" y="4784"/>
                </a:lnTo>
                <a:lnTo>
                  <a:pt x="7623" y="4792"/>
                </a:lnTo>
                <a:lnTo>
                  <a:pt x="7596" y="4801"/>
                </a:lnTo>
                <a:lnTo>
                  <a:pt x="7587" y="4810"/>
                </a:lnTo>
                <a:lnTo>
                  <a:pt x="7534" y="4836"/>
                </a:lnTo>
                <a:lnTo>
                  <a:pt x="7525" y="4845"/>
                </a:lnTo>
                <a:lnTo>
                  <a:pt x="7534" y="4845"/>
                </a:lnTo>
                <a:lnTo>
                  <a:pt x="7543" y="4836"/>
                </a:lnTo>
                <a:lnTo>
                  <a:pt x="7543" y="4845"/>
                </a:lnTo>
                <a:lnTo>
                  <a:pt x="7534" y="4845"/>
                </a:lnTo>
                <a:lnTo>
                  <a:pt x="7525" y="4854"/>
                </a:lnTo>
                <a:lnTo>
                  <a:pt x="7517" y="4854"/>
                </a:lnTo>
                <a:lnTo>
                  <a:pt x="7508" y="4854"/>
                </a:lnTo>
                <a:lnTo>
                  <a:pt x="7499" y="4863"/>
                </a:lnTo>
                <a:lnTo>
                  <a:pt x="7499" y="4872"/>
                </a:lnTo>
                <a:lnTo>
                  <a:pt x="7508" y="4854"/>
                </a:lnTo>
                <a:lnTo>
                  <a:pt x="7517" y="4854"/>
                </a:lnTo>
                <a:lnTo>
                  <a:pt x="7499" y="4872"/>
                </a:lnTo>
                <a:lnTo>
                  <a:pt x="7490" y="4898"/>
                </a:lnTo>
                <a:lnTo>
                  <a:pt x="7499" y="4925"/>
                </a:lnTo>
                <a:lnTo>
                  <a:pt x="7499" y="4934"/>
                </a:lnTo>
                <a:lnTo>
                  <a:pt x="7508" y="4925"/>
                </a:lnTo>
                <a:lnTo>
                  <a:pt x="7517" y="4925"/>
                </a:lnTo>
                <a:lnTo>
                  <a:pt x="7517" y="4934"/>
                </a:lnTo>
                <a:lnTo>
                  <a:pt x="7525" y="4951"/>
                </a:lnTo>
                <a:lnTo>
                  <a:pt x="7534" y="4951"/>
                </a:lnTo>
                <a:lnTo>
                  <a:pt x="7543" y="4951"/>
                </a:lnTo>
                <a:lnTo>
                  <a:pt x="7552" y="4951"/>
                </a:lnTo>
                <a:lnTo>
                  <a:pt x="7552" y="4942"/>
                </a:lnTo>
                <a:lnTo>
                  <a:pt x="7561" y="4934"/>
                </a:lnTo>
                <a:lnTo>
                  <a:pt x="7570" y="4934"/>
                </a:lnTo>
                <a:lnTo>
                  <a:pt x="7587" y="4925"/>
                </a:lnTo>
                <a:lnTo>
                  <a:pt x="7596" y="4916"/>
                </a:lnTo>
                <a:lnTo>
                  <a:pt x="7605" y="4907"/>
                </a:lnTo>
                <a:lnTo>
                  <a:pt x="7614" y="4898"/>
                </a:lnTo>
                <a:lnTo>
                  <a:pt x="7623" y="4889"/>
                </a:lnTo>
                <a:lnTo>
                  <a:pt x="7623" y="4881"/>
                </a:lnTo>
                <a:lnTo>
                  <a:pt x="7631" y="4881"/>
                </a:lnTo>
                <a:lnTo>
                  <a:pt x="7631" y="4872"/>
                </a:lnTo>
                <a:lnTo>
                  <a:pt x="7631" y="4863"/>
                </a:lnTo>
                <a:lnTo>
                  <a:pt x="7640" y="4854"/>
                </a:lnTo>
                <a:lnTo>
                  <a:pt x="7649" y="4863"/>
                </a:lnTo>
                <a:lnTo>
                  <a:pt x="7649" y="4854"/>
                </a:lnTo>
                <a:lnTo>
                  <a:pt x="7658" y="4854"/>
                </a:lnTo>
                <a:lnTo>
                  <a:pt x="7658" y="4863"/>
                </a:lnTo>
                <a:lnTo>
                  <a:pt x="7667" y="4863"/>
                </a:lnTo>
                <a:lnTo>
                  <a:pt x="7684" y="4863"/>
                </a:lnTo>
                <a:lnTo>
                  <a:pt x="7684" y="4854"/>
                </a:lnTo>
                <a:lnTo>
                  <a:pt x="7684" y="4845"/>
                </a:lnTo>
                <a:lnTo>
                  <a:pt x="7684" y="4854"/>
                </a:lnTo>
                <a:lnTo>
                  <a:pt x="7693" y="4854"/>
                </a:lnTo>
                <a:lnTo>
                  <a:pt x="7702" y="4854"/>
                </a:lnTo>
                <a:lnTo>
                  <a:pt x="7720" y="4845"/>
                </a:lnTo>
                <a:lnTo>
                  <a:pt x="7728" y="4845"/>
                </a:lnTo>
                <a:lnTo>
                  <a:pt x="7746" y="4836"/>
                </a:lnTo>
                <a:lnTo>
                  <a:pt x="7764" y="4836"/>
                </a:lnTo>
                <a:lnTo>
                  <a:pt x="7781" y="4828"/>
                </a:lnTo>
                <a:lnTo>
                  <a:pt x="7799" y="4819"/>
                </a:lnTo>
                <a:lnTo>
                  <a:pt x="7817" y="4810"/>
                </a:lnTo>
                <a:lnTo>
                  <a:pt x="7825" y="4810"/>
                </a:lnTo>
                <a:lnTo>
                  <a:pt x="7834" y="4801"/>
                </a:lnTo>
                <a:lnTo>
                  <a:pt x="7843" y="4801"/>
                </a:lnTo>
                <a:lnTo>
                  <a:pt x="7852" y="4801"/>
                </a:lnTo>
                <a:lnTo>
                  <a:pt x="7861" y="4792"/>
                </a:lnTo>
                <a:lnTo>
                  <a:pt x="7870" y="4801"/>
                </a:lnTo>
                <a:lnTo>
                  <a:pt x="7870" y="4792"/>
                </a:lnTo>
                <a:lnTo>
                  <a:pt x="7870" y="4784"/>
                </a:lnTo>
                <a:lnTo>
                  <a:pt x="7843" y="4784"/>
                </a:lnTo>
                <a:lnTo>
                  <a:pt x="7852" y="4775"/>
                </a:lnTo>
                <a:lnTo>
                  <a:pt x="7852" y="4766"/>
                </a:lnTo>
                <a:lnTo>
                  <a:pt x="7843" y="4757"/>
                </a:lnTo>
                <a:lnTo>
                  <a:pt x="7834" y="4757"/>
                </a:lnTo>
                <a:lnTo>
                  <a:pt x="7825" y="4757"/>
                </a:lnTo>
                <a:lnTo>
                  <a:pt x="7817" y="4757"/>
                </a:lnTo>
                <a:lnTo>
                  <a:pt x="7808" y="4757"/>
                </a:lnTo>
                <a:lnTo>
                  <a:pt x="7808" y="4748"/>
                </a:lnTo>
                <a:lnTo>
                  <a:pt x="7808" y="4739"/>
                </a:lnTo>
                <a:lnTo>
                  <a:pt x="7781" y="4748"/>
                </a:lnTo>
                <a:lnTo>
                  <a:pt x="7773" y="4757"/>
                </a:lnTo>
                <a:lnTo>
                  <a:pt x="7764" y="4757"/>
                </a:lnTo>
                <a:lnTo>
                  <a:pt x="7764" y="4766"/>
                </a:lnTo>
                <a:lnTo>
                  <a:pt x="7755" y="4757"/>
                </a:lnTo>
                <a:lnTo>
                  <a:pt x="7746" y="4757"/>
                </a:lnTo>
                <a:lnTo>
                  <a:pt x="7746" y="4748"/>
                </a:lnTo>
                <a:lnTo>
                  <a:pt x="7737" y="4748"/>
                </a:lnTo>
                <a:lnTo>
                  <a:pt x="7720" y="4748"/>
                </a:lnTo>
                <a:lnTo>
                  <a:pt x="7711" y="4748"/>
                </a:lnTo>
                <a:lnTo>
                  <a:pt x="7702" y="4748"/>
                </a:lnTo>
                <a:lnTo>
                  <a:pt x="7693" y="4739"/>
                </a:lnTo>
                <a:lnTo>
                  <a:pt x="7684" y="4739"/>
                </a:lnTo>
                <a:lnTo>
                  <a:pt x="7675" y="4739"/>
                </a:lnTo>
                <a:lnTo>
                  <a:pt x="7667" y="4731"/>
                </a:lnTo>
                <a:lnTo>
                  <a:pt x="7649" y="4722"/>
                </a:lnTo>
                <a:lnTo>
                  <a:pt x="7667" y="4722"/>
                </a:lnTo>
                <a:lnTo>
                  <a:pt x="7667" y="4713"/>
                </a:lnTo>
                <a:lnTo>
                  <a:pt x="7658" y="4713"/>
                </a:lnTo>
                <a:lnTo>
                  <a:pt x="7640" y="4713"/>
                </a:lnTo>
                <a:lnTo>
                  <a:pt x="7640" y="4704"/>
                </a:lnTo>
                <a:lnTo>
                  <a:pt x="7614" y="4704"/>
                </a:lnTo>
                <a:lnTo>
                  <a:pt x="7614" y="4695"/>
                </a:lnTo>
                <a:lnTo>
                  <a:pt x="7605" y="4695"/>
                </a:lnTo>
                <a:lnTo>
                  <a:pt x="7605" y="4686"/>
                </a:lnTo>
                <a:lnTo>
                  <a:pt x="7605" y="4678"/>
                </a:lnTo>
                <a:lnTo>
                  <a:pt x="7596" y="4669"/>
                </a:lnTo>
                <a:lnTo>
                  <a:pt x="7596" y="4660"/>
                </a:lnTo>
                <a:lnTo>
                  <a:pt x="7587" y="4651"/>
                </a:lnTo>
                <a:lnTo>
                  <a:pt x="7587" y="4642"/>
                </a:lnTo>
                <a:lnTo>
                  <a:pt x="7596" y="4633"/>
                </a:lnTo>
                <a:lnTo>
                  <a:pt x="7587" y="4625"/>
                </a:lnTo>
                <a:lnTo>
                  <a:pt x="7578" y="4625"/>
                </a:lnTo>
                <a:lnTo>
                  <a:pt x="7570" y="4633"/>
                </a:lnTo>
                <a:lnTo>
                  <a:pt x="7561" y="4625"/>
                </a:lnTo>
                <a:lnTo>
                  <a:pt x="7552" y="4625"/>
                </a:lnTo>
                <a:lnTo>
                  <a:pt x="7570" y="4616"/>
                </a:lnTo>
                <a:lnTo>
                  <a:pt x="7587" y="4598"/>
                </a:lnTo>
                <a:lnTo>
                  <a:pt x="7587" y="4581"/>
                </a:lnTo>
                <a:lnTo>
                  <a:pt x="7596" y="4572"/>
                </a:lnTo>
                <a:lnTo>
                  <a:pt x="7605" y="4572"/>
                </a:lnTo>
                <a:lnTo>
                  <a:pt x="7587" y="4563"/>
                </a:lnTo>
                <a:lnTo>
                  <a:pt x="7578" y="4563"/>
                </a:lnTo>
                <a:lnTo>
                  <a:pt x="7578" y="4554"/>
                </a:lnTo>
                <a:lnTo>
                  <a:pt x="7561" y="4563"/>
                </a:lnTo>
                <a:lnTo>
                  <a:pt x="7552" y="4563"/>
                </a:lnTo>
                <a:lnTo>
                  <a:pt x="7543" y="4572"/>
                </a:lnTo>
                <a:lnTo>
                  <a:pt x="7534" y="4572"/>
                </a:lnTo>
                <a:lnTo>
                  <a:pt x="7525" y="4554"/>
                </a:lnTo>
                <a:lnTo>
                  <a:pt x="7517" y="4554"/>
                </a:lnTo>
                <a:lnTo>
                  <a:pt x="7490" y="4545"/>
                </a:lnTo>
                <a:lnTo>
                  <a:pt x="7481" y="4536"/>
                </a:lnTo>
                <a:lnTo>
                  <a:pt x="7473" y="4536"/>
                </a:lnTo>
                <a:lnTo>
                  <a:pt x="7464" y="4545"/>
                </a:lnTo>
                <a:lnTo>
                  <a:pt x="7455" y="4536"/>
                </a:lnTo>
                <a:lnTo>
                  <a:pt x="7473" y="4528"/>
                </a:lnTo>
                <a:lnTo>
                  <a:pt x="7481" y="4536"/>
                </a:lnTo>
                <a:lnTo>
                  <a:pt x="7490" y="4528"/>
                </a:lnTo>
                <a:lnTo>
                  <a:pt x="7499" y="4536"/>
                </a:lnTo>
                <a:lnTo>
                  <a:pt x="7508" y="4528"/>
                </a:lnTo>
                <a:lnTo>
                  <a:pt x="7525" y="4528"/>
                </a:lnTo>
                <a:lnTo>
                  <a:pt x="7543" y="4536"/>
                </a:lnTo>
                <a:lnTo>
                  <a:pt x="7552" y="4545"/>
                </a:lnTo>
                <a:lnTo>
                  <a:pt x="7561" y="4536"/>
                </a:lnTo>
                <a:lnTo>
                  <a:pt x="7578" y="4528"/>
                </a:lnTo>
                <a:lnTo>
                  <a:pt x="7596" y="4528"/>
                </a:lnTo>
                <a:lnTo>
                  <a:pt x="7596" y="4519"/>
                </a:lnTo>
                <a:lnTo>
                  <a:pt x="7605" y="4510"/>
                </a:lnTo>
                <a:lnTo>
                  <a:pt x="7631" y="4501"/>
                </a:lnTo>
                <a:lnTo>
                  <a:pt x="7631" y="4492"/>
                </a:lnTo>
                <a:lnTo>
                  <a:pt x="7631" y="4475"/>
                </a:lnTo>
                <a:lnTo>
                  <a:pt x="7623" y="4466"/>
                </a:lnTo>
                <a:lnTo>
                  <a:pt x="7614" y="4466"/>
                </a:lnTo>
                <a:lnTo>
                  <a:pt x="7623" y="4466"/>
                </a:lnTo>
                <a:lnTo>
                  <a:pt x="7640" y="4466"/>
                </a:lnTo>
                <a:lnTo>
                  <a:pt x="7640" y="4457"/>
                </a:lnTo>
                <a:lnTo>
                  <a:pt x="7631" y="4457"/>
                </a:lnTo>
                <a:lnTo>
                  <a:pt x="7614" y="4439"/>
                </a:lnTo>
                <a:lnTo>
                  <a:pt x="7596" y="4430"/>
                </a:lnTo>
                <a:lnTo>
                  <a:pt x="7552" y="4422"/>
                </a:lnTo>
                <a:lnTo>
                  <a:pt x="7543" y="4422"/>
                </a:lnTo>
                <a:lnTo>
                  <a:pt x="7517" y="4430"/>
                </a:lnTo>
                <a:lnTo>
                  <a:pt x="7490" y="4430"/>
                </a:lnTo>
                <a:lnTo>
                  <a:pt x="7464" y="4439"/>
                </a:lnTo>
                <a:lnTo>
                  <a:pt x="7420" y="4448"/>
                </a:lnTo>
                <a:lnTo>
                  <a:pt x="7393" y="4457"/>
                </a:lnTo>
                <a:lnTo>
                  <a:pt x="7367" y="4475"/>
                </a:lnTo>
                <a:lnTo>
                  <a:pt x="7340" y="4483"/>
                </a:lnTo>
                <a:lnTo>
                  <a:pt x="7331" y="4492"/>
                </a:lnTo>
                <a:lnTo>
                  <a:pt x="7323" y="4501"/>
                </a:lnTo>
                <a:lnTo>
                  <a:pt x="7305" y="4510"/>
                </a:lnTo>
                <a:lnTo>
                  <a:pt x="7296" y="4510"/>
                </a:lnTo>
                <a:lnTo>
                  <a:pt x="7287" y="4519"/>
                </a:lnTo>
                <a:lnTo>
                  <a:pt x="7261" y="4536"/>
                </a:lnTo>
                <a:lnTo>
                  <a:pt x="7252" y="4545"/>
                </a:lnTo>
                <a:lnTo>
                  <a:pt x="7243" y="4554"/>
                </a:lnTo>
                <a:lnTo>
                  <a:pt x="7226" y="4581"/>
                </a:lnTo>
                <a:lnTo>
                  <a:pt x="7208" y="4589"/>
                </a:lnTo>
                <a:lnTo>
                  <a:pt x="7208" y="4598"/>
                </a:lnTo>
                <a:lnTo>
                  <a:pt x="7199" y="4607"/>
                </a:lnTo>
                <a:lnTo>
                  <a:pt x="7181" y="4625"/>
                </a:lnTo>
                <a:lnTo>
                  <a:pt x="7173" y="4633"/>
                </a:lnTo>
                <a:lnTo>
                  <a:pt x="7137" y="4651"/>
                </a:lnTo>
                <a:lnTo>
                  <a:pt x="7128" y="4651"/>
                </a:lnTo>
                <a:lnTo>
                  <a:pt x="7120" y="4660"/>
                </a:lnTo>
                <a:lnTo>
                  <a:pt x="7102" y="4660"/>
                </a:lnTo>
                <a:lnTo>
                  <a:pt x="7093" y="4669"/>
                </a:lnTo>
                <a:lnTo>
                  <a:pt x="7076" y="4669"/>
                </a:lnTo>
                <a:lnTo>
                  <a:pt x="7058" y="4678"/>
                </a:lnTo>
                <a:lnTo>
                  <a:pt x="7049" y="4678"/>
                </a:lnTo>
                <a:lnTo>
                  <a:pt x="7049" y="4686"/>
                </a:lnTo>
                <a:lnTo>
                  <a:pt x="7040" y="4686"/>
                </a:lnTo>
                <a:lnTo>
                  <a:pt x="7031" y="4695"/>
                </a:lnTo>
                <a:lnTo>
                  <a:pt x="7014" y="4713"/>
                </a:lnTo>
                <a:lnTo>
                  <a:pt x="6996" y="4722"/>
                </a:lnTo>
                <a:lnTo>
                  <a:pt x="6978" y="4731"/>
                </a:lnTo>
                <a:lnTo>
                  <a:pt x="6970" y="4739"/>
                </a:lnTo>
                <a:lnTo>
                  <a:pt x="6961" y="4748"/>
                </a:lnTo>
                <a:lnTo>
                  <a:pt x="6961" y="4757"/>
                </a:lnTo>
                <a:lnTo>
                  <a:pt x="6952" y="4766"/>
                </a:lnTo>
                <a:lnTo>
                  <a:pt x="6952" y="4775"/>
                </a:lnTo>
                <a:lnTo>
                  <a:pt x="6952" y="4784"/>
                </a:lnTo>
                <a:lnTo>
                  <a:pt x="6934" y="4784"/>
                </a:lnTo>
                <a:lnTo>
                  <a:pt x="6917" y="4792"/>
                </a:lnTo>
                <a:lnTo>
                  <a:pt x="6899" y="4801"/>
                </a:lnTo>
                <a:lnTo>
                  <a:pt x="6873" y="4819"/>
                </a:lnTo>
                <a:lnTo>
                  <a:pt x="6864" y="4819"/>
                </a:lnTo>
                <a:lnTo>
                  <a:pt x="6890" y="4801"/>
                </a:lnTo>
                <a:lnTo>
                  <a:pt x="6908" y="4792"/>
                </a:lnTo>
                <a:lnTo>
                  <a:pt x="6917" y="4784"/>
                </a:lnTo>
                <a:lnTo>
                  <a:pt x="6917" y="4775"/>
                </a:lnTo>
                <a:lnTo>
                  <a:pt x="6899" y="4775"/>
                </a:lnTo>
                <a:lnTo>
                  <a:pt x="6899" y="4766"/>
                </a:lnTo>
                <a:lnTo>
                  <a:pt x="6917" y="4775"/>
                </a:lnTo>
                <a:lnTo>
                  <a:pt x="6926" y="4766"/>
                </a:lnTo>
                <a:lnTo>
                  <a:pt x="6934" y="4757"/>
                </a:lnTo>
                <a:lnTo>
                  <a:pt x="6943" y="4757"/>
                </a:lnTo>
                <a:lnTo>
                  <a:pt x="6961" y="4748"/>
                </a:lnTo>
                <a:lnTo>
                  <a:pt x="6970" y="4739"/>
                </a:lnTo>
                <a:lnTo>
                  <a:pt x="6978" y="4722"/>
                </a:lnTo>
                <a:lnTo>
                  <a:pt x="6987" y="4713"/>
                </a:lnTo>
                <a:lnTo>
                  <a:pt x="6996" y="4704"/>
                </a:lnTo>
                <a:lnTo>
                  <a:pt x="7005" y="4704"/>
                </a:lnTo>
                <a:lnTo>
                  <a:pt x="7014" y="4704"/>
                </a:lnTo>
                <a:lnTo>
                  <a:pt x="7049" y="4686"/>
                </a:lnTo>
                <a:lnTo>
                  <a:pt x="7049" y="4678"/>
                </a:lnTo>
                <a:lnTo>
                  <a:pt x="7067" y="4669"/>
                </a:lnTo>
                <a:lnTo>
                  <a:pt x="7076" y="4660"/>
                </a:lnTo>
                <a:lnTo>
                  <a:pt x="7084" y="4669"/>
                </a:lnTo>
                <a:lnTo>
                  <a:pt x="7093" y="4660"/>
                </a:lnTo>
                <a:lnTo>
                  <a:pt x="7120" y="4651"/>
                </a:lnTo>
                <a:lnTo>
                  <a:pt x="7128" y="4642"/>
                </a:lnTo>
                <a:lnTo>
                  <a:pt x="7137" y="4633"/>
                </a:lnTo>
                <a:lnTo>
                  <a:pt x="7164" y="4625"/>
                </a:lnTo>
                <a:lnTo>
                  <a:pt x="7181" y="4598"/>
                </a:lnTo>
                <a:lnTo>
                  <a:pt x="7190" y="4589"/>
                </a:lnTo>
                <a:lnTo>
                  <a:pt x="7217" y="4563"/>
                </a:lnTo>
                <a:lnTo>
                  <a:pt x="7217" y="4554"/>
                </a:lnTo>
                <a:lnTo>
                  <a:pt x="7226" y="4545"/>
                </a:lnTo>
                <a:lnTo>
                  <a:pt x="7226" y="4536"/>
                </a:lnTo>
                <a:lnTo>
                  <a:pt x="7226" y="4528"/>
                </a:lnTo>
                <a:lnTo>
                  <a:pt x="7217" y="4519"/>
                </a:lnTo>
                <a:lnTo>
                  <a:pt x="7199" y="4519"/>
                </a:lnTo>
                <a:lnTo>
                  <a:pt x="7173" y="4510"/>
                </a:lnTo>
                <a:lnTo>
                  <a:pt x="7164" y="4510"/>
                </a:lnTo>
                <a:lnTo>
                  <a:pt x="7146" y="4510"/>
                </a:lnTo>
                <a:lnTo>
                  <a:pt x="7146" y="4501"/>
                </a:lnTo>
                <a:lnTo>
                  <a:pt x="7137" y="4501"/>
                </a:lnTo>
                <a:lnTo>
                  <a:pt x="7181" y="4510"/>
                </a:lnTo>
                <a:lnTo>
                  <a:pt x="7208" y="4519"/>
                </a:lnTo>
                <a:lnTo>
                  <a:pt x="7226" y="4519"/>
                </a:lnTo>
                <a:lnTo>
                  <a:pt x="7226" y="4528"/>
                </a:lnTo>
                <a:lnTo>
                  <a:pt x="7234" y="4528"/>
                </a:lnTo>
                <a:lnTo>
                  <a:pt x="7243" y="4519"/>
                </a:lnTo>
                <a:lnTo>
                  <a:pt x="7261" y="4510"/>
                </a:lnTo>
                <a:lnTo>
                  <a:pt x="7270" y="4492"/>
                </a:lnTo>
                <a:lnTo>
                  <a:pt x="7287" y="4466"/>
                </a:lnTo>
                <a:lnTo>
                  <a:pt x="7314" y="4457"/>
                </a:lnTo>
                <a:lnTo>
                  <a:pt x="7314" y="4448"/>
                </a:lnTo>
                <a:lnTo>
                  <a:pt x="7323" y="4439"/>
                </a:lnTo>
                <a:lnTo>
                  <a:pt x="7331" y="4439"/>
                </a:lnTo>
                <a:lnTo>
                  <a:pt x="7340" y="4439"/>
                </a:lnTo>
                <a:lnTo>
                  <a:pt x="7340" y="4430"/>
                </a:lnTo>
                <a:lnTo>
                  <a:pt x="7358" y="4422"/>
                </a:lnTo>
                <a:lnTo>
                  <a:pt x="7393" y="4413"/>
                </a:lnTo>
                <a:lnTo>
                  <a:pt x="7402" y="4413"/>
                </a:lnTo>
                <a:lnTo>
                  <a:pt x="7411" y="4404"/>
                </a:lnTo>
                <a:lnTo>
                  <a:pt x="7420" y="4386"/>
                </a:lnTo>
                <a:lnTo>
                  <a:pt x="7437" y="4351"/>
                </a:lnTo>
                <a:lnTo>
                  <a:pt x="7455" y="4342"/>
                </a:lnTo>
                <a:lnTo>
                  <a:pt x="7464" y="4333"/>
                </a:lnTo>
                <a:lnTo>
                  <a:pt x="7473" y="4333"/>
                </a:lnTo>
                <a:lnTo>
                  <a:pt x="7481" y="4333"/>
                </a:lnTo>
                <a:lnTo>
                  <a:pt x="7490" y="4333"/>
                </a:lnTo>
                <a:lnTo>
                  <a:pt x="7499" y="4333"/>
                </a:lnTo>
                <a:lnTo>
                  <a:pt x="7508" y="4325"/>
                </a:lnTo>
                <a:lnTo>
                  <a:pt x="7525" y="4325"/>
                </a:lnTo>
                <a:lnTo>
                  <a:pt x="7561" y="4325"/>
                </a:lnTo>
                <a:lnTo>
                  <a:pt x="7570" y="4325"/>
                </a:lnTo>
                <a:lnTo>
                  <a:pt x="7587" y="4325"/>
                </a:lnTo>
                <a:lnTo>
                  <a:pt x="7614" y="4325"/>
                </a:lnTo>
                <a:lnTo>
                  <a:pt x="7640" y="4325"/>
                </a:lnTo>
                <a:lnTo>
                  <a:pt x="7649" y="4325"/>
                </a:lnTo>
                <a:lnTo>
                  <a:pt x="7667" y="4325"/>
                </a:lnTo>
                <a:lnTo>
                  <a:pt x="7675" y="4325"/>
                </a:lnTo>
                <a:lnTo>
                  <a:pt x="7684" y="4325"/>
                </a:lnTo>
                <a:lnTo>
                  <a:pt x="7711" y="4333"/>
                </a:lnTo>
                <a:lnTo>
                  <a:pt x="7720" y="4325"/>
                </a:lnTo>
                <a:lnTo>
                  <a:pt x="7728" y="4325"/>
                </a:lnTo>
                <a:lnTo>
                  <a:pt x="7737" y="4325"/>
                </a:lnTo>
                <a:lnTo>
                  <a:pt x="7746" y="4325"/>
                </a:lnTo>
                <a:lnTo>
                  <a:pt x="7764" y="4325"/>
                </a:lnTo>
                <a:lnTo>
                  <a:pt x="7773" y="4325"/>
                </a:lnTo>
                <a:lnTo>
                  <a:pt x="7790" y="4333"/>
                </a:lnTo>
                <a:lnTo>
                  <a:pt x="7808" y="4333"/>
                </a:lnTo>
                <a:lnTo>
                  <a:pt x="7817" y="4333"/>
                </a:lnTo>
                <a:lnTo>
                  <a:pt x="7817" y="4342"/>
                </a:lnTo>
                <a:lnTo>
                  <a:pt x="7852" y="4333"/>
                </a:lnTo>
                <a:lnTo>
                  <a:pt x="7861" y="4333"/>
                </a:lnTo>
                <a:lnTo>
                  <a:pt x="7878" y="4333"/>
                </a:lnTo>
                <a:lnTo>
                  <a:pt x="7887" y="4325"/>
                </a:lnTo>
                <a:lnTo>
                  <a:pt x="7905" y="4333"/>
                </a:lnTo>
                <a:lnTo>
                  <a:pt x="7914" y="4333"/>
                </a:lnTo>
                <a:lnTo>
                  <a:pt x="7940" y="4325"/>
                </a:lnTo>
                <a:lnTo>
                  <a:pt x="7958" y="4325"/>
                </a:lnTo>
                <a:lnTo>
                  <a:pt x="7958" y="4316"/>
                </a:lnTo>
                <a:lnTo>
                  <a:pt x="7975" y="4307"/>
                </a:lnTo>
                <a:lnTo>
                  <a:pt x="7993" y="4289"/>
                </a:lnTo>
                <a:lnTo>
                  <a:pt x="8011" y="4280"/>
                </a:lnTo>
                <a:lnTo>
                  <a:pt x="8020" y="4272"/>
                </a:lnTo>
                <a:lnTo>
                  <a:pt x="8046" y="4236"/>
                </a:lnTo>
                <a:lnTo>
                  <a:pt x="8055" y="4227"/>
                </a:lnTo>
                <a:lnTo>
                  <a:pt x="8064" y="4227"/>
                </a:lnTo>
                <a:lnTo>
                  <a:pt x="8072" y="4227"/>
                </a:lnTo>
                <a:lnTo>
                  <a:pt x="8090" y="4227"/>
                </a:lnTo>
                <a:lnTo>
                  <a:pt x="8108" y="4219"/>
                </a:lnTo>
                <a:lnTo>
                  <a:pt x="8134" y="4210"/>
                </a:lnTo>
                <a:lnTo>
                  <a:pt x="8143" y="4210"/>
                </a:lnTo>
                <a:lnTo>
                  <a:pt x="8161" y="4210"/>
                </a:lnTo>
                <a:lnTo>
                  <a:pt x="8170" y="4210"/>
                </a:lnTo>
                <a:lnTo>
                  <a:pt x="8205" y="4192"/>
                </a:lnTo>
                <a:lnTo>
                  <a:pt x="8222" y="4175"/>
                </a:lnTo>
                <a:lnTo>
                  <a:pt x="8240" y="4166"/>
                </a:lnTo>
                <a:lnTo>
                  <a:pt x="8267" y="4148"/>
                </a:lnTo>
                <a:lnTo>
                  <a:pt x="8267" y="4139"/>
                </a:lnTo>
                <a:lnTo>
                  <a:pt x="8267" y="4130"/>
                </a:lnTo>
                <a:lnTo>
                  <a:pt x="8258" y="4130"/>
                </a:lnTo>
                <a:lnTo>
                  <a:pt x="8240" y="4122"/>
                </a:lnTo>
                <a:lnTo>
                  <a:pt x="8249" y="4122"/>
                </a:lnTo>
                <a:lnTo>
                  <a:pt x="8258" y="4122"/>
                </a:lnTo>
                <a:lnTo>
                  <a:pt x="8267" y="4113"/>
                </a:lnTo>
                <a:lnTo>
                  <a:pt x="8258" y="4113"/>
                </a:lnTo>
                <a:lnTo>
                  <a:pt x="8249" y="4104"/>
                </a:lnTo>
                <a:lnTo>
                  <a:pt x="8240" y="4104"/>
                </a:lnTo>
                <a:lnTo>
                  <a:pt x="8222" y="4104"/>
                </a:lnTo>
                <a:lnTo>
                  <a:pt x="8214" y="4104"/>
                </a:lnTo>
                <a:lnTo>
                  <a:pt x="8222" y="4104"/>
                </a:lnTo>
                <a:lnTo>
                  <a:pt x="8231" y="4104"/>
                </a:lnTo>
                <a:lnTo>
                  <a:pt x="8249" y="4095"/>
                </a:lnTo>
                <a:lnTo>
                  <a:pt x="8258" y="4095"/>
                </a:lnTo>
                <a:lnTo>
                  <a:pt x="8249" y="4086"/>
                </a:lnTo>
                <a:lnTo>
                  <a:pt x="8249" y="4077"/>
                </a:lnTo>
                <a:lnTo>
                  <a:pt x="8258" y="4069"/>
                </a:lnTo>
                <a:lnTo>
                  <a:pt x="8249" y="4060"/>
                </a:lnTo>
                <a:lnTo>
                  <a:pt x="8258" y="4042"/>
                </a:lnTo>
                <a:lnTo>
                  <a:pt x="8258" y="4033"/>
                </a:lnTo>
                <a:lnTo>
                  <a:pt x="8249" y="4033"/>
                </a:lnTo>
                <a:lnTo>
                  <a:pt x="8249" y="4024"/>
                </a:lnTo>
                <a:lnTo>
                  <a:pt x="8240" y="4016"/>
                </a:lnTo>
                <a:lnTo>
                  <a:pt x="8231" y="3998"/>
                </a:lnTo>
                <a:lnTo>
                  <a:pt x="8222" y="3998"/>
                </a:lnTo>
                <a:lnTo>
                  <a:pt x="8214" y="3998"/>
                </a:lnTo>
                <a:lnTo>
                  <a:pt x="8205" y="3989"/>
                </a:lnTo>
                <a:lnTo>
                  <a:pt x="8205" y="3980"/>
                </a:lnTo>
                <a:lnTo>
                  <a:pt x="8187" y="3980"/>
                </a:lnTo>
                <a:lnTo>
                  <a:pt x="8178" y="3989"/>
                </a:lnTo>
                <a:lnTo>
                  <a:pt x="8170" y="3989"/>
                </a:lnTo>
                <a:lnTo>
                  <a:pt x="8152" y="4007"/>
                </a:lnTo>
                <a:lnTo>
                  <a:pt x="8143" y="4016"/>
                </a:lnTo>
                <a:lnTo>
                  <a:pt x="8143" y="4007"/>
                </a:lnTo>
                <a:lnTo>
                  <a:pt x="8134" y="3998"/>
                </a:lnTo>
                <a:lnTo>
                  <a:pt x="8125" y="3998"/>
                </a:lnTo>
                <a:lnTo>
                  <a:pt x="8134" y="3998"/>
                </a:lnTo>
                <a:lnTo>
                  <a:pt x="8152" y="3989"/>
                </a:lnTo>
                <a:lnTo>
                  <a:pt x="8152" y="3980"/>
                </a:lnTo>
                <a:lnTo>
                  <a:pt x="8161" y="3980"/>
                </a:lnTo>
                <a:lnTo>
                  <a:pt x="8161" y="3972"/>
                </a:lnTo>
                <a:lnTo>
                  <a:pt x="8152" y="3963"/>
                </a:lnTo>
                <a:lnTo>
                  <a:pt x="8134" y="3945"/>
                </a:lnTo>
                <a:lnTo>
                  <a:pt x="8125" y="3936"/>
                </a:lnTo>
                <a:lnTo>
                  <a:pt x="8081" y="3936"/>
                </a:lnTo>
                <a:lnTo>
                  <a:pt x="8072" y="3936"/>
                </a:lnTo>
                <a:lnTo>
                  <a:pt x="8064" y="3945"/>
                </a:lnTo>
                <a:lnTo>
                  <a:pt x="8072" y="3945"/>
                </a:lnTo>
                <a:lnTo>
                  <a:pt x="8081" y="3945"/>
                </a:lnTo>
                <a:lnTo>
                  <a:pt x="8090" y="3945"/>
                </a:lnTo>
                <a:lnTo>
                  <a:pt x="8099" y="3945"/>
                </a:lnTo>
                <a:lnTo>
                  <a:pt x="8099" y="3954"/>
                </a:lnTo>
                <a:lnTo>
                  <a:pt x="8090" y="3954"/>
                </a:lnTo>
                <a:lnTo>
                  <a:pt x="8072" y="3954"/>
                </a:lnTo>
                <a:lnTo>
                  <a:pt x="8046" y="3963"/>
                </a:lnTo>
                <a:lnTo>
                  <a:pt x="8028" y="3972"/>
                </a:lnTo>
                <a:lnTo>
                  <a:pt x="8011" y="3989"/>
                </a:lnTo>
                <a:lnTo>
                  <a:pt x="7993" y="3998"/>
                </a:lnTo>
                <a:lnTo>
                  <a:pt x="7984" y="3998"/>
                </a:lnTo>
                <a:lnTo>
                  <a:pt x="7975" y="4007"/>
                </a:lnTo>
                <a:lnTo>
                  <a:pt x="7958" y="4007"/>
                </a:lnTo>
                <a:lnTo>
                  <a:pt x="7958" y="4016"/>
                </a:lnTo>
                <a:lnTo>
                  <a:pt x="7949" y="4024"/>
                </a:lnTo>
                <a:lnTo>
                  <a:pt x="7940" y="4024"/>
                </a:lnTo>
                <a:lnTo>
                  <a:pt x="7922" y="4033"/>
                </a:lnTo>
                <a:lnTo>
                  <a:pt x="7931" y="4024"/>
                </a:lnTo>
                <a:lnTo>
                  <a:pt x="7922" y="4024"/>
                </a:lnTo>
                <a:lnTo>
                  <a:pt x="7931" y="4016"/>
                </a:lnTo>
                <a:lnTo>
                  <a:pt x="7940" y="4007"/>
                </a:lnTo>
                <a:lnTo>
                  <a:pt x="7931" y="4007"/>
                </a:lnTo>
                <a:lnTo>
                  <a:pt x="7922" y="3998"/>
                </a:lnTo>
                <a:lnTo>
                  <a:pt x="7931" y="3998"/>
                </a:lnTo>
                <a:lnTo>
                  <a:pt x="7940" y="3998"/>
                </a:lnTo>
                <a:lnTo>
                  <a:pt x="7940" y="3989"/>
                </a:lnTo>
                <a:lnTo>
                  <a:pt x="7949" y="3980"/>
                </a:lnTo>
                <a:lnTo>
                  <a:pt x="7958" y="3980"/>
                </a:lnTo>
                <a:lnTo>
                  <a:pt x="7958" y="3972"/>
                </a:lnTo>
                <a:lnTo>
                  <a:pt x="7967" y="3972"/>
                </a:lnTo>
                <a:lnTo>
                  <a:pt x="7975" y="3980"/>
                </a:lnTo>
                <a:lnTo>
                  <a:pt x="7984" y="3972"/>
                </a:lnTo>
                <a:lnTo>
                  <a:pt x="8002" y="3963"/>
                </a:lnTo>
                <a:lnTo>
                  <a:pt x="8020" y="3963"/>
                </a:lnTo>
                <a:lnTo>
                  <a:pt x="8020" y="3954"/>
                </a:lnTo>
                <a:lnTo>
                  <a:pt x="8028" y="3954"/>
                </a:lnTo>
                <a:lnTo>
                  <a:pt x="8037" y="3954"/>
                </a:lnTo>
                <a:lnTo>
                  <a:pt x="8046" y="3954"/>
                </a:lnTo>
                <a:lnTo>
                  <a:pt x="8055" y="3945"/>
                </a:lnTo>
                <a:lnTo>
                  <a:pt x="8064" y="3936"/>
                </a:lnTo>
                <a:lnTo>
                  <a:pt x="8081" y="3927"/>
                </a:lnTo>
                <a:lnTo>
                  <a:pt x="8099" y="3919"/>
                </a:lnTo>
                <a:lnTo>
                  <a:pt x="8117" y="3919"/>
                </a:lnTo>
                <a:lnTo>
                  <a:pt x="8125" y="3919"/>
                </a:lnTo>
                <a:lnTo>
                  <a:pt x="8134" y="3910"/>
                </a:lnTo>
                <a:lnTo>
                  <a:pt x="8134" y="3901"/>
                </a:lnTo>
                <a:lnTo>
                  <a:pt x="8134" y="3892"/>
                </a:lnTo>
                <a:lnTo>
                  <a:pt x="8125" y="3892"/>
                </a:lnTo>
                <a:lnTo>
                  <a:pt x="8117" y="3892"/>
                </a:lnTo>
                <a:lnTo>
                  <a:pt x="8108" y="3883"/>
                </a:lnTo>
                <a:lnTo>
                  <a:pt x="8099" y="3883"/>
                </a:lnTo>
                <a:lnTo>
                  <a:pt x="8099" y="3874"/>
                </a:lnTo>
                <a:lnTo>
                  <a:pt x="8090" y="3866"/>
                </a:lnTo>
                <a:lnTo>
                  <a:pt x="8081" y="3874"/>
                </a:lnTo>
                <a:lnTo>
                  <a:pt x="8064" y="3883"/>
                </a:lnTo>
                <a:lnTo>
                  <a:pt x="8055" y="3883"/>
                </a:lnTo>
                <a:lnTo>
                  <a:pt x="8037" y="3874"/>
                </a:lnTo>
                <a:lnTo>
                  <a:pt x="8028" y="3866"/>
                </a:lnTo>
                <a:lnTo>
                  <a:pt x="8028" y="3848"/>
                </a:lnTo>
                <a:lnTo>
                  <a:pt x="8020" y="3839"/>
                </a:lnTo>
                <a:lnTo>
                  <a:pt x="8011" y="3839"/>
                </a:lnTo>
                <a:lnTo>
                  <a:pt x="8002" y="3839"/>
                </a:lnTo>
                <a:lnTo>
                  <a:pt x="7993" y="3839"/>
                </a:lnTo>
                <a:lnTo>
                  <a:pt x="7993" y="3848"/>
                </a:lnTo>
                <a:lnTo>
                  <a:pt x="7967" y="3866"/>
                </a:lnTo>
                <a:lnTo>
                  <a:pt x="7958" y="3874"/>
                </a:lnTo>
                <a:lnTo>
                  <a:pt x="7967" y="3866"/>
                </a:lnTo>
                <a:lnTo>
                  <a:pt x="7984" y="3848"/>
                </a:lnTo>
                <a:lnTo>
                  <a:pt x="7984" y="3839"/>
                </a:lnTo>
                <a:lnTo>
                  <a:pt x="7975" y="3839"/>
                </a:lnTo>
                <a:lnTo>
                  <a:pt x="7967" y="3839"/>
                </a:lnTo>
                <a:lnTo>
                  <a:pt x="7967" y="3830"/>
                </a:lnTo>
                <a:lnTo>
                  <a:pt x="7958" y="3830"/>
                </a:lnTo>
                <a:lnTo>
                  <a:pt x="7949" y="3830"/>
                </a:lnTo>
                <a:lnTo>
                  <a:pt x="7931" y="3830"/>
                </a:lnTo>
                <a:lnTo>
                  <a:pt x="7922" y="3839"/>
                </a:lnTo>
                <a:lnTo>
                  <a:pt x="7905" y="3848"/>
                </a:lnTo>
                <a:lnTo>
                  <a:pt x="7914" y="3839"/>
                </a:lnTo>
                <a:lnTo>
                  <a:pt x="7914" y="3830"/>
                </a:lnTo>
                <a:lnTo>
                  <a:pt x="7922" y="3822"/>
                </a:lnTo>
                <a:lnTo>
                  <a:pt x="7931" y="3813"/>
                </a:lnTo>
                <a:lnTo>
                  <a:pt x="7922" y="3804"/>
                </a:lnTo>
                <a:lnTo>
                  <a:pt x="7922" y="3795"/>
                </a:lnTo>
                <a:lnTo>
                  <a:pt x="7914" y="3795"/>
                </a:lnTo>
                <a:lnTo>
                  <a:pt x="7922" y="3786"/>
                </a:lnTo>
                <a:lnTo>
                  <a:pt x="7922" y="3777"/>
                </a:lnTo>
                <a:lnTo>
                  <a:pt x="7914" y="3777"/>
                </a:lnTo>
                <a:lnTo>
                  <a:pt x="7905" y="3786"/>
                </a:lnTo>
                <a:lnTo>
                  <a:pt x="7905" y="3777"/>
                </a:lnTo>
                <a:lnTo>
                  <a:pt x="7905" y="3769"/>
                </a:lnTo>
                <a:lnTo>
                  <a:pt x="7896" y="3769"/>
                </a:lnTo>
                <a:lnTo>
                  <a:pt x="7896" y="3760"/>
                </a:lnTo>
                <a:lnTo>
                  <a:pt x="7887" y="3760"/>
                </a:lnTo>
                <a:lnTo>
                  <a:pt x="7878" y="3760"/>
                </a:lnTo>
                <a:lnTo>
                  <a:pt x="7878" y="3769"/>
                </a:lnTo>
                <a:lnTo>
                  <a:pt x="7870" y="3769"/>
                </a:lnTo>
                <a:lnTo>
                  <a:pt x="7861" y="3769"/>
                </a:lnTo>
                <a:lnTo>
                  <a:pt x="7861" y="3760"/>
                </a:lnTo>
                <a:lnTo>
                  <a:pt x="7852" y="3760"/>
                </a:lnTo>
                <a:lnTo>
                  <a:pt x="7843" y="3751"/>
                </a:lnTo>
                <a:lnTo>
                  <a:pt x="7852" y="3751"/>
                </a:lnTo>
                <a:lnTo>
                  <a:pt x="7843" y="3733"/>
                </a:lnTo>
                <a:lnTo>
                  <a:pt x="7834" y="3733"/>
                </a:lnTo>
                <a:lnTo>
                  <a:pt x="7825" y="3733"/>
                </a:lnTo>
                <a:lnTo>
                  <a:pt x="7825" y="3724"/>
                </a:lnTo>
                <a:lnTo>
                  <a:pt x="7834" y="3724"/>
                </a:lnTo>
                <a:lnTo>
                  <a:pt x="7843" y="3716"/>
                </a:lnTo>
                <a:lnTo>
                  <a:pt x="7834" y="3716"/>
                </a:lnTo>
                <a:lnTo>
                  <a:pt x="7825" y="3716"/>
                </a:lnTo>
                <a:lnTo>
                  <a:pt x="7808" y="3707"/>
                </a:lnTo>
                <a:lnTo>
                  <a:pt x="7799" y="3707"/>
                </a:lnTo>
                <a:lnTo>
                  <a:pt x="7808" y="3698"/>
                </a:lnTo>
                <a:lnTo>
                  <a:pt x="7817" y="3698"/>
                </a:lnTo>
                <a:lnTo>
                  <a:pt x="7808" y="3698"/>
                </a:lnTo>
                <a:lnTo>
                  <a:pt x="7799" y="3689"/>
                </a:lnTo>
                <a:lnTo>
                  <a:pt x="7790" y="3689"/>
                </a:lnTo>
                <a:lnTo>
                  <a:pt x="7773" y="3680"/>
                </a:lnTo>
                <a:lnTo>
                  <a:pt x="7764" y="3671"/>
                </a:lnTo>
                <a:lnTo>
                  <a:pt x="7773" y="3671"/>
                </a:lnTo>
                <a:lnTo>
                  <a:pt x="7781" y="3671"/>
                </a:lnTo>
                <a:lnTo>
                  <a:pt x="7773" y="3671"/>
                </a:lnTo>
                <a:lnTo>
                  <a:pt x="7799" y="3680"/>
                </a:lnTo>
                <a:lnTo>
                  <a:pt x="7834" y="3689"/>
                </a:lnTo>
                <a:lnTo>
                  <a:pt x="7843" y="3680"/>
                </a:lnTo>
                <a:lnTo>
                  <a:pt x="7843" y="3671"/>
                </a:lnTo>
                <a:lnTo>
                  <a:pt x="7843" y="3663"/>
                </a:lnTo>
                <a:lnTo>
                  <a:pt x="7852" y="3663"/>
                </a:lnTo>
                <a:lnTo>
                  <a:pt x="7852" y="3645"/>
                </a:lnTo>
                <a:lnTo>
                  <a:pt x="7825" y="3627"/>
                </a:lnTo>
                <a:lnTo>
                  <a:pt x="7817" y="3627"/>
                </a:lnTo>
                <a:lnTo>
                  <a:pt x="7808" y="3627"/>
                </a:lnTo>
                <a:lnTo>
                  <a:pt x="7799" y="3627"/>
                </a:lnTo>
                <a:lnTo>
                  <a:pt x="7808" y="3619"/>
                </a:lnTo>
                <a:lnTo>
                  <a:pt x="7808" y="3610"/>
                </a:lnTo>
                <a:lnTo>
                  <a:pt x="7790" y="3601"/>
                </a:lnTo>
                <a:lnTo>
                  <a:pt x="7781" y="3601"/>
                </a:lnTo>
                <a:lnTo>
                  <a:pt x="7773" y="3601"/>
                </a:lnTo>
                <a:lnTo>
                  <a:pt x="7764" y="3601"/>
                </a:lnTo>
                <a:lnTo>
                  <a:pt x="7773" y="3601"/>
                </a:lnTo>
                <a:lnTo>
                  <a:pt x="7781" y="3592"/>
                </a:lnTo>
                <a:lnTo>
                  <a:pt x="7790" y="3592"/>
                </a:lnTo>
                <a:lnTo>
                  <a:pt x="7799" y="3583"/>
                </a:lnTo>
                <a:lnTo>
                  <a:pt x="7808" y="3583"/>
                </a:lnTo>
                <a:lnTo>
                  <a:pt x="7799" y="3566"/>
                </a:lnTo>
                <a:lnTo>
                  <a:pt x="7808" y="3566"/>
                </a:lnTo>
                <a:lnTo>
                  <a:pt x="7808" y="3557"/>
                </a:lnTo>
                <a:lnTo>
                  <a:pt x="7799" y="3557"/>
                </a:lnTo>
                <a:lnTo>
                  <a:pt x="7790" y="3548"/>
                </a:lnTo>
                <a:lnTo>
                  <a:pt x="7781" y="3548"/>
                </a:lnTo>
                <a:lnTo>
                  <a:pt x="7764" y="3530"/>
                </a:lnTo>
                <a:lnTo>
                  <a:pt x="7755" y="3530"/>
                </a:lnTo>
                <a:lnTo>
                  <a:pt x="7737" y="3530"/>
                </a:lnTo>
                <a:lnTo>
                  <a:pt x="7728" y="3530"/>
                </a:lnTo>
                <a:lnTo>
                  <a:pt x="7711" y="3548"/>
                </a:lnTo>
                <a:lnTo>
                  <a:pt x="7711" y="3539"/>
                </a:lnTo>
                <a:lnTo>
                  <a:pt x="7720" y="3539"/>
                </a:lnTo>
                <a:lnTo>
                  <a:pt x="7720" y="3530"/>
                </a:lnTo>
                <a:lnTo>
                  <a:pt x="7737" y="3521"/>
                </a:lnTo>
                <a:lnTo>
                  <a:pt x="7755" y="3513"/>
                </a:lnTo>
                <a:lnTo>
                  <a:pt x="7755" y="3495"/>
                </a:lnTo>
                <a:lnTo>
                  <a:pt x="7746" y="3495"/>
                </a:lnTo>
                <a:lnTo>
                  <a:pt x="7737" y="3495"/>
                </a:lnTo>
                <a:lnTo>
                  <a:pt x="7720" y="3504"/>
                </a:lnTo>
                <a:lnTo>
                  <a:pt x="7720" y="3495"/>
                </a:lnTo>
                <a:lnTo>
                  <a:pt x="7711" y="3495"/>
                </a:lnTo>
                <a:lnTo>
                  <a:pt x="7702" y="3495"/>
                </a:lnTo>
                <a:lnTo>
                  <a:pt x="7693" y="3513"/>
                </a:lnTo>
                <a:lnTo>
                  <a:pt x="7684" y="3513"/>
                </a:lnTo>
                <a:lnTo>
                  <a:pt x="7693" y="3504"/>
                </a:lnTo>
                <a:lnTo>
                  <a:pt x="7702" y="3495"/>
                </a:lnTo>
                <a:lnTo>
                  <a:pt x="7711" y="3486"/>
                </a:lnTo>
                <a:lnTo>
                  <a:pt x="7720" y="3486"/>
                </a:lnTo>
                <a:lnTo>
                  <a:pt x="7737" y="3468"/>
                </a:lnTo>
                <a:lnTo>
                  <a:pt x="7728" y="3460"/>
                </a:lnTo>
                <a:lnTo>
                  <a:pt x="7728" y="3451"/>
                </a:lnTo>
                <a:lnTo>
                  <a:pt x="7720" y="3451"/>
                </a:lnTo>
                <a:lnTo>
                  <a:pt x="7711" y="3451"/>
                </a:lnTo>
                <a:lnTo>
                  <a:pt x="7702" y="3451"/>
                </a:lnTo>
                <a:lnTo>
                  <a:pt x="7711" y="3451"/>
                </a:lnTo>
                <a:lnTo>
                  <a:pt x="7711" y="3442"/>
                </a:lnTo>
                <a:lnTo>
                  <a:pt x="7702" y="3433"/>
                </a:lnTo>
                <a:lnTo>
                  <a:pt x="7711" y="3433"/>
                </a:lnTo>
                <a:lnTo>
                  <a:pt x="7702" y="3424"/>
                </a:lnTo>
                <a:lnTo>
                  <a:pt x="7693" y="3424"/>
                </a:lnTo>
                <a:lnTo>
                  <a:pt x="7684" y="3433"/>
                </a:lnTo>
                <a:lnTo>
                  <a:pt x="7667" y="3433"/>
                </a:lnTo>
                <a:lnTo>
                  <a:pt x="7658" y="3433"/>
                </a:lnTo>
                <a:lnTo>
                  <a:pt x="7675" y="3433"/>
                </a:lnTo>
                <a:lnTo>
                  <a:pt x="7675" y="3424"/>
                </a:lnTo>
                <a:lnTo>
                  <a:pt x="7693" y="3424"/>
                </a:lnTo>
                <a:lnTo>
                  <a:pt x="7693" y="3416"/>
                </a:lnTo>
                <a:lnTo>
                  <a:pt x="7684" y="3398"/>
                </a:lnTo>
                <a:lnTo>
                  <a:pt x="7675" y="3398"/>
                </a:lnTo>
                <a:lnTo>
                  <a:pt x="7675" y="3407"/>
                </a:lnTo>
                <a:lnTo>
                  <a:pt x="7667" y="3407"/>
                </a:lnTo>
                <a:lnTo>
                  <a:pt x="7667" y="3398"/>
                </a:lnTo>
                <a:lnTo>
                  <a:pt x="7658" y="3398"/>
                </a:lnTo>
                <a:lnTo>
                  <a:pt x="7658" y="3389"/>
                </a:lnTo>
                <a:lnTo>
                  <a:pt x="7667" y="3389"/>
                </a:lnTo>
                <a:lnTo>
                  <a:pt x="7675" y="3380"/>
                </a:lnTo>
                <a:lnTo>
                  <a:pt x="7667" y="3371"/>
                </a:lnTo>
                <a:lnTo>
                  <a:pt x="7658" y="3363"/>
                </a:lnTo>
                <a:lnTo>
                  <a:pt x="7658" y="3354"/>
                </a:lnTo>
                <a:lnTo>
                  <a:pt x="7649" y="3345"/>
                </a:lnTo>
                <a:lnTo>
                  <a:pt x="7640" y="3354"/>
                </a:lnTo>
                <a:lnTo>
                  <a:pt x="7640" y="3345"/>
                </a:lnTo>
                <a:lnTo>
                  <a:pt x="7640" y="3327"/>
                </a:lnTo>
                <a:lnTo>
                  <a:pt x="7631" y="3318"/>
                </a:lnTo>
                <a:lnTo>
                  <a:pt x="7623" y="3318"/>
                </a:lnTo>
                <a:lnTo>
                  <a:pt x="7614" y="3327"/>
                </a:lnTo>
                <a:lnTo>
                  <a:pt x="7596" y="3327"/>
                </a:lnTo>
                <a:lnTo>
                  <a:pt x="7605" y="3327"/>
                </a:lnTo>
                <a:lnTo>
                  <a:pt x="7614" y="3318"/>
                </a:lnTo>
                <a:lnTo>
                  <a:pt x="7623" y="3310"/>
                </a:lnTo>
                <a:lnTo>
                  <a:pt x="7623" y="3301"/>
                </a:lnTo>
                <a:lnTo>
                  <a:pt x="7614" y="3301"/>
                </a:lnTo>
                <a:lnTo>
                  <a:pt x="7605" y="3292"/>
                </a:lnTo>
                <a:lnTo>
                  <a:pt x="7596" y="3292"/>
                </a:lnTo>
                <a:lnTo>
                  <a:pt x="7587" y="3292"/>
                </a:lnTo>
                <a:lnTo>
                  <a:pt x="7587" y="3301"/>
                </a:lnTo>
                <a:lnTo>
                  <a:pt x="7578" y="3318"/>
                </a:lnTo>
                <a:lnTo>
                  <a:pt x="7570" y="3327"/>
                </a:lnTo>
                <a:lnTo>
                  <a:pt x="7570" y="3336"/>
                </a:lnTo>
                <a:lnTo>
                  <a:pt x="7570" y="3345"/>
                </a:lnTo>
                <a:lnTo>
                  <a:pt x="7570" y="3354"/>
                </a:lnTo>
                <a:lnTo>
                  <a:pt x="7578" y="3354"/>
                </a:lnTo>
                <a:lnTo>
                  <a:pt x="7561" y="3345"/>
                </a:lnTo>
                <a:lnTo>
                  <a:pt x="7552" y="3345"/>
                </a:lnTo>
                <a:lnTo>
                  <a:pt x="7552" y="3354"/>
                </a:lnTo>
                <a:lnTo>
                  <a:pt x="7543" y="3363"/>
                </a:lnTo>
                <a:lnTo>
                  <a:pt x="7543" y="3371"/>
                </a:lnTo>
                <a:lnTo>
                  <a:pt x="7552" y="3380"/>
                </a:lnTo>
                <a:lnTo>
                  <a:pt x="7561" y="3380"/>
                </a:lnTo>
                <a:lnTo>
                  <a:pt x="7570" y="3389"/>
                </a:lnTo>
                <a:lnTo>
                  <a:pt x="7578" y="3389"/>
                </a:lnTo>
                <a:lnTo>
                  <a:pt x="7578" y="3398"/>
                </a:lnTo>
                <a:lnTo>
                  <a:pt x="7561" y="3389"/>
                </a:lnTo>
                <a:lnTo>
                  <a:pt x="7552" y="3389"/>
                </a:lnTo>
                <a:lnTo>
                  <a:pt x="7543" y="3389"/>
                </a:lnTo>
                <a:lnTo>
                  <a:pt x="7552" y="3398"/>
                </a:lnTo>
                <a:lnTo>
                  <a:pt x="7552" y="3407"/>
                </a:lnTo>
                <a:lnTo>
                  <a:pt x="7543" y="3398"/>
                </a:lnTo>
                <a:lnTo>
                  <a:pt x="7534" y="3407"/>
                </a:lnTo>
                <a:lnTo>
                  <a:pt x="7534" y="3416"/>
                </a:lnTo>
                <a:lnTo>
                  <a:pt x="7525" y="3416"/>
                </a:lnTo>
                <a:lnTo>
                  <a:pt x="7534" y="3424"/>
                </a:lnTo>
                <a:lnTo>
                  <a:pt x="7543" y="3424"/>
                </a:lnTo>
                <a:lnTo>
                  <a:pt x="7552" y="3433"/>
                </a:lnTo>
                <a:lnTo>
                  <a:pt x="7543" y="3433"/>
                </a:lnTo>
                <a:lnTo>
                  <a:pt x="7525" y="3433"/>
                </a:lnTo>
                <a:lnTo>
                  <a:pt x="7525" y="3442"/>
                </a:lnTo>
                <a:lnTo>
                  <a:pt x="7517" y="3442"/>
                </a:lnTo>
                <a:lnTo>
                  <a:pt x="7508" y="3442"/>
                </a:lnTo>
                <a:lnTo>
                  <a:pt x="7508" y="3451"/>
                </a:lnTo>
                <a:lnTo>
                  <a:pt x="7517" y="3451"/>
                </a:lnTo>
                <a:lnTo>
                  <a:pt x="7508" y="3451"/>
                </a:lnTo>
                <a:lnTo>
                  <a:pt x="7499" y="3460"/>
                </a:lnTo>
                <a:lnTo>
                  <a:pt x="7508" y="3468"/>
                </a:lnTo>
                <a:lnTo>
                  <a:pt x="7508" y="3477"/>
                </a:lnTo>
                <a:lnTo>
                  <a:pt x="7508" y="3486"/>
                </a:lnTo>
                <a:lnTo>
                  <a:pt x="7508" y="3495"/>
                </a:lnTo>
                <a:lnTo>
                  <a:pt x="7508" y="3486"/>
                </a:lnTo>
                <a:lnTo>
                  <a:pt x="7499" y="3477"/>
                </a:lnTo>
                <a:lnTo>
                  <a:pt x="7490" y="3468"/>
                </a:lnTo>
                <a:lnTo>
                  <a:pt x="7490" y="3460"/>
                </a:lnTo>
                <a:lnTo>
                  <a:pt x="7481" y="3460"/>
                </a:lnTo>
                <a:lnTo>
                  <a:pt x="7473" y="3468"/>
                </a:lnTo>
                <a:lnTo>
                  <a:pt x="7464" y="3477"/>
                </a:lnTo>
                <a:lnTo>
                  <a:pt x="7464" y="3486"/>
                </a:lnTo>
                <a:lnTo>
                  <a:pt x="7455" y="3495"/>
                </a:lnTo>
                <a:lnTo>
                  <a:pt x="7437" y="3495"/>
                </a:lnTo>
                <a:lnTo>
                  <a:pt x="7428" y="3495"/>
                </a:lnTo>
                <a:lnTo>
                  <a:pt x="7420" y="3504"/>
                </a:lnTo>
                <a:lnTo>
                  <a:pt x="7402" y="3513"/>
                </a:lnTo>
                <a:lnTo>
                  <a:pt x="7393" y="3521"/>
                </a:lnTo>
                <a:lnTo>
                  <a:pt x="7384" y="3530"/>
                </a:lnTo>
                <a:lnTo>
                  <a:pt x="7384" y="3539"/>
                </a:lnTo>
                <a:lnTo>
                  <a:pt x="7384" y="3548"/>
                </a:lnTo>
                <a:lnTo>
                  <a:pt x="7384" y="3530"/>
                </a:lnTo>
                <a:lnTo>
                  <a:pt x="7384" y="3521"/>
                </a:lnTo>
                <a:lnTo>
                  <a:pt x="7376" y="3504"/>
                </a:lnTo>
                <a:lnTo>
                  <a:pt x="7376" y="3513"/>
                </a:lnTo>
                <a:lnTo>
                  <a:pt x="7367" y="3513"/>
                </a:lnTo>
                <a:lnTo>
                  <a:pt x="7358" y="3530"/>
                </a:lnTo>
                <a:lnTo>
                  <a:pt x="7367" y="3513"/>
                </a:lnTo>
                <a:lnTo>
                  <a:pt x="7358" y="3495"/>
                </a:lnTo>
                <a:lnTo>
                  <a:pt x="7349" y="3495"/>
                </a:lnTo>
                <a:lnTo>
                  <a:pt x="7349" y="3504"/>
                </a:lnTo>
                <a:lnTo>
                  <a:pt x="7340" y="3521"/>
                </a:lnTo>
                <a:lnTo>
                  <a:pt x="7331" y="3539"/>
                </a:lnTo>
                <a:lnTo>
                  <a:pt x="7323" y="3539"/>
                </a:lnTo>
                <a:lnTo>
                  <a:pt x="7305" y="3548"/>
                </a:lnTo>
                <a:lnTo>
                  <a:pt x="7278" y="3557"/>
                </a:lnTo>
                <a:lnTo>
                  <a:pt x="7287" y="3557"/>
                </a:lnTo>
                <a:lnTo>
                  <a:pt x="7287" y="3548"/>
                </a:lnTo>
                <a:lnTo>
                  <a:pt x="7296" y="3548"/>
                </a:lnTo>
                <a:lnTo>
                  <a:pt x="7314" y="3539"/>
                </a:lnTo>
                <a:lnTo>
                  <a:pt x="7323" y="3539"/>
                </a:lnTo>
                <a:lnTo>
                  <a:pt x="7331" y="3530"/>
                </a:lnTo>
                <a:lnTo>
                  <a:pt x="7340" y="3521"/>
                </a:lnTo>
                <a:lnTo>
                  <a:pt x="7340" y="3504"/>
                </a:lnTo>
                <a:lnTo>
                  <a:pt x="7340" y="3495"/>
                </a:lnTo>
                <a:lnTo>
                  <a:pt x="7340" y="3486"/>
                </a:lnTo>
                <a:lnTo>
                  <a:pt x="7331" y="3477"/>
                </a:lnTo>
                <a:lnTo>
                  <a:pt x="7331" y="3468"/>
                </a:lnTo>
                <a:lnTo>
                  <a:pt x="7331" y="3460"/>
                </a:lnTo>
                <a:lnTo>
                  <a:pt x="7323" y="3460"/>
                </a:lnTo>
                <a:lnTo>
                  <a:pt x="7314" y="3451"/>
                </a:lnTo>
                <a:lnTo>
                  <a:pt x="7305" y="3451"/>
                </a:lnTo>
                <a:lnTo>
                  <a:pt x="7287" y="3451"/>
                </a:lnTo>
                <a:lnTo>
                  <a:pt x="7278" y="3451"/>
                </a:lnTo>
                <a:lnTo>
                  <a:pt x="7270" y="3451"/>
                </a:lnTo>
                <a:lnTo>
                  <a:pt x="7261" y="3451"/>
                </a:lnTo>
                <a:lnTo>
                  <a:pt x="7234" y="3468"/>
                </a:lnTo>
                <a:lnTo>
                  <a:pt x="7226" y="3468"/>
                </a:lnTo>
                <a:lnTo>
                  <a:pt x="7217" y="3468"/>
                </a:lnTo>
                <a:lnTo>
                  <a:pt x="7208" y="3468"/>
                </a:lnTo>
                <a:lnTo>
                  <a:pt x="7199" y="3460"/>
                </a:lnTo>
                <a:lnTo>
                  <a:pt x="7217" y="3460"/>
                </a:lnTo>
                <a:lnTo>
                  <a:pt x="7226" y="3451"/>
                </a:lnTo>
                <a:lnTo>
                  <a:pt x="7226" y="3442"/>
                </a:lnTo>
                <a:lnTo>
                  <a:pt x="7234" y="3442"/>
                </a:lnTo>
                <a:lnTo>
                  <a:pt x="7234" y="3451"/>
                </a:lnTo>
                <a:lnTo>
                  <a:pt x="7234" y="3460"/>
                </a:lnTo>
                <a:lnTo>
                  <a:pt x="7243" y="3460"/>
                </a:lnTo>
                <a:lnTo>
                  <a:pt x="7243" y="3451"/>
                </a:lnTo>
                <a:lnTo>
                  <a:pt x="7252" y="3442"/>
                </a:lnTo>
                <a:lnTo>
                  <a:pt x="7252" y="3433"/>
                </a:lnTo>
                <a:lnTo>
                  <a:pt x="7252" y="3424"/>
                </a:lnTo>
                <a:lnTo>
                  <a:pt x="7252" y="3416"/>
                </a:lnTo>
                <a:lnTo>
                  <a:pt x="7261" y="3407"/>
                </a:lnTo>
                <a:lnTo>
                  <a:pt x="7252" y="3398"/>
                </a:lnTo>
                <a:lnTo>
                  <a:pt x="7234" y="3398"/>
                </a:lnTo>
                <a:lnTo>
                  <a:pt x="7234" y="3380"/>
                </a:lnTo>
                <a:lnTo>
                  <a:pt x="7234" y="3371"/>
                </a:lnTo>
                <a:lnTo>
                  <a:pt x="7243" y="3371"/>
                </a:lnTo>
                <a:lnTo>
                  <a:pt x="7243" y="3363"/>
                </a:lnTo>
                <a:lnTo>
                  <a:pt x="7243" y="3345"/>
                </a:lnTo>
                <a:lnTo>
                  <a:pt x="7234" y="3345"/>
                </a:lnTo>
                <a:lnTo>
                  <a:pt x="7234" y="3336"/>
                </a:lnTo>
                <a:lnTo>
                  <a:pt x="7226" y="3336"/>
                </a:lnTo>
                <a:lnTo>
                  <a:pt x="7190" y="3327"/>
                </a:lnTo>
                <a:lnTo>
                  <a:pt x="7181" y="3327"/>
                </a:lnTo>
                <a:lnTo>
                  <a:pt x="7164" y="3327"/>
                </a:lnTo>
                <a:lnTo>
                  <a:pt x="7173" y="3327"/>
                </a:lnTo>
                <a:lnTo>
                  <a:pt x="7217" y="3327"/>
                </a:lnTo>
                <a:lnTo>
                  <a:pt x="7226" y="3327"/>
                </a:lnTo>
                <a:lnTo>
                  <a:pt x="7234" y="3318"/>
                </a:lnTo>
                <a:lnTo>
                  <a:pt x="7243" y="3318"/>
                </a:lnTo>
                <a:lnTo>
                  <a:pt x="7243" y="3310"/>
                </a:lnTo>
                <a:lnTo>
                  <a:pt x="7243" y="3301"/>
                </a:lnTo>
                <a:lnTo>
                  <a:pt x="7234" y="3292"/>
                </a:lnTo>
                <a:lnTo>
                  <a:pt x="7234" y="3283"/>
                </a:lnTo>
                <a:lnTo>
                  <a:pt x="7226" y="3283"/>
                </a:lnTo>
                <a:lnTo>
                  <a:pt x="7234" y="3274"/>
                </a:lnTo>
                <a:lnTo>
                  <a:pt x="7234" y="3265"/>
                </a:lnTo>
                <a:lnTo>
                  <a:pt x="7234" y="3248"/>
                </a:lnTo>
                <a:lnTo>
                  <a:pt x="7243" y="3248"/>
                </a:lnTo>
                <a:lnTo>
                  <a:pt x="7252" y="3239"/>
                </a:lnTo>
                <a:lnTo>
                  <a:pt x="7252" y="3230"/>
                </a:lnTo>
                <a:lnTo>
                  <a:pt x="7252" y="3221"/>
                </a:lnTo>
                <a:lnTo>
                  <a:pt x="7252" y="3213"/>
                </a:lnTo>
                <a:lnTo>
                  <a:pt x="7243" y="3213"/>
                </a:lnTo>
                <a:lnTo>
                  <a:pt x="7234" y="3213"/>
                </a:lnTo>
                <a:lnTo>
                  <a:pt x="7234" y="3221"/>
                </a:lnTo>
                <a:lnTo>
                  <a:pt x="7234" y="3230"/>
                </a:lnTo>
                <a:lnTo>
                  <a:pt x="7226" y="3230"/>
                </a:lnTo>
                <a:lnTo>
                  <a:pt x="7217" y="3230"/>
                </a:lnTo>
                <a:lnTo>
                  <a:pt x="7208" y="3230"/>
                </a:lnTo>
                <a:lnTo>
                  <a:pt x="7199" y="3221"/>
                </a:lnTo>
                <a:lnTo>
                  <a:pt x="7199" y="3213"/>
                </a:lnTo>
                <a:lnTo>
                  <a:pt x="7190" y="3213"/>
                </a:lnTo>
                <a:lnTo>
                  <a:pt x="7181" y="3213"/>
                </a:lnTo>
                <a:lnTo>
                  <a:pt x="7173" y="3213"/>
                </a:lnTo>
                <a:lnTo>
                  <a:pt x="7155" y="3213"/>
                </a:lnTo>
                <a:lnTo>
                  <a:pt x="7137" y="3204"/>
                </a:lnTo>
                <a:lnTo>
                  <a:pt x="7128" y="3204"/>
                </a:lnTo>
                <a:lnTo>
                  <a:pt x="7111" y="3204"/>
                </a:lnTo>
                <a:lnTo>
                  <a:pt x="7111" y="3195"/>
                </a:lnTo>
                <a:lnTo>
                  <a:pt x="7102" y="3195"/>
                </a:lnTo>
                <a:lnTo>
                  <a:pt x="7084" y="3177"/>
                </a:lnTo>
                <a:lnTo>
                  <a:pt x="7093" y="3168"/>
                </a:lnTo>
                <a:lnTo>
                  <a:pt x="7084" y="3168"/>
                </a:lnTo>
                <a:lnTo>
                  <a:pt x="7076" y="3168"/>
                </a:lnTo>
                <a:lnTo>
                  <a:pt x="7084" y="3160"/>
                </a:lnTo>
                <a:lnTo>
                  <a:pt x="7093" y="3151"/>
                </a:lnTo>
                <a:lnTo>
                  <a:pt x="7076" y="3142"/>
                </a:lnTo>
                <a:lnTo>
                  <a:pt x="7067" y="3142"/>
                </a:lnTo>
                <a:lnTo>
                  <a:pt x="7067" y="3151"/>
                </a:lnTo>
                <a:lnTo>
                  <a:pt x="7049" y="3151"/>
                </a:lnTo>
                <a:lnTo>
                  <a:pt x="7058" y="3142"/>
                </a:lnTo>
                <a:lnTo>
                  <a:pt x="7058" y="3133"/>
                </a:lnTo>
                <a:lnTo>
                  <a:pt x="7049" y="3124"/>
                </a:lnTo>
                <a:lnTo>
                  <a:pt x="7040" y="3115"/>
                </a:lnTo>
                <a:lnTo>
                  <a:pt x="7031" y="3115"/>
                </a:lnTo>
                <a:lnTo>
                  <a:pt x="7023" y="3115"/>
                </a:lnTo>
                <a:lnTo>
                  <a:pt x="7014" y="3115"/>
                </a:lnTo>
                <a:lnTo>
                  <a:pt x="7014" y="3124"/>
                </a:lnTo>
                <a:lnTo>
                  <a:pt x="7005" y="3124"/>
                </a:lnTo>
                <a:lnTo>
                  <a:pt x="7014" y="3107"/>
                </a:lnTo>
                <a:lnTo>
                  <a:pt x="7023" y="3098"/>
                </a:lnTo>
                <a:lnTo>
                  <a:pt x="7014" y="3098"/>
                </a:lnTo>
                <a:lnTo>
                  <a:pt x="7014" y="3089"/>
                </a:lnTo>
                <a:lnTo>
                  <a:pt x="6996" y="3089"/>
                </a:lnTo>
                <a:lnTo>
                  <a:pt x="6996" y="3080"/>
                </a:lnTo>
                <a:lnTo>
                  <a:pt x="6987" y="3080"/>
                </a:lnTo>
                <a:lnTo>
                  <a:pt x="6978" y="3071"/>
                </a:lnTo>
                <a:lnTo>
                  <a:pt x="6970" y="3071"/>
                </a:lnTo>
                <a:lnTo>
                  <a:pt x="6961" y="3063"/>
                </a:lnTo>
                <a:lnTo>
                  <a:pt x="6943" y="3054"/>
                </a:lnTo>
                <a:lnTo>
                  <a:pt x="6934" y="3054"/>
                </a:lnTo>
                <a:lnTo>
                  <a:pt x="6926" y="3054"/>
                </a:lnTo>
                <a:lnTo>
                  <a:pt x="6917" y="3063"/>
                </a:lnTo>
                <a:lnTo>
                  <a:pt x="6899" y="3071"/>
                </a:lnTo>
                <a:lnTo>
                  <a:pt x="6890" y="3071"/>
                </a:lnTo>
                <a:lnTo>
                  <a:pt x="6873" y="3080"/>
                </a:lnTo>
                <a:lnTo>
                  <a:pt x="6864" y="3080"/>
                </a:lnTo>
                <a:lnTo>
                  <a:pt x="6873" y="3089"/>
                </a:lnTo>
                <a:lnTo>
                  <a:pt x="6855" y="3080"/>
                </a:lnTo>
                <a:lnTo>
                  <a:pt x="6846" y="3071"/>
                </a:lnTo>
                <a:lnTo>
                  <a:pt x="6837" y="3071"/>
                </a:lnTo>
                <a:lnTo>
                  <a:pt x="6820" y="3071"/>
                </a:lnTo>
                <a:lnTo>
                  <a:pt x="6811" y="3071"/>
                </a:lnTo>
                <a:lnTo>
                  <a:pt x="6784" y="3080"/>
                </a:lnTo>
                <a:lnTo>
                  <a:pt x="6793" y="3080"/>
                </a:lnTo>
                <a:lnTo>
                  <a:pt x="6784" y="3071"/>
                </a:lnTo>
                <a:lnTo>
                  <a:pt x="6723" y="3054"/>
                </a:lnTo>
                <a:lnTo>
                  <a:pt x="6705" y="3045"/>
                </a:lnTo>
                <a:lnTo>
                  <a:pt x="6679" y="3045"/>
                </a:lnTo>
                <a:lnTo>
                  <a:pt x="6670" y="3036"/>
                </a:lnTo>
                <a:lnTo>
                  <a:pt x="6652" y="3045"/>
                </a:lnTo>
                <a:lnTo>
                  <a:pt x="6634" y="3054"/>
                </a:lnTo>
                <a:lnTo>
                  <a:pt x="6617" y="3063"/>
                </a:lnTo>
                <a:lnTo>
                  <a:pt x="6617" y="3071"/>
                </a:lnTo>
                <a:lnTo>
                  <a:pt x="6617" y="3080"/>
                </a:lnTo>
                <a:lnTo>
                  <a:pt x="6617" y="3089"/>
                </a:lnTo>
                <a:lnTo>
                  <a:pt x="6617" y="3115"/>
                </a:lnTo>
                <a:lnTo>
                  <a:pt x="6626" y="3124"/>
                </a:lnTo>
                <a:lnTo>
                  <a:pt x="6626" y="3133"/>
                </a:lnTo>
                <a:lnTo>
                  <a:pt x="6634" y="3133"/>
                </a:lnTo>
                <a:lnTo>
                  <a:pt x="6634" y="3142"/>
                </a:lnTo>
                <a:lnTo>
                  <a:pt x="6643" y="3151"/>
                </a:lnTo>
                <a:lnTo>
                  <a:pt x="6661" y="3151"/>
                </a:lnTo>
                <a:lnTo>
                  <a:pt x="6652" y="3160"/>
                </a:lnTo>
                <a:lnTo>
                  <a:pt x="6643" y="3168"/>
                </a:lnTo>
                <a:lnTo>
                  <a:pt x="6643" y="3177"/>
                </a:lnTo>
                <a:lnTo>
                  <a:pt x="6643" y="3195"/>
                </a:lnTo>
                <a:lnTo>
                  <a:pt x="6643" y="3204"/>
                </a:lnTo>
                <a:lnTo>
                  <a:pt x="6634" y="3204"/>
                </a:lnTo>
                <a:lnTo>
                  <a:pt x="6626" y="3213"/>
                </a:lnTo>
                <a:lnTo>
                  <a:pt x="6608" y="3230"/>
                </a:lnTo>
                <a:lnTo>
                  <a:pt x="6608" y="3239"/>
                </a:lnTo>
                <a:lnTo>
                  <a:pt x="6617" y="3239"/>
                </a:lnTo>
                <a:lnTo>
                  <a:pt x="6626" y="3239"/>
                </a:lnTo>
                <a:lnTo>
                  <a:pt x="6634" y="3239"/>
                </a:lnTo>
                <a:lnTo>
                  <a:pt x="6652" y="3239"/>
                </a:lnTo>
                <a:lnTo>
                  <a:pt x="6643" y="3248"/>
                </a:lnTo>
                <a:lnTo>
                  <a:pt x="6643" y="3257"/>
                </a:lnTo>
                <a:lnTo>
                  <a:pt x="6643" y="3265"/>
                </a:lnTo>
                <a:lnTo>
                  <a:pt x="6652" y="3265"/>
                </a:lnTo>
                <a:lnTo>
                  <a:pt x="6661" y="3265"/>
                </a:lnTo>
                <a:lnTo>
                  <a:pt x="6652" y="3274"/>
                </a:lnTo>
                <a:lnTo>
                  <a:pt x="6643" y="3283"/>
                </a:lnTo>
                <a:lnTo>
                  <a:pt x="6652" y="3292"/>
                </a:lnTo>
                <a:lnTo>
                  <a:pt x="6661" y="3310"/>
                </a:lnTo>
                <a:lnTo>
                  <a:pt x="6652" y="3318"/>
                </a:lnTo>
                <a:lnTo>
                  <a:pt x="6661" y="3318"/>
                </a:lnTo>
                <a:lnTo>
                  <a:pt x="6679" y="3327"/>
                </a:lnTo>
                <a:lnTo>
                  <a:pt x="6670" y="3336"/>
                </a:lnTo>
                <a:lnTo>
                  <a:pt x="6670" y="3345"/>
                </a:lnTo>
                <a:lnTo>
                  <a:pt x="6670" y="3354"/>
                </a:lnTo>
                <a:lnTo>
                  <a:pt x="6661" y="3363"/>
                </a:lnTo>
                <a:lnTo>
                  <a:pt x="6670" y="3371"/>
                </a:lnTo>
                <a:lnTo>
                  <a:pt x="6652" y="3363"/>
                </a:lnTo>
                <a:lnTo>
                  <a:pt x="6643" y="3363"/>
                </a:lnTo>
                <a:lnTo>
                  <a:pt x="6643" y="3371"/>
                </a:lnTo>
                <a:lnTo>
                  <a:pt x="6643" y="3380"/>
                </a:lnTo>
                <a:lnTo>
                  <a:pt x="6634" y="3389"/>
                </a:lnTo>
                <a:lnTo>
                  <a:pt x="6643" y="3389"/>
                </a:lnTo>
                <a:lnTo>
                  <a:pt x="6643" y="3398"/>
                </a:lnTo>
                <a:lnTo>
                  <a:pt x="6634" y="3407"/>
                </a:lnTo>
                <a:lnTo>
                  <a:pt x="6626" y="3407"/>
                </a:lnTo>
                <a:lnTo>
                  <a:pt x="6617" y="3416"/>
                </a:lnTo>
                <a:lnTo>
                  <a:pt x="6617" y="3424"/>
                </a:lnTo>
                <a:lnTo>
                  <a:pt x="6608" y="3433"/>
                </a:lnTo>
                <a:lnTo>
                  <a:pt x="6590" y="3451"/>
                </a:lnTo>
                <a:lnTo>
                  <a:pt x="6590" y="3460"/>
                </a:lnTo>
                <a:lnTo>
                  <a:pt x="6590" y="3468"/>
                </a:lnTo>
                <a:lnTo>
                  <a:pt x="6590" y="3477"/>
                </a:lnTo>
                <a:lnTo>
                  <a:pt x="6599" y="3486"/>
                </a:lnTo>
                <a:lnTo>
                  <a:pt x="6626" y="3504"/>
                </a:lnTo>
                <a:lnTo>
                  <a:pt x="6634" y="3504"/>
                </a:lnTo>
                <a:lnTo>
                  <a:pt x="6643" y="3513"/>
                </a:lnTo>
                <a:lnTo>
                  <a:pt x="6661" y="3521"/>
                </a:lnTo>
                <a:lnTo>
                  <a:pt x="6687" y="3539"/>
                </a:lnTo>
                <a:lnTo>
                  <a:pt x="6705" y="3574"/>
                </a:lnTo>
                <a:lnTo>
                  <a:pt x="6714" y="3583"/>
                </a:lnTo>
                <a:lnTo>
                  <a:pt x="6723" y="3610"/>
                </a:lnTo>
                <a:lnTo>
                  <a:pt x="6723" y="3619"/>
                </a:lnTo>
                <a:lnTo>
                  <a:pt x="6731" y="3627"/>
                </a:lnTo>
                <a:lnTo>
                  <a:pt x="6731" y="3663"/>
                </a:lnTo>
                <a:lnTo>
                  <a:pt x="6731" y="3680"/>
                </a:lnTo>
                <a:lnTo>
                  <a:pt x="6731" y="3707"/>
                </a:lnTo>
                <a:lnTo>
                  <a:pt x="6731" y="3716"/>
                </a:lnTo>
                <a:lnTo>
                  <a:pt x="6723" y="3733"/>
                </a:lnTo>
                <a:lnTo>
                  <a:pt x="6723" y="3742"/>
                </a:lnTo>
                <a:lnTo>
                  <a:pt x="6714" y="3751"/>
                </a:lnTo>
                <a:lnTo>
                  <a:pt x="6705" y="3769"/>
                </a:lnTo>
                <a:lnTo>
                  <a:pt x="6696" y="3777"/>
                </a:lnTo>
                <a:lnTo>
                  <a:pt x="6687" y="3786"/>
                </a:lnTo>
                <a:lnTo>
                  <a:pt x="6670" y="3804"/>
                </a:lnTo>
                <a:lnTo>
                  <a:pt x="6643" y="3822"/>
                </a:lnTo>
                <a:lnTo>
                  <a:pt x="6643" y="3830"/>
                </a:lnTo>
                <a:lnTo>
                  <a:pt x="6634" y="3830"/>
                </a:lnTo>
                <a:lnTo>
                  <a:pt x="6617" y="3839"/>
                </a:lnTo>
                <a:lnTo>
                  <a:pt x="6599" y="3848"/>
                </a:lnTo>
                <a:lnTo>
                  <a:pt x="6590" y="3857"/>
                </a:lnTo>
                <a:lnTo>
                  <a:pt x="6564" y="3866"/>
                </a:lnTo>
                <a:lnTo>
                  <a:pt x="6555" y="3866"/>
                </a:lnTo>
                <a:lnTo>
                  <a:pt x="6502" y="3892"/>
                </a:lnTo>
                <a:lnTo>
                  <a:pt x="6511" y="3901"/>
                </a:lnTo>
                <a:lnTo>
                  <a:pt x="6511" y="3910"/>
                </a:lnTo>
                <a:lnTo>
                  <a:pt x="6520" y="3919"/>
                </a:lnTo>
                <a:lnTo>
                  <a:pt x="6520" y="3927"/>
                </a:lnTo>
                <a:lnTo>
                  <a:pt x="6529" y="3936"/>
                </a:lnTo>
                <a:lnTo>
                  <a:pt x="6537" y="3936"/>
                </a:lnTo>
                <a:lnTo>
                  <a:pt x="6537" y="3945"/>
                </a:lnTo>
                <a:lnTo>
                  <a:pt x="6529" y="3945"/>
                </a:lnTo>
                <a:lnTo>
                  <a:pt x="6546" y="3954"/>
                </a:lnTo>
                <a:lnTo>
                  <a:pt x="6555" y="3963"/>
                </a:lnTo>
                <a:lnTo>
                  <a:pt x="6546" y="3963"/>
                </a:lnTo>
                <a:lnTo>
                  <a:pt x="6546" y="3972"/>
                </a:lnTo>
                <a:lnTo>
                  <a:pt x="6555" y="3972"/>
                </a:lnTo>
                <a:lnTo>
                  <a:pt x="6555" y="3980"/>
                </a:lnTo>
                <a:lnTo>
                  <a:pt x="6546" y="3972"/>
                </a:lnTo>
                <a:lnTo>
                  <a:pt x="6546" y="3980"/>
                </a:lnTo>
                <a:lnTo>
                  <a:pt x="6546" y="3989"/>
                </a:lnTo>
                <a:lnTo>
                  <a:pt x="6546" y="3998"/>
                </a:lnTo>
                <a:lnTo>
                  <a:pt x="6546" y="4007"/>
                </a:lnTo>
                <a:lnTo>
                  <a:pt x="6555" y="4016"/>
                </a:lnTo>
                <a:lnTo>
                  <a:pt x="6555" y="4042"/>
                </a:lnTo>
                <a:lnTo>
                  <a:pt x="6555" y="4051"/>
                </a:lnTo>
                <a:lnTo>
                  <a:pt x="6564" y="4060"/>
                </a:lnTo>
                <a:lnTo>
                  <a:pt x="6573" y="4069"/>
                </a:lnTo>
                <a:lnTo>
                  <a:pt x="6573" y="4077"/>
                </a:lnTo>
                <a:lnTo>
                  <a:pt x="6564" y="4086"/>
                </a:lnTo>
                <a:lnTo>
                  <a:pt x="6573" y="4095"/>
                </a:lnTo>
                <a:lnTo>
                  <a:pt x="6581" y="4104"/>
                </a:lnTo>
                <a:lnTo>
                  <a:pt x="6581" y="4113"/>
                </a:lnTo>
                <a:lnTo>
                  <a:pt x="6581" y="4122"/>
                </a:lnTo>
                <a:lnTo>
                  <a:pt x="6581" y="4130"/>
                </a:lnTo>
                <a:lnTo>
                  <a:pt x="6590" y="4130"/>
                </a:lnTo>
                <a:lnTo>
                  <a:pt x="6581" y="4139"/>
                </a:lnTo>
                <a:lnTo>
                  <a:pt x="6581" y="4148"/>
                </a:lnTo>
                <a:lnTo>
                  <a:pt x="6573" y="4157"/>
                </a:lnTo>
                <a:lnTo>
                  <a:pt x="6564" y="4166"/>
                </a:lnTo>
                <a:lnTo>
                  <a:pt x="6555" y="4175"/>
                </a:lnTo>
                <a:lnTo>
                  <a:pt x="6555" y="4183"/>
                </a:lnTo>
                <a:lnTo>
                  <a:pt x="6564" y="4201"/>
                </a:lnTo>
                <a:lnTo>
                  <a:pt x="6573" y="4201"/>
                </a:lnTo>
                <a:lnTo>
                  <a:pt x="6573" y="4210"/>
                </a:lnTo>
                <a:lnTo>
                  <a:pt x="6564" y="4210"/>
                </a:lnTo>
                <a:lnTo>
                  <a:pt x="6564" y="4219"/>
                </a:lnTo>
                <a:lnTo>
                  <a:pt x="6555" y="4227"/>
                </a:lnTo>
                <a:lnTo>
                  <a:pt x="6555" y="4236"/>
                </a:lnTo>
                <a:lnTo>
                  <a:pt x="6555" y="4227"/>
                </a:lnTo>
                <a:lnTo>
                  <a:pt x="6555" y="4219"/>
                </a:lnTo>
                <a:lnTo>
                  <a:pt x="6546" y="4219"/>
                </a:lnTo>
                <a:lnTo>
                  <a:pt x="6546" y="4210"/>
                </a:lnTo>
                <a:lnTo>
                  <a:pt x="6537" y="4201"/>
                </a:lnTo>
                <a:lnTo>
                  <a:pt x="6529" y="4201"/>
                </a:lnTo>
                <a:lnTo>
                  <a:pt x="6529" y="4192"/>
                </a:lnTo>
                <a:lnTo>
                  <a:pt x="6511" y="4201"/>
                </a:lnTo>
                <a:lnTo>
                  <a:pt x="6511" y="4210"/>
                </a:lnTo>
                <a:lnTo>
                  <a:pt x="6502" y="4219"/>
                </a:lnTo>
                <a:lnTo>
                  <a:pt x="6493" y="4227"/>
                </a:lnTo>
                <a:lnTo>
                  <a:pt x="6493" y="4236"/>
                </a:lnTo>
                <a:lnTo>
                  <a:pt x="6493" y="4245"/>
                </a:lnTo>
                <a:lnTo>
                  <a:pt x="6502" y="4245"/>
                </a:lnTo>
                <a:lnTo>
                  <a:pt x="6502" y="4254"/>
                </a:lnTo>
                <a:lnTo>
                  <a:pt x="6520" y="4263"/>
                </a:lnTo>
                <a:lnTo>
                  <a:pt x="6520" y="4272"/>
                </a:lnTo>
                <a:lnTo>
                  <a:pt x="6529" y="4280"/>
                </a:lnTo>
                <a:lnTo>
                  <a:pt x="6520" y="4272"/>
                </a:lnTo>
                <a:lnTo>
                  <a:pt x="6502" y="4254"/>
                </a:lnTo>
                <a:lnTo>
                  <a:pt x="6493" y="4236"/>
                </a:lnTo>
                <a:lnTo>
                  <a:pt x="6476" y="4236"/>
                </a:lnTo>
                <a:lnTo>
                  <a:pt x="6467" y="4227"/>
                </a:lnTo>
                <a:lnTo>
                  <a:pt x="6458" y="4227"/>
                </a:lnTo>
                <a:lnTo>
                  <a:pt x="6449" y="4227"/>
                </a:lnTo>
                <a:lnTo>
                  <a:pt x="6440" y="4227"/>
                </a:lnTo>
                <a:lnTo>
                  <a:pt x="6432" y="4236"/>
                </a:lnTo>
                <a:lnTo>
                  <a:pt x="6423" y="4245"/>
                </a:lnTo>
                <a:lnTo>
                  <a:pt x="6414" y="4245"/>
                </a:lnTo>
                <a:lnTo>
                  <a:pt x="6432" y="4227"/>
                </a:lnTo>
                <a:lnTo>
                  <a:pt x="6440" y="4219"/>
                </a:lnTo>
                <a:lnTo>
                  <a:pt x="6440" y="4210"/>
                </a:lnTo>
                <a:lnTo>
                  <a:pt x="6440" y="4201"/>
                </a:lnTo>
                <a:lnTo>
                  <a:pt x="6432" y="4192"/>
                </a:lnTo>
                <a:lnTo>
                  <a:pt x="6432" y="4183"/>
                </a:lnTo>
                <a:lnTo>
                  <a:pt x="6423" y="4175"/>
                </a:lnTo>
                <a:lnTo>
                  <a:pt x="6405" y="4157"/>
                </a:lnTo>
                <a:lnTo>
                  <a:pt x="6396" y="4157"/>
                </a:lnTo>
                <a:lnTo>
                  <a:pt x="6379" y="4148"/>
                </a:lnTo>
                <a:lnTo>
                  <a:pt x="6370" y="4139"/>
                </a:lnTo>
                <a:lnTo>
                  <a:pt x="6361" y="4139"/>
                </a:lnTo>
                <a:lnTo>
                  <a:pt x="6352" y="4130"/>
                </a:lnTo>
                <a:lnTo>
                  <a:pt x="6343" y="4139"/>
                </a:lnTo>
                <a:lnTo>
                  <a:pt x="6343" y="4130"/>
                </a:lnTo>
                <a:lnTo>
                  <a:pt x="6352" y="4130"/>
                </a:lnTo>
                <a:lnTo>
                  <a:pt x="6361" y="4130"/>
                </a:lnTo>
                <a:lnTo>
                  <a:pt x="6361" y="4122"/>
                </a:lnTo>
                <a:lnTo>
                  <a:pt x="6361" y="4113"/>
                </a:lnTo>
                <a:lnTo>
                  <a:pt x="6352" y="4104"/>
                </a:lnTo>
                <a:lnTo>
                  <a:pt x="6343" y="4095"/>
                </a:lnTo>
                <a:lnTo>
                  <a:pt x="6326" y="4077"/>
                </a:lnTo>
                <a:lnTo>
                  <a:pt x="6326" y="4069"/>
                </a:lnTo>
                <a:lnTo>
                  <a:pt x="6317" y="4069"/>
                </a:lnTo>
                <a:lnTo>
                  <a:pt x="6308" y="4060"/>
                </a:lnTo>
                <a:lnTo>
                  <a:pt x="6308" y="4051"/>
                </a:lnTo>
                <a:lnTo>
                  <a:pt x="6308" y="4042"/>
                </a:lnTo>
                <a:lnTo>
                  <a:pt x="6317" y="4042"/>
                </a:lnTo>
                <a:lnTo>
                  <a:pt x="6317" y="4033"/>
                </a:lnTo>
                <a:lnTo>
                  <a:pt x="6317" y="4024"/>
                </a:lnTo>
                <a:lnTo>
                  <a:pt x="6317" y="4007"/>
                </a:lnTo>
                <a:lnTo>
                  <a:pt x="6317" y="3998"/>
                </a:lnTo>
                <a:lnTo>
                  <a:pt x="6317" y="3989"/>
                </a:lnTo>
                <a:lnTo>
                  <a:pt x="6317" y="3980"/>
                </a:lnTo>
                <a:lnTo>
                  <a:pt x="6317" y="3972"/>
                </a:lnTo>
                <a:lnTo>
                  <a:pt x="6308" y="3954"/>
                </a:lnTo>
                <a:lnTo>
                  <a:pt x="6299" y="3945"/>
                </a:lnTo>
                <a:lnTo>
                  <a:pt x="6299" y="3936"/>
                </a:lnTo>
                <a:lnTo>
                  <a:pt x="6299" y="3927"/>
                </a:lnTo>
                <a:lnTo>
                  <a:pt x="6299" y="3910"/>
                </a:lnTo>
                <a:lnTo>
                  <a:pt x="6317" y="3874"/>
                </a:lnTo>
                <a:lnTo>
                  <a:pt x="6308" y="3857"/>
                </a:lnTo>
                <a:lnTo>
                  <a:pt x="6299" y="3848"/>
                </a:lnTo>
                <a:lnTo>
                  <a:pt x="6290" y="3839"/>
                </a:lnTo>
                <a:lnTo>
                  <a:pt x="6282" y="3839"/>
                </a:lnTo>
                <a:lnTo>
                  <a:pt x="6273" y="3839"/>
                </a:lnTo>
                <a:lnTo>
                  <a:pt x="6264" y="3839"/>
                </a:lnTo>
                <a:lnTo>
                  <a:pt x="6255" y="3830"/>
                </a:lnTo>
                <a:lnTo>
                  <a:pt x="6237" y="3839"/>
                </a:lnTo>
                <a:lnTo>
                  <a:pt x="6211" y="3830"/>
                </a:lnTo>
                <a:lnTo>
                  <a:pt x="6193" y="3822"/>
                </a:lnTo>
                <a:lnTo>
                  <a:pt x="6184" y="3822"/>
                </a:lnTo>
                <a:lnTo>
                  <a:pt x="6184" y="3830"/>
                </a:lnTo>
                <a:lnTo>
                  <a:pt x="6176" y="3830"/>
                </a:lnTo>
                <a:lnTo>
                  <a:pt x="6167" y="3830"/>
                </a:lnTo>
                <a:lnTo>
                  <a:pt x="6158" y="3830"/>
                </a:lnTo>
                <a:lnTo>
                  <a:pt x="6149" y="3830"/>
                </a:lnTo>
                <a:lnTo>
                  <a:pt x="6132" y="3830"/>
                </a:lnTo>
                <a:lnTo>
                  <a:pt x="6114" y="3830"/>
                </a:lnTo>
                <a:lnTo>
                  <a:pt x="6105" y="3830"/>
                </a:lnTo>
                <a:lnTo>
                  <a:pt x="6096" y="3830"/>
                </a:lnTo>
                <a:lnTo>
                  <a:pt x="6079" y="3848"/>
                </a:lnTo>
                <a:lnTo>
                  <a:pt x="6096" y="3830"/>
                </a:lnTo>
                <a:lnTo>
                  <a:pt x="6096" y="3822"/>
                </a:lnTo>
                <a:lnTo>
                  <a:pt x="6087" y="3822"/>
                </a:lnTo>
                <a:lnTo>
                  <a:pt x="6079" y="3813"/>
                </a:lnTo>
                <a:lnTo>
                  <a:pt x="6070" y="3804"/>
                </a:lnTo>
                <a:lnTo>
                  <a:pt x="6061" y="3795"/>
                </a:lnTo>
                <a:lnTo>
                  <a:pt x="6052" y="3786"/>
                </a:lnTo>
                <a:lnTo>
                  <a:pt x="6035" y="3786"/>
                </a:lnTo>
                <a:lnTo>
                  <a:pt x="6026" y="3786"/>
                </a:lnTo>
                <a:lnTo>
                  <a:pt x="6008" y="3777"/>
                </a:lnTo>
                <a:lnTo>
                  <a:pt x="5973" y="3760"/>
                </a:lnTo>
                <a:lnTo>
                  <a:pt x="5937" y="3760"/>
                </a:lnTo>
                <a:lnTo>
                  <a:pt x="5929" y="3751"/>
                </a:lnTo>
                <a:lnTo>
                  <a:pt x="5920" y="3751"/>
                </a:lnTo>
                <a:lnTo>
                  <a:pt x="5902" y="3716"/>
                </a:lnTo>
                <a:lnTo>
                  <a:pt x="5885" y="3707"/>
                </a:lnTo>
                <a:lnTo>
                  <a:pt x="5867" y="3698"/>
                </a:lnTo>
                <a:lnTo>
                  <a:pt x="5858" y="3689"/>
                </a:lnTo>
                <a:lnTo>
                  <a:pt x="5840" y="3680"/>
                </a:lnTo>
                <a:lnTo>
                  <a:pt x="5832" y="3671"/>
                </a:lnTo>
                <a:lnTo>
                  <a:pt x="5823" y="3663"/>
                </a:lnTo>
                <a:lnTo>
                  <a:pt x="5796" y="3663"/>
                </a:lnTo>
                <a:lnTo>
                  <a:pt x="5787" y="3663"/>
                </a:lnTo>
                <a:lnTo>
                  <a:pt x="5761" y="3654"/>
                </a:lnTo>
                <a:lnTo>
                  <a:pt x="5735" y="3645"/>
                </a:lnTo>
                <a:lnTo>
                  <a:pt x="5717" y="3636"/>
                </a:lnTo>
                <a:lnTo>
                  <a:pt x="5699" y="3627"/>
                </a:lnTo>
                <a:lnTo>
                  <a:pt x="5673" y="3627"/>
                </a:lnTo>
                <a:lnTo>
                  <a:pt x="5664" y="3627"/>
                </a:lnTo>
                <a:lnTo>
                  <a:pt x="5593" y="3645"/>
                </a:lnTo>
                <a:lnTo>
                  <a:pt x="5576" y="3645"/>
                </a:lnTo>
                <a:lnTo>
                  <a:pt x="5567" y="3654"/>
                </a:lnTo>
                <a:lnTo>
                  <a:pt x="5576" y="3645"/>
                </a:lnTo>
                <a:lnTo>
                  <a:pt x="5558" y="3645"/>
                </a:lnTo>
                <a:lnTo>
                  <a:pt x="5549" y="3654"/>
                </a:lnTo>
                <a:lnTo>
                  <a:pt x="5540" y="3654"/>
                </a:lnTo>
                <a:lnTo>
                  <a:pt x="5540" y="3663"/>
                </a:lnTo>
                <a:lnTo>
                  <a:pt x="5532" y="3654"/>
                </a:lnTo>
                <a:lnTo>
                  <a:pt x="5540" y="3654"/>
                </a:lnTo>
                <a:lnTo>
                  <a:pt x="5549" y="3654"/>
                </a:lnTo>
                <a:lnTo>
                  <a:pt x="5549" y="3645"/>
                </a:lnTo>
                <a:lnTo>
                  <a:pt x="5558" y="3636"/>
                </a:lnTo>
                <a:lnTo>
                  <a:pt x="5558" y="3627"/>
                </a:lnTo>
                <a:lnTo>
                  <a:pt x="5567" y="3619"/>
                </a:lnTo>
                <a:lnTo>
                  <a:pt x="5558" y="3610"/>
                </a:lnTo>
                <a:lnTo>
                  <a:pt x="5558" y="3601"/>
                </a:lnTo>
                <a:lnTo>
                  <a:pt x="5540" y="3566"/>
                </a:lnTo>
                <a:lnTo>
                  <a:pt x="5540" y="3557"/>
                </a:lnTo>
                <a:lnTo>
                  <a:pt x="5532" y="3539"/>
                </a:lnTo>
                <a:lnTo>
                  <a:pt x="5523" y="3521"/>
                </a:lnTo>
                <a:lnTo>
                  <a:pt x="5514" y="3495"/>
                </a:lnTo>
                <a:lnTo>
                  <a:pt x="5514" y="3486"/>
                </a:lnTo>
                <a:lnTo>
                  <a:pt x="5514" y="3468"/>
                </a:lnTo>
                <a:lnTo>
                  <a:pt x="5505" y="3468"/>
                </a:lnTo>
                <a:lnTo>
                  <a:pt x="5505" y="3460"/>
                </a:lnTo>
                <a:lnTo>
                  <a:pt x="5496" y="3468"/>
                </a:lnTo>
                <a:lnTo>
                  <a:pt x="5488" y="3468"/>
                </a:lnTo>
                <a:lnTo>
                  <a:pt x="5461" y="3460"/>
                </a:lnTo>
                <a:lnTo>
                  <a:pt x="5443" y="3460"/>
                </a:lnTo>
                <a:lnTo>
                  <a:pt x="5435" y="3468"/>
                </a:lnTo>
                <a:lnTo>
                  <a:pt x="5435" y="3477"/>
                </a:lnTo>
                <a:lnTo>
                  <a:pt x="5426" y="3504"/>
                </a:lnTo>
                <a:lnTo>
                  <a:pt x="5426" y="3513"/>
                </a:lnTo>
                <a:lnTo>
                  <a:pt x="5426" y="3504"/>
                </a:lnTo>
                <a:lnTo>
                  <a:pt x="5426" y="3477"/>
                </a:lnTo>
                <a:lnTo>
                  <a:pt x="5426" y="3468"/>
                </a:lnTo>
                <a:lnTo>
                  <a:pt x="5417" y="3468"/>
                </a:lnTo>
                <a:lnTo>
                  <a:pt x="5408" y="3451"/>
                </a:lnTo>
                <a:lnTo>
                  <a:pt x="5399" y="3451"/>
                </a:lnTo>
                <a:lnTo>
                  <a:pt x="5390" y="3442"/>
                </a:lnTo>
                <a:lnTo>
                  <a:pt x="5390" y="3433"/>
                </a:lnTo>
                <a:lnTo>
                  <a:pt x="5382" y="3433"/>
                </a:lnTo>
                <a:lnTo>
                  <a:pt x="5382" y="3424"/>
                </a:lnTo>
                <a:lnTo>
                  <a:pt x="5390" y="3424"/>
                </a:lnTo>
                <a:lnTo>
                  <a:pt x="5390" y="3407"/>
                </a:lnTo>
                <a:lnTo>
                  <a:pt x="5390" y="3389"/>
                </a:lnTo>
                <a:lnTo>
                  <a:pt x="5390" y="3336"/>
                </a:lnTo>
                <a:lnTo>
                  <a:pt x="5390" y="3318"/>
                </a:lnTo>
                <a:lnTo>
                  <a:pt x="5399" y="3292"/>
                </a:lnTo>
                <a:lnTo>
                  <a:pt x="5399" y="3283"/>
                </a:lnTo>
                <a:lnTo>
                  <a:pt x="5399" y="3274"/>
                </a:lnTo>
                <a:lnTo>
                  <a:pt x="5390" y="3274"/>
                </a:lnTo>
                <a:lnTo>
                  <a:pt x="5399" y="3265"/>
                </a:lnTo>
                <a:lnTo>
                  <a:pt x="5408" y="3265"/>
                </a:lnTo>
                <a:lnTo>
                  <a:pt x="5408" y="3257"/>
                </a:lnTo>
                <a:lnTo>
                  <a:pt x="5417" y="3248"/>
                </a:lnTo>
                <a:lnTo>
                  <a:pt x="5426" y="3230"/>
                </a:lnTo>
                <a:lnTo>
                  <a:pt x="5435" y="3213"/>
                </a:lnTo>
                <a:lnTo>
                  <a:pt x="5443" y="3204"/>
                </a:lnTo>
                <a:lnTo>
                  <a:pt x="5443" y="3195"/>
                </a:lnTo>
                <a:lnTo>
                  <a:pt x="5443" y="3186"/>
                </a:lnTo>
                <a:lnTo>
                  <a:pt x="5443" y="3177"/>
                </a:lnTo>
                <a:lnTo>
                  <a:pt x="5452" y="3186"/>
                </a:lnTo>
                <a:lnTo>
                  <a:pt x="5452" y="3177"/>
                </a:lnTo>
                <a:lnTo>
                  <a:pt x="5452" y="3168"/>
                </a:lnTo>
                <a:lnTo>
                  <a:pt x="5452" y="3160"/>
                </a:lnTo>
                <a:lnTo>
                  <a:pt x="5470" y="3151"/>
                </a:lnTo>
                <a:lnTo>
                  <a:pt x="5488" y="3142"/>
                </a:lnTo>
                <a:lnTo>
                  <a:pt x="5496" y="3133"/>
                </a:lnTo>
                <a:lnTo>
                  <a:pt x="5488" y="3124"/>
                </a:lnTo>
                <a:lnTo>
                  <a:pt x="5479" y="3115"/>
                </a:lnTo>
                <a:lnTo>
                  <a:pt x="5479" y="3107"/>
                </a:lnTo>
                <a:lnTo>
                  <a:pt x="5496" y="3115"/>
                </a:lnTo>
                <a:lnTo>
                  <a:pt x="5505" y="3107"/>
                </a:lnTo>
                <a:lnTo>
                  <a:pt x="5496" y="3107"/>
                </a:lnTo>
                <a:lnTo>
                  <a:pt x="5496" y="3098"/>
                </a:lnTo>
                <a:lnTo>
                  <a:pt x="5505" y="3098"/>
                </a:lnTo>
                <a:lnTo>
                  <a:pt x="5514" y="3098"/>
                </a:lnTo>
                <a:lnTo>
                  <a:pt x="5523" y="3098"/>
                </a:lnTo>
                <a:lnTo>
                  <a:pt x="5523" y="3089"/>
                </a:lnTo>
                <a:lnTo>
                  <a:pt x="5514" y="3089"/>
                </a:lnTo>
                <a:lnTo>
                  <a:pt x="5532" y="3080"/>
                </a:lnTo>
                <a:lnTo>
                  <a:pt x="5523" y="3071"/>
                </a:lnTo>
                <a:lnTo>
                  <a:pt x="5505" y="3063"/>
                </a:lnTo>
                <a:lnTo>
                  <a:pt x="5514" y="3063"/>
                </a:lnTo>
                <a:lnTo>
                  <a:pt x="5532" y="3071"/>
                </a:lnTo>
                <a:lnTo>
                  <a:pt x="5540" y="3071"/>
                </a:lnTo>
                <a:lnTo>
                  <a:pt x="5549" y="3080"/>
                </a:lnTo>
                <a:lnTo>
                  <a:pt x="5558" y="3089"/>
                </a:lnTo>
                <a:lnTo>
                  <a:pt x="5558" y="3080"/>
                </a:lnTo>
                <a:lnTo>
                  <a:pt x="5549" y="3071"/>
                </a:lnTo>
                <a:lnTo>
                  <a:pt x="5540" y="3071"/>
                </a:lnTo>
                <a:lnTo>
                  <a:pt x="5540" y="3063"/>
                </a:lnTo>
                <a:lnTo>
                  <a:pt x="5540" y="3054"/>
                </a:lnTo>
                <a:lnTo>
                  <a:pt x="5549" y="3054"/>
                </a:lnTo>
                <a:lnTo>
                  <a:pt x="5549" y="3045"/>
                </a:lnTo>
                <a:lnTo>
                  <a:pt x="5558" y="3045"/>
                </a:lnTo>
                <a:lnTo>
                  <a:pt x="5558" y="3036"/>
                </a:lnTo>
                <a:lnTo>
                  <a:pt x="5567" y="3045"/>
                </a:lnTo>
                <a:lnTo>
                  <a:pt x="5567" y="3036"/>
                </a:lnTo>
                <a:lnTo>
                  <a:pt x="5576" y="3036"/>
                </a:lnTo>
                <a:lnTo>
                  <a:pt x="5585" y="3045"/>
                </a:lnTo>
                <a:lnTo>
                  <a:pt x="5593" y="3045"/>
                </a:lnTo>
                <a:lnTo>
                  <a:pt x="5602" y="3036"/>
                </a:lnTo>
                <a:lnTo>
                  <a:pt x="5602" y="3027"/>
                </a:lnTo>
                <a:lnTo>
                  <a:pt x="5585" y="3027"/>
                </a:lnTo>
                <a:lnTo>
                  <a:pt x="5576" y="3027"/>
                </a:lnTo>
                <a:lnTo>
                  <a:pt x="5567" y="3018"/>
                </a:lnTo>
                <a:lnTo>
                  <a:pt x="5567" y="3010"/>
                </a:lnTo>
                <a:lnTo>
                  <a:pt x="5585" y="3010"/>
                </a:lnTo>
                <a:lnTo>
                  <a:pt x="5593" y="3010"/>
                </a:lnTo>
                <a:lnTo>
                  <a:pt x="5602" y="3010"/>
                </a:lnTo>
                <a:lnTo>
                  <a:pt x="5637" y="3010"/>
                </a:lnTo>
                <a:lnTo>
                  <a:pt x="5646" y="3010"/>
                </a:lnTo>
                <a:lnTo>
                  <a:pt x="5664" y="3001"/>
                </a:lnTo>
                <a:lnTo>
                  <a:pt x="5682" y="2992"/>
                </a:lnTo>
                <a:lnTo>
                  <a:pt x="5690" y="2992"/>
                </a:lnTo>
                <a:lnTo>
                  <a:pt x="5690" y="2983"/>
                </a:lnTo>
                <a:lnTo>
                  <a:pt x="5690" y="2974"/>
                </a:lnTo>
                <a:lnTo>
                  <a:pt x="5690" y="2957"/>
                </a:lnTo>
                <a:lnTo>
                  <a:pt x="5690" y="2948"/>
                </a:lnTo>
                <a:lnTo>
                  <a:pt x="5673" y="2939"/>
                </a:lnTo>
                <a:lnTo>
                  <a:pt x="5664" y="2939"/>
                </a:lnTo>
                <a:lnTo>
                  <a:pt x="5646" y="2930"/>
                </a:lnTo>
                <a:lnTo>
                  <a:pt x="5629" y="2921"/>
                </a:lnTo>
                <a:lnTo>
                  <a:pt x="5620" y="2912"/>
                </a:lnTo>
                <a:lnTo>
                  <a:pt x="5602" y="2912"/>
                </a:lnTo>
                <a:lnTo>
                  <a:pt x="5593" y="2912"/>
                </a:lnTo>
                <a:lnTo>
                  <a:pt x="5576" y="2921"/>
                </a:lnTo>
                <a:lnTo>
                  <a:pt x="5558" y="2921"/>
                </a:lnTo>
                <a:lnTo>
                  <a:pt x="5576" y="2912"/>
                </a:lnTo>
                <a:lnTo>
                  <a:pt x="5585" y="2912"/>
                </a:lnTo>
                <a:lnTo>
                  <a:pt x="5585" y="2904"/>
                </a:lnTo>
                <a:lnTo>
                  <a:pt x="5567" y="2904"/>
                </a:lnTo>
                <a:lnTo>
                  <a:pt x="5558" y="2904"/>
                </a:lnTo>
                <a:lnTo>
                  <a:pt x="5505" y="2886"/>
                </a:lnTo>
                <a:lnTo>
                  <a:pt x="5496" y="2877"/>
                </a:lnTo>
                <a:lnTo>
                  <a:pt x="5488" y="2877"/>
                </a:lnTo>
                <a:lnTo>
                  <a:pt x="5496" y="2886"/>
                </a:lnTo>
                <a:lnTo>
                  <a:pt x="5505" y="2895"/>
                </a:lnTo>
                <a:lnTo>
                  <a:pt x="5488" y="2895"/>
                </a:lnTo>
                <a:lnTo>
                  <a:pt x="5479" y="2886"/>
                </a:lnTo>
                <a:lnTo>
                  <a:pt x="5470" y="2877"/>
                </a:lnTo>
                <a:lnTo>
                  <a:pt x="5479" y="2868"/>
                </a:lnTo>
                <a:lnTo>
                  <a:pt x="5470" y="2860"/>
                </a:lnTo>
                <a:lnTo>
                  <a:pt x="5488" y="2868"/>
                </a:lnTo>
                <a:lnTo>
                  <a:pt x="5523" y="2877"/>
                </a:lnTo>
                <a:lnTo>
                  <a:pt x="5558" y="2895"/>
                </a:lnTo>
                <a:lnTo>
                  <a:pt x="5567" y="2895"/>
                </a:lnTo>
                <a:lnTo>
                  <a:pt x="5585" y="2904"/>
                </a:lnTo>
                <a:lnTo>
                  <a:pt x="5585" y="2895"/>
                </a:lnTo>
                <a:lnTo>
                  <a:pt x="5593" y="2895"/>
                </a:lnTo>
                <a:lnTo>
                  <a:pt x="5602" y="2895"/>
                </a:lnTo>
                <a:lnTo>
                  <a:pt x="5602" y="2904"/>
                </a:lnTo>
                <a:lnTo>
                  <a:pt x="5620" y="2904"/>
                </a:lnTo>
                <a:lnTo>
                  <a:pt x="5629" y="2904"/>
                </a:lnTo>
                <a:lnTo>
                  <a:pt x="5664" y="2921"/>
                </a:lnTo>
                <a:lnTo>
                  <a:pt x="5673" y="2921"/>
                </a:lnTo>
                <a:lnTo>
                  <a:pt x="5682" y="2921"/>
                </a:lnTo>
                <a:lnTo>
                  <a:pt x="5690" y="2921"/>
                </a:lnTo>
                <a:lnTo>
                  <a:pt x="5699" y="2921"/>
                </a:lnTo>
                <a:lnTo>
                  <a:pt x="5699" y="2912"/>
                </a:lnTo>
                <a:lnTo>
                  <a:pt x="5708" y="2912"/>
                </a:lnTo>
                <a:lnTo>
                  <a:pt x="5717" y="2921"/>
                </a:lnTo>
                <a:lnTo>
                  <a:pt x="5726" y="2912"/>
                </a:lnTo>
                <a:lnTo>
                  <a:pt x="5735" y="2912"/>
                </a:lnTo>
                <a:lnTo>
                  <a:pt x="5743" y="2895"/>
                </a:lnTo>
                <a:lnTo>
                  <a:pt x="5735" y="2886"/>
                </a:lnTo>
                <a:lnTo>
                  <a:pt x="5726" y="2877"/>
                </a:lnTo>
                <a:lnTo>
                  <a:pt x="5735" y="2877"/>
                </a:lnTo>
                <a:lnTo>
                  <a:pt x="5743" y="2877"/>
                </a:lnTo>
                <a:lnTo>
                  <a:pt x="5752" y="2877"/>
                </a:lnTo>
                <a:lnTo>
                  <a:pt x="5743" y="2860"/>
                </a:lnTo>
                <a:lnTo>
                  <a:pt x="5735" y="2860"/>
                </a:lnTo>
                <a:lnTo>
                  <a:pt x="5752" y="2851"/>
                </a:lnTo>
                <a:lnTo>
                  <a:pt x="5761" y="2851"/>
                </a:lnTo>
                <a:lnTo>
                  <a:pt x="5761" y="2860"/>
                </a:lnTo>
                <a:lnTo>
                  <a:pt x="5761" y="2868"/>
                </a:lnTo>
                <a:lnTo>
                  <a:pt x="5770" y="2868"/>
                </a:lnTo>
                <a:lnTo>
                  <a:pt x="5779" y="2868"/>
                </a:lnTo>
                <a:lnTo>
                  <a:pt x="5787" y="2868"/>
                </a:lnTo>
                <a:lnTo>
                  <a:pt x="5796" y="2877"/>
                </a:lnTo>
                <a:lnTo>
                  <a:pt x="5805" y="2877"/>
                </a:lnTo>
                <a:lnTo>
                  <a:pt x="5796" y="2860"/>
                </a:lnTo>
                <a:lnTo>
                  <a:pt x="5814" y="2868"/>
                </a:lnTo>
                <a:lnTo>
                  <a:pt x="5832" y="2877"/>
                </a:lnTo>
                <a:lnTo>
                  <a:pt x="5840" y="2868"/>
                </a:lnTo>
                <a:lnTo>
                  <a:pt x="5858" y="2860"/>
                </a:lnTo>
                <a:lnTo>
                  <a:pt x="5885" y="2851"/>
                </a:lnTo>
                <a:lnTo>
                  <a:pt x="5893" y="2842"/>
                </a:lnTo>
                <a:lnTo>
                  <a:pt x="5893" y="2824"/>
                </a:lnTo>
                <a:lnTo>
                  <a:pt x="5937" y="2771"/>
                </a:lnTo>
                <a:lnTo>
                  <a:pt x="5946" y="2762"/>
                </a:lnTo>
                <a:lnTo>
                  <a:pt x="5964" y="2745"/>
                </a:lnTo>
                <a:lnTo>
                  <a:pt x="5964" y="2727"/>
                </a:lnTo>
                <a:lnTo>
                  <a:pt x="5955" y="2727"/>
                </a:lnTo>
                <a:lnTo>
                  <a:pt x="5937" y="2727"/>
                </a:lnTo>
                <a:lnTo>
                  <a:pt x="5893" y="2718"/>
                </a:lnTo>
                <a:lnTo>
                  <a:pt x="5876" y="2718"/>
                </a:lnTo>
                <a:lnTo>
                  <a:pt x="5814" y="2709"/>
                </a:lnTo>
                <a:lnTo>
                  <a:pt x="5805" y="2709"/>
                </a:lnTo>
                <a:lnTo>
                  <a:pt x="5796" y="2701"/>
                </a:lnTo>
                <a:lnTo>
                  <a:pt x="5770" y="2674"/>
                </a:lnTo>
                <a:lnTo>
                  <a:pt x="5761" y="2665"/>
                </a:lnTo>
                <a:lnTo>
                  <a:pt x="5743" y="2657"/>
                </a:lnTo>
                <a:lnTo>
                  <a:pt x="5735" y="2657"/>
                </a:lnTo>
                <a:lnTo>
                  <a:pt x="5699" y="2648"/>
                </a:lnTo>
                <a:lnTo>
                  <a:pt x="5673" y="2648"/>
                </a:lnTo>
                <a:lnTo>
                  <a:pt x="5664" y="2648"/>
                </a:lnTo>
                <a:lnTo>
                  <a:pt x="5664" y="2657"/>
                </a:lnTo>
                <a:lnTo>
                  <a:pt x="5646" y="2648"/>
                </a:lnTo>
                <a:lnTo>
                  <a:pt x="5637" y="2639"/>
                </a:lnTo>
                <a:lnTo>
                  <a:pt x="5646" y="2639"/>
                </a:lnTo>
                <a:lnTo>
                  <a:pt x="5664" y="2639"/>
                </a:lnTo>
                <a:lnTo>
                  <a:pt x="5682" y="2639"/>
                </a:lnTo>
                <a:lnTo>
                  <a:pt x="5690" y="2639"/>
                </a:lnTo>
                <a:lnTo>
                  <a:pt x="5708" y="2648"/>
                </a:lnTo>
                <a:lnTo>
                  <a:pt x="5717" y="2639"/>
                </a:lnTo>
                <a:lnTo>
                  <a:pt x="5735" y="2648"/>
                </a:lnTo>
                <a:lnTo>
                  <a:pt x="5743" y="2648"/>
                </a:lnTo>
                <a:lnTo>
                  <a:pt x="5752" y="2648"/>
                </a:lnTo>
                <a:lnTo>
                  <a:pt x="5743" y="2639"/>
                </a:lnTo>
                <a:lnTo>
                  <a:pt x="5752" y="2639"/>
                </a:lnTo>
                <a:lnTo>
                  <a:pt x="5761" y="2639"/>
                </a:lnTo>
                <a:lnTo>
                  <a:pt x="5770" y="2648"/>
                </a:lnTo>
                <a:lnTo>
                  <a:pt x="5787" y="2648"/>
                </a:lnTo>
                <a:lnTo>
                  <a:pt x="5805" y="2665"/>
                </a:lnTo>
                <a:lnTo>
                  <a:pt x="5823" y="2674"/>
                </a:lnTo>
                <a:lnTo>
                  <a:pt x="5832" y="2674"/>
                </a:lnTo>
                <a:lnTo>
                  <a:pt x="5840" y="2683"/>
                </a:lnTo>
                <a:lnTo>
                  <a:pt x="5849" y="2683"/>
                </a:lnTo>
                <a:lnTo>
                  <a:pt x="5858" y="2692"/>
                </a:lnTo>
                <a:lnTo>
                  <a:pt x="5876" y="2709"/>
                </a:lnTo>
                <a:lnTo>
                  <a:pt x="5893" y="2709"/>
                </a:lnTo>
                <a:lnTo>
                  <a:pt x="5911" y="2718"/>
                </a:lnTo>
                <a:lnTo>
                  <a:pt x="5929" y="2718"/>
                </a:lnTo>
                <a:lnTo>
                  <a:pt x="5937" y="2709"/>
                </a:lnTo>
                <a:lnTo>
                  <a:pt x="5946" y="2709"/>
                </a:lnTo>
                <a:lnTo>
                  <a:pt x="5955" y="2701"/>
                </a:lnTo>
                <a:lnTo>
                  <a:pt x="5964" y="2692"/>
                </a:lnTo>
                <a:lnTo>
                  <a:pt x="5982" y="2674"/>
                </a:lnTo>
                <a:lnTo>
                  <a:pt x="6035" y="2630"/>
                </a:lnTo>
                <a:lnTo>
                  <a:pt x="6043" y="2621"/>
                </a:lnTo>
                <a:lnTo>
                  <a:pt x="6035" y="2612"/>
                </a:lnTo>
                <a:lnTo>
                  <a:pt x="6026" y="2604"/>
                </a:lnTo>
                <a:lnTo>
                  <a:pt x="6017" y="2604"/>
                </a:lnTo>
                <a:lnTo>
                  <a:pt x="5990" y="2595"/>
                </a:lnTo>
                <a:lnTo>
                  <a:pt x="5982" y="2586"/>
                </a:lnTo>
                <a:lnTo>
                  <a:pt x="5982" y="2577"/>
                </a:lnTo>
                <a:lnTo>
                  <a:pt x="5982" y="2568"/>
                </a:lnTo>
                <a:lnTo>
                  <a:pt x="5990" y="2568"/>
                </a:lnTo>
                <a:lnTo>
                  <a:pt x="6035" y="2568"/>
                </a:lnTo>
                <a:lnTo>
                  <a:pt x="6052" y="2568"/>
                </a:lnTo>
                <a:lnTo>
                  <a:pt x="6061" y="2568"/>
                </a:lnTo>
                <a:lnTo>
                  <a:pt x="6079" y="2568"/>
                </a:lnTo>
                <a:lnTo>
                  <a:pt x="6087" y="2577"/>
                </a:lnTo>
                <a:lnTo>
                  <a:pt x="6096" y="2586"/>
                </a:lnTo>
                <a:lnTo>
                  <a:pt x="6105" y="2595"/>
                </a:lnTo>
                <a:lnTo>
                  <a:pt x="6114" y="2604"/>
                </a:lnTo>
                <a:lnTo>
                  <a:pt x="6140" y="2612"/>
                </a:lnTo>
                <a:lnTo>
                  <a:pt x="6149" y="2612"/>
                </a:lnTo>
                <a:lnTo>
                  <a:pt x="6158" y="2604"/>
                </a:lnTo>
                <a:lnTo>
                  <a:pt x="6158" y="2595"/>
                </a:lnTo>
                <a:lnTo>
                  <a:pt x="6184" y="2604"/>
                </a:lnTo>
                <a:lnTo>
                  <a:pt x="6193" y="2612"/>
                </a:lnTo>
                <a:lnTo>
                  <a:pt x="6193" y="2604"/>
                </a:lnTo>
                <a:lnTo>
                  <a:pt x="6202" y="2604"/>
                </a:lnTo>
                <a:lnTo>
                  <a:pt x="6193" y="2595"/>
                </a:lnTo>
                <a:lnTo>
                  <a:pt x="6184" y="2586"/>
                </a:lnTo>
                <a:lnTo>
                  <a:pt x="6176" y="2568"/>
                </a:lnTo>
                <a:lnTo>
                  <a:pt x="6176" y="2559"/>
                </a:lnTo>
                <a:lnTo>
                  <a:pt x="6167" y="2551"/>
                </a:lnTo>
                <a:lnTo>
                  <a:pt x="6158" y="2551"/>
                </a:lnTo>
                <a:lnTo>
                  <a:pt x="6140" y="2533"/>
                </a:lnTo>
                <a:lnTo>
                  <a:pt x="6140" y="2524"/>
                </a:lnTo>
                <a:lnTo>
                  <a:pt x="6132" y="2515"/>
                </a:lnTo>
                <a:lnTo>
                  <a:pt x="6123" y="2515"/>
                </a:lnTo>
                <a:lnTo>
                  <a:pt x="6114" y="2524"/>
                </a:lnTo>
                <a:lnTo>
                  <a:pt x="6105" y="2524"/>
                </a:lnTo>
                <a:lnTo>
                  <a:pt x="6105" y="2515"/>
                </a:lnTo>
                <a:lnTo>
                  <a:pt x="6123" y="2506"/>
                </a:lnTo>
                <a:lnTo>
                  <a:pt x="6132" y="2506"/>
                </a:lnTo>
                <a:lnTo>
                  <a:pt x="6140" y="2515"/>
                </a:lnTo>
                <a:lnTo>
                  <a:pt x="6149" y="2524"/>
                </a:lnTo>
                <a:lnTo>
                  <a:pt x="6158" y="2524"/>
                </a:lnTo>
                <a:lnTo>
                  <a:pt x="6167" y="2533"/>
                </a:lnTo>
                <a:lnTo>
                  <a:pt x="6158" y="2533"/>
                </a:lnTo>
                <a:lnTo>
                  <a:pt x="6158" y="2542"/>
                </a:lnTo>
                <a:lnTo>
                  <a:pt x="6167" y="2542"/>
                </a:lnTo>
                <a:lnTo>
                  <a:pt x="6176" y="2542"/>
                </a:lnTo>
                <a:lnTo>
                  <a:pt x="6184" y="2542"/>
                </a:lnTo>
                <a:lnTo>
                  <a:pt x="6184" y="2551"/>
                </a:lnTo>
                <a:lnTo>
                  <a:pt x="6202" y="2568"/>
                </a:lnTo>
                <a:lnTo>
                  <a:pt x="6211" y="2577"/>
                </a:lnTo>
                <a:lnTo>
                  <a:pt x="6211" y="2586"/>
                </a:lnTo>
                <a:lnTo>
                  <a:pt x="6220" y="2586"/>
                </a:lnTo>
                <a:lnTo>
                  <a:pt x="6229" y="2586"/>
                </a:lnTo>
                <a:lnTo>
                  <a:pt x="6237" y="2586"/>
                </a:lnTo>
                <a:lnTo>
                  <a:pt x="6246" y="2577"/>
                </a:lnTo>
                <a:lnTo>
                  <a:pt x="6264" y="2568"/>
                </a:lnTo>
                <a:lnTo>
                  <a:pt x="6282" y="2559"/>
                </a:lnTo>
                <a:lnTo>
                  <a:pt x="6290" y="2559"/>
                </a:lnTo>
                <a:lnTo>
                  <a:pt x="6299" y="2551"/>
                </a:lnTo>
                <a:lnTo>
                  <a:pt x="6308" y="2542"/>
                </a:lnTo>
                <a:lnTo>
                  <a:pt x="6317" y="2542"/>
                </a:lnTo>
                <a:lnTo>
                  <a:pt x="6326" y="2533"/>
                </a:lnTo>
                <a:lnTo>
                  <a:pt x="6326" y="2524"/>
                </a:lnTo>
                <a:lnTo>
                  <a:pt x="6334" y="2515"/>
                </a:lnTo>
                <a:lnTo>
                  <a:pt x="6343" y="2515"/>
                </a:lnTo>
                <a:lnTo>
                  <a:pt x="6352" y="2515"/>
                </a:lnTo>
                <a:lnTo>
                  <a:pt x="6361" y="2506"/>
                </a:lnTo>
                <a:lnTo>
                  <a:pt x="6370" y="2506"/>
                </a:lnTo>
                <a:lnTo>
                  <a:pt x="6370" y="2498"/>
                </a:lnTo>
                <a:lnTo>
                  <a:pt x="6379" y="2489"/>
                </a:lnTo>
                <a:lnTo>
                  <a:pt x="6379" y="2462"/>
                </a:lnTo>
                <a:lnTo>
                  <a:pt x="6387" y="2454"/>
                </a:lnTo>
                <a:lnTo>
                  <a:pt x="6379" y="2445"/>
                </a:lnTo>
                <a:lnTo>
                  <a:pt x="6370" y="2436"/>
                </a:lnTo>
                <a:lnTo>
                  <a:pt x="6370" y="2427"/>
                </a:lnTo>
                <a:lnTo>
                  <a:pt x="6352" y="2418"/>
                </a:lnTo>
                <a:lnTo>
                  <a:pt x="6343" y="2409"/>
                </a:lnTo>
                <a:lnTo>
                  <a:pt x="6334" y="2401"/>
                </a:lnTo>
                <a:lnTo>
                  <a:pt x="6326" y="2392"/>
                </a:lnTo>
                <a:lnTo>
                  <a:pt x="6326" y="2383"/>
                </a:lnTo>
                <a:lnTo>
                  <a:pt x="6326" y="2365"/>
                </a:lnTo>
                <a:lnTo>
                  <a:pt x="6326" y="2356"/>
                </a:lnTo>
                <a:lnTo>
                  <a:pt x="6326" y="2365"/>
                </a:lnTo>
                <a:lnTo>
                  <a:pt x="6317" y="2365"/>
                </a:lnTo>
                <a:lnTo>
                  <a:pt x="6299" y="2348"/>
                </a:lnTo>
                <a:lnTo>
                  <a:pt x="6299" y="2339"/>
                </a:lnTo>
                <a:lnTo>
                  <a:pt x="6290" y="2330"/>
                </a:lnTo>
                <a:lnTo>
                  <a:pt x="6290" y="2321"/>
                </a:lnTo>
                <a:lnTo>
                  <a:pt x="6299" y="2321"/>
                </a:lnTo>
                <a:lnTo>
                  <a:pt x="6317" y="2321"/>
                </a:lnTo>
                <a:lnTo>
                  <a:pt x="6326" y="2321"/>
                </a:lnTo>
                <a:lnTo>
                  <a:pt x="6326" y="2330"/>
                </a:lnTo>
                <a:lnTo>
                  <a:pt x="6334" y="2330"/>
                </a:lnTo>
                <a:lnTo>
                  <a:pt x="6343" y="2321"/>
                </a:lnTo>
                <a:lnTo>
                  <a:pt x="6352" y="2321"/>
                </a:lnTo>
                <a:lnTo>
                  <a:pt x="6361" y="2312"/>
                </a:lnTo>
                <a:lnTo>
                  <a:pt x="6379" y="2303"/>
                </a:lnTo>
                <a:lnTo>
                  <a:pt x="6387" y="2295"/>
                </a:lnTo>
                <a:lnTo>
                  <a:pt x="6387" y="2286"/>
                </a:lnTo>
                <a:lnTo>
                  <a:pt x="6379" y="2277"/>
                </a:lnTo>
                <a:lnTo>
                  <a:pt x="6370" y="2277"/>
                </a:lnTo>
                <a:lnTo>
                  <a:pt x="6352" y="2277"/>
                </a:lnTo>
                <a:lnTo>
                  <a:pt x="6334" y="2277"/>
                </a:lnTo>
                <a:lnTo>
                  <a:pt x="6334" y="2268"/>
                </a:lnTo>
                <a:lnTo>
                  <a:pt x="6352" y="2259"/>
                </a:lnTo>
                <a:lnTo>
                  <a:pt x="6361" y="2259"/>
                </a:lnTo>
                <a:lnTo>
                  <a:pt x="6379" y="2242"/>
                </a:lnTo>
                <a:lnTo>
                  <a:pt x="6379" y="2233"/>
                </a:lnTo>
                <a:lnTo>
                  <a:pt x="6370" y="2233"/>
                </a:lnTo>
                <a:lnTo>
                  <a:pt x="6352" y="2224"/>
                </a:lnTo>
                <a:lnTo>
                  <a:pt x="6334" y="2224"/>
                </a:lnTo>
                <a:lnTo>
                  <a:pt x="6317" y="2224"/>
                </a:lnTo>
                <a:lnTo>
                  <a:pt x="6308" y="2224"/>
                </a:lnTo>
                <a:lnTo>
                  <a:pt x="6317" y="2215"/>
                </a:lnTo>
                <a:lnTo>
                  <a:pt x="6308" y="2206"/>
                </a:lnTo>
                <a:lnTo>
                  <a:pt x="6282" y="2198"/>
                </a:lnTo>
                <a:lnTo>
                  <a:pt x="6273" y="2198"/>
                </a:lnTo>
                <a:lnTo>
                  <a:pt x="6282" y="2189"/>
                </a:lnTo>
                <a:lnTo>
                  <a:pt x="6290" y="2189"/>
                </a:lnTo>
                <a:lnTo>
                  <a:pt x="6299" y="2180"/>
                </a:lnTo>
                <a:lnTo>
                  <a:pt x="6299" y="2171"/>
                </a:lnTo>
                <a:lnTo>
                  <a:pt x="6282" y="2171"/>
                </a:lnTo>
                <a:lnTo>
                  <a:pt x="6273" y="2171"/>
                </a:lnTo>
                <a:lnTo>
                  <a:pt x="6255" y="2171"/>
                </a:lnTo>
                <a:lnTo>
                  <a:pt x="6220" y="2162"/>
                </a:lnTo>
                <a:lnTo>
                  <a:pt x="6211" y="2162"/>
                </a:lnTo>
                <a:lnTo>
                  <a:pt x="6193" y="2162"/>
                </a:lnTo>
                <a:lnTo>
                  <a:pt x="6167" y="2145"/>
                </a:lnTo>
                <a:lnTo>
                  <a:pt x="6158" y="2145"/>
                </a:lnTo>
                <a:lnTo>
                  <a:pt x="6132" y="2145"/>
                </a:lnTo>
                <a:lnTo>
                  <a:pt x="6123" y="2145"/>
                </a:lnTo>
                <a:lnTo>
                  <a:pt x="6105" y="2153"/>
                </a:lnTo>
                <a:lnTo>
                  <a:pt x="6096" y="2153"/>
                </a:lnTo>
                <a:lnTo>
                  <a:pt x="6087" y="2145"/>
                </a:lnTo>
                <a:lnTo>
                  <a:pt x="6079" y="2145"/>
                </a:lnTo>
                <a:lnTo>
                  <a:pt x="6070" y="2145"/>
                </a:lnTo>
                <a:lnTo>
                  <a:pt x="6070" y="2153"/>
                </a:lnTo>
                <a:lnTo>
                  <a:pt x="6079" y="2153"/>
                </a:lnTo>
                <a:lnTo>
                  <a:pt x="6079" y="2162"/>
                </a:lnTo>
                <a:lnTo>
                  <a:pt x="6070" y="2171"/>
                </a:lnTo>
                <a:lnTo>
                  <a:pt x="6070" y="2180"/>
                </a:lnTo>
                <a:lnTo>
                  <a:pt x="6079" y="2180"/>
                </a:lnTo>
                <a:lnTo>
                  <a:pt x="6079" y="2189"/>
                </a:lnTo>
                <a:lnTo>
                  <a:pt x="6079" y="2198"/>
                </a:lnTo>
                <a:lnTo>
                  <a:pt x="6079" y="2206"/>
                </a:lnTo>
                <a:lnTo>
                  <a:pt x="6079" y="2215"/>
                </a:lnTo>
                <a:lnTo>
                  <a:pt x="6079" y="2224"/>
                </a:lnTo>
                <a:lnTo>
                  <a:pt x="6087" y="2233"/>
                </a:lnTo>
                <a:lnTo>
                  <a:pt x="6105" y="2233"/>
                </a:lnTo>
                <a:lnTo>
                  <a:pt x="6114" y="2242"/>
                </a:lnTo>
                <a:lnTo>
                  <a:pt x="6123" y="2251"/>
                </a:lnTo>
                <a:lnTo>
                  <a:pt x="6114" y="2259"/>
                </a:lnTo>
                <a:lnTo>
                  <a:pt x="6105" y="2268"/>
                </a:lnTo>
                <a:lnTo>
                  <a:pt x="6105" y="2277"/>
                </a:lnTo>
                <a:lnTo>
                  <a:pt x="6123" y="2286"/>
                </a:lnTo>
                <a:lnTo>
                  <a:pt x="6087" y="2295"/>
                </a:lnTo>
                <a:lnTo>
                  <a:pt x="6079" y="2286"/>
                </a:lnTo>
                <a:lnTo>
                  <a:pt x="6070" y="2286"/>
                </a:lnTo>
                <a:lnTo>
                  <a:pt x="6070" y="2295"/>
                </a:lnTo>
                <a:lnTo>
                  <a:pt x="6061" y="2295"/>
                </a:lnTo>
                <a:lnTo>
                  <a:pt x="6061" y="2303"/>
                </a:lnTo>
                <a:lnTo>
                  <a:pt x="6052" y="2303"/>
                </a:lnTo>
                <a:lnTo>
                  <a:pt x="6052" y="2312"/>
                </a:lnTo>
                <a:lnTo>
                  <a:pt x="6052" y="2321"/>
                </a:lnTo>
                <a:lnTo>
                  <a:pt x="6052" y="2330"/>
                </a:lnTo>
                <a:lnTo>
                  <a:pt x="6052" y="2348"/>
                </a:lnTo>
                <a:lnTo>
                  <a:pt x="6043" y="2374"/>
                </a:lnTo>
                <a:lnTo>
                  <a:pt x="6035" y="2383"/>
                </a:lnTo>
                <a:lnTo>
                  <a:pt x="6008" y="2409"/>
                </a:lnTo>
                <a:lnTo>
                  <a:pt x="5999" y="2418"/>
                </a:lnTo>
                <a:lnTo>
                  <a:pt x="5999" y="2427"/>
                </a:lnTo>
                <a:lnTo>
                  <a:pt x="5999" y="2445"/>
                </a:lnTo>
                <a:lnTo>
                  <a:pt x="5990" y="2454"/>
                </a:lnTo>
                <a:lnTo>
                  <a:pt x="5982" y="2462"/>
                </a:lnTo>
                <a:lnTo>
                  <a:pt x="5973" y="2462"/>
                </a:lnTo>
                <a:lnTo>
                  <a:pt x="5964" y="2462"/>
                </a:lnTo>
                <a:lnTo>
                  <a:pt x="5955" y="2480"/>
                </a:lnTo>
                <a:lnTo>
                  <a:pt x="5946" y="2489"/>
                </a:lnTo>
                <a:lnTo>
                  <a:pt x="5937" y="2489"/>
                </a:lnTo>
                <a:lnTo>
                  <a:pt x="5929" y="2480"/>
                </a:lnTo>
                <a:lnTo>
                  <a:pt x="5929" y="2471"/>
                </a:lnTo>
                <a:lnTo>
                  <a:pt x="5929" y="2462"/>
                </a:lnTo>
                <a:lnTo>
                  <a:pt x="5893" y="2436"/>
                </a:lnTo>
                <a:lnTo>
                  <a:pt x="5876" y="2418"/>
                </a:lnTo>
                <a:lnTo>
                  <a:pt x="5867" y="2392"/>
                </a:lnTo>
                <a:lnTo>
                  <a:pt x="5867" y="2383"/>
                </a:lnTo>
                <a:lnTo>
                  <a:pt x="5867" y="2365"/>
                </a:lnTo>
                <a:lnTo>
                  <a:pt x="5858" y="2356"/>
                </a:lnTo>
                <a:lnTo>
                  <a:pt x="5867" y="2348"/>
                </a:lnTo>
                <a:lnTo>
                  <a:pt x="5876" y="2339"/>
                </a:lnTo>
                <a:lnTo>
                  <a:pt x="5876" y="2348"/>
                </a:lnTo>
                <a:lnTo>
                  <a:pt x="5885" y="2356"/>
                </a:lnTo>
                <a:lnTo>
                  <a:pt x="5893" y="2356"/>
                </a:lnTo>
                <a:lnTo>
                  <a:pt x="5902" y="2348"/>
                </a:lnTo>
                <a:lnTo>
                  <a:pt x="5902" y="2339"/>
                </a:lnTo>
                <a:lnTo>
                  <a:pt x="5902" y="2330"/>
                </a:lnTo>
                <a:lnTo>
                  <a:pt x="5902" y="2321"/>
                </a:lnTo>
                <a:lnTo>
                  <a:pt x="5893" y="2312"/>
                </a:lnTo>
                <a:lnTo>
                  <a:pt x="5893" y="2295"/>
                </a:lnTo>
                <a:lnTo>
                  <a:pt x="5885" y="2286"/>
                </a:lnTo>
                <a:lnTo>
                  <a:pt x="5876" y="2268"/>
                </a:lnTo>
                <a:lnTo>
                  <a:pt x="5867" y="2259"/>
                </a:lnTo>
                <a:lnTo>
                  <a:pt x="5840" y="2251"/>
                </a:lnTo>
                <a:lnTo>
                  <a:pt x="5832" y="2242"/>
                </a:lnTo>
                <a:lnTo>
                  <a:pt x="5823" y="2233"/>
                </a:lnTo>
                <a:lnTo>
                  <a:pt x="5814" y="2224"/>
                </a:lnTo>
                <a:lnTo>
                  <a:pt x="5805" y="2224"/>
                </a:lnTo>
                <a:lnTo>
                  <a:pt x="5796" y="2224"/>
                </a:lnTo>
                <a:lnTo>
                  <a:pt x="5787" y="2224"/>
                </a:lnTo>
                <a:lnTo>
                  <a:pt x="5779" y="2251"/>
                </a:lnTo>
                <a:lnTo>
                  <a:pt x="5770" y="2259"/>
                </a:lnTo>
                <a:lnTo>
                  <a:pt x="5761" y="2268"/>
                </a:lnTo>
                <a:lnTo>
                  <a:pt x="5761" y="2286"/>
                </a:lnTo>
                <a:lnTo>
                  <a:pt x="5761" y="2295"/>
                </a:lnTo>
                <a:lnTo>
                  <a:pt x="5752" y="2303"/>
                </a:lnTo>
                <a:lnTo>
                  <a:pt x="5752" y="2312"/>
                </a:lnTo>
                <a:lnTo>
                  <a:pt x="5752" y="2321"/>
                </a:lnTo>
                <a:lnTo>
                  <a:pt x="5743" y="2339"/>
                </a:lnTo>
                <a:lnTo>
                  <a:pt x="5735" y="2339"/>
                </a:lnTo>
                <a:lnTo>
                  <a:pt x="5735" y="2348"/>
                </a:lnTo>
                <a:lnTo>
                  <a:pt x="5726" y="2348"/>
                </a:lnTo>
                <a:lnTo>
                  <a:pt x="5726" y="2356"/>
                </a:lnTo>
                <a:lnTo>
                  <a:pt x="5726" y="2348"/>
                </a:lnTo>
                <a:lnTo>
                  <a:pt x="5717" y="2348"/>
                </a:lnTo>
                <a:lnTo>
                  <a:pt x="5717" y="2339"/>
                </a:lnTo>
                <a:lnTo>
                  <a:pt x="5708" y="2339"/>
                </a:lnTo>
                <a:lnTo>
                  <a:pt x="5699" y="2330"/>
                </a:lnTo>
                <a:lnTo>
                  <a:pt x="5699" y="2321"/>
                </a:lnTo>
                <a:lnTo>
                  <a:pt x="5699" y="2303"/>
                </a:lnTo>
                <a:lnTo>
                  <a:pt x="5708" y="2295"/>
                </a:lnTo>
                <a:lnTo>
                  <a:pt x="5699" y="2286"/>
                </a:lnTo>
                <a:lnTo>
                  <a:pt x="5699" y="2277"/>
                </a:lnTo>
                <a:lnTo>
                  <a:pt x="5708" y="2277"/>
                </a:lnTo>
                <a:lnTo>
                  <a:pt x="5699" y="2268"/>
                </a:lnTo>
                <a:lnTo>
                  <a:pt x="5690" y="2242"/>
                </a:lnTo>
                <a:lnTo>
                  <a:pt x="5655" y="2224"/>
                </a:lnTo>
                <a:lnTo>
                  <a:pt x="5655" y="2215"/>
                </a:lnTo>
                <a:lnTo>
                  <a:pt x="5664" y="2215"/>
                </a:lnTo>
                <a:lnTo>
                  <a:pt x="5664" y="2224"/>
                </a:lnTo>
                <a:lnTo>
                  <a:pt x="5673" y="2224"/>
                </a:lnTo>
                <a:lnTo>
                  <a:pt x="5682" y="2224"/>
                </a:lnTo>
                <a:lnTo>
                  <a:pt x="5682" y="2215"/>
                </a:lnTo>
                <a:lnTo>
                  <a:pt x="5690" y="2206"/>
                </a:lnTo>
                <a:lnTo>
                  <a:pt x="5699" y="2198"/>
                </a:lnTo>
                <a:lnTo>
                  <a:pt x="5708" y="2198"/>
                </a:lnTo>
                <a:lnTo>
                  <a:pt x="5699" y="2189"/>
                </a:lnTo>
                <a:lnTo>
                  <a:pt x="5690" y="2189"/>
                </a:lnTo>
                <a:lnTo>
                  <a:pt x="5682" y="2189"/>
                </a:lnTo>
                <a:lnTo>
                  <a:pt x="5673" y="2189"/>
                </a:lnTo>
                <a:lnTo>
                  <a:pt x="5646" y="2189"/>
                </a:lnTo>
                <a:lnTo>
                  <a:pt x="5637" y="2189"/>
                </a:lnTo>
                <a:lnTo>
                  <a:pt x="5646" y="2180"/>
                </a:lnTo>
                <a:lnTo>
                  <a:pt x="5655" y="2180"/>
                </a:lnTo>
                <a:lnTo>
                  <a:pt x="5655" y="2171"/>
                </a:lnTo>
                <a:lnTo>
                  <a:pt x="5637" y="2171"/>
                </a:lnTo>
                <a:lnTo>
                  <a:pt x="5629" y="2180"/>
                </a:lnTo>
                <a:lnTo>
                  <a:pt x="5611" y="2189"/>
                </a:lnTo>
                <a:lnTo>
                  <a:pt x="5602" y="2189"/>
                </a:lnTo>
                <a:lnTo>
                  <a:pt x="5576" y="2180"/>
                </a:lnTo>
                <a:lnTo>
                  <a:pt x="5576" y="2171"/>
                </a:lnTo>
                <a:lnTo>
                  <a:pt x="5558" y="2171"/>
                </a:lnTo>
                <a:lnTo>
                  <a:pt x="5549" y="2171"/>
                </a:lnTo>
                <a:lnTo>
                  <a:pt x="5532" y="2171"/>
                </a:lnTo>
                <a:lnTo>
                  <a:pt x="5540" y="2162"/>
                </a:lnTo>
                <a:lnTo>
                  <a:pt x="5576" y="2145"/>
                </a:lnTo>
                <a:lnTo>
                  <a:pt x="5593" y="2127"/>
                </a:lnTo>
                <a:lnTo>
                  <a:pt x="5593" y="2118"/>
                </a:lnTo>
                <a:lnTo>
                  <a:pt x="5585" y="2118"/>
                </a:lnTo>
                <a:lnTo>
                  <a:pt x="5558" y="2118"/>
                </a:lnTo>
                <a:lnTo>
                  <a:pt x="5558" y="2109"/>
                </a:lnTo>
                <a:lnTo>
                  <a:pt x="5567" y="2101"/>
                </a:lnTo>
                <a:lnTo>
                  <a:pt x="5576" y="2092"/>
                </a:lnTo>
                <a:lnTo>
                  <a:pt x="5576" y="2101"/>
                </a:lnTo>
                <a:lnTo>
                  <a:pt x="5585" y="2101"/>
                </a:lnTo>
                <a:lnTo>
                  <a:pt x="5593" y="2109"/>
                </a:lnTo>
                <a:lnTo>
                  <a:pt x="5602" y="2109"/>
                </a:lnTo>
                <a:lnTo>
                  <a:pt x="5620" y="2109"/>
                </a:lnTo>
                <a:lnTo>
                  <a:pt x="5629" y="2109"/>
                </a:lnTo>
                <a:lnTo>
                  <a:pt x="5629" y="2101"/>
                </a:lnTo>
                <a:lnTo>
                  <a:pt x="5620" y="2101"/>
                </a:lnTo>
                <a:lnTo>
                  <a:pt x="5620" y="2092"/>
                </a:lnTo>
                <a:lnTo>
                  <a:pt x="5611" y="2083"/>
                </a:lnTo>
                <a:lnTo>
                  <a:pt x="5602" y="2083"/>
                </a:lnTo>
                <a:lnTo>
                  <a:pt x="5602" y="2092"/>
                </a:lnTo>
                <a:lnTo>
                  <a:pt x="5593" y="2092"/>
                </a:lnTo>
                <a:lnTo>
                  <a:pt x="5593" y="2083"/>
                </a:lnTo>
                <a:lnTo>
                  <a:pt x="5593" y="2074"/>
                </a:lnTo>
                <a:lnTo>
                  <a:pt x="5576" y="2065"/>
                </a:lnTo>
                <a:lnTo>
                  <a:pt x="5576" y="2048"/>
                </a:lnTo>
                <a:lnTo>
                  <a:pt x="5567" y="2039"/>
                </a:lnTo>
                <a:lnTo>
                  <a:pt x="5549" y="2039"/>
                </a:lnTo>
                <a:lnTo>
                  <a:pt x="5549" y="2030"/>
                </a:lnTo>
                <a:lnTo>
                  <a:pt x="5540" y="2021"/>
                </a:lnTo>
                <a:lnTo>
                  <a:pt x="5523" y="2012"/>
                </a:lnTo>
                <a:lnTo>
                  <a:pt x="5532" y="2003"/>
                </a:lnTo>
                <a:lnTo>
                  <a:pt x="5532" y="1986"/>
                </a:lnTo>
                <a:lnTo>
                  <a:pt x="5532" y="1977"/>
                </a:lnTo>
                <a:lnTo>
                  <a:pt x="5523" y="1959"/>
                </a:lnTo>
                <a:lnTo>
                  <a:pt x="5523" y="1950"/>
                </a:lnTo>
                <a:lnTo>
                  <a:pt x="5505" y="1933"/>
                </a:lnTo>
                <a:lnTo>
                  <a:pt x="5488" y="1924"/>
                </a:lnTo>
                <a:lnTo>
                  <a:pt x="5479" y="1915"/>
                </a:lnTo>
                <a:lnTo>
                  <a:pt x="5461" y="1906"/>
                </a:lnTo>
                <a:lnTo>
                  <a:pt x="5470" y="1898"/>
                </a:lnTo>
                <a:lnTo>
                  <a:pt x="5470" y="1889"/>
                </a:lnTo>
                <a:lnTo>
                  <a:pt x="5461" y="1889"/>
                </a:lnTo>
                <a:lnTo>
                  <a:pt x="5443" y="1889"/>
                </a:lnTo>
                <a:lnTo>
                  <a:pt x="5435" y="1889"/>
                </a:lnTo>
                <a:lnTo>
                  <a:pt x="5426" y="1889"/>
                </a:lnTo>
                <a:lnTo>
                  <a:pt x="5417" y="1880"/>
                </a:lnTo>
                <a:lnTo>
                  <a:pt x="5408" y="1871"/>
                </a:lnTo>
                <a:lnTo>
                  <a:pt x="5408" y="1862"/>
                </a:lnTo>
                <a:lnTo>
                  <a:pt x="5399" y="1862"/>
                </a:lnTo>
                <a:lnTo>
                  <a:pt x="5390" y="1862"/>
                </a:lnTo>
                <a:lnTo>
                  <a:pt x="5382" y="1862"/>
                </a:lnTo>
                <a:lnTo>
                  <a:pt x="5355" y="1871"/>
                </a:lnTo>
                <a:lnTo>
                  <a:pt x="5338" y="1889"/>
                </a:lnTo>
                <a:lnTo>
                  <a:pt x="5329" y="1898"/>
                </a:lnTo>
                <a:lnTo>
                  <a:pt x="5311" y="1915"/>
                </a:lnTo>
                <a:lnTo>
                  <a:pt x="5311" y="1924"/>
                </a:lnTo>
                <a:lnTo>
                  <a:pt x="5320" y="1924"/>
                </a:lnTo>
                <a:lnTo>
                  <a:pt x="5329" y="1924"/>
                </a:lnTo>
                <a:lnTo>
                  <a:pt x="5338" y="1924"/>
                </a:lnTo>
                <a:lnTo>
                  <a:pt x="5346" y="1924"/>
                </a:lnTo>
                <a:lnTo>
                  <a:pt x="5338" y="1933"/>
                </a:lnTo>
                <a:lnTo>
                  <a:pt x="5329" y="1950"/>
                </a:lnTo>
                <a:lnTo>
                  <a:pt x="5320" y="1950"/>
                </a:lnTo>
                <a:lnTo>
                  <a:pt x="5311" y="1942"/>
                </a:lnTo>
                <a:lnTo>
                  <a:pt x="5302" y="1942"/>
                </a:lnTo>
                <a:lnTo>
                  <a:pt x="5293" y="1942"/>
                </a:lnTo>
                <a:lnTo>
                  <a:pt x="5285" y="1950"/>
                </a:lnTo>
                <a:lnTo>
                  <a:pt x="5267" y="1959"/>
                </a:lnTo>
                <a:lnTo>
                  <a:pt x="5267" y="1968"/>
                </a:lnTo>
                <a:lnTo>
                  <a:pt x="5267" y="1977"/>
                </a:lnTo>
                <a:lnTo>
                  <a:pt x="5258" y="1977"/>
                </a:lnTo>
                <a:lnTo>
                  <a:pt x="5267" y="1986"/>
                </a:lnTo>
                <a:lnTo>
                  <a:pt x="5267" y="1995"/>
                </a:lnTo>
                <a:lnTo>
                  <a:pt x="5258" y="2012"/>
                </a:lnTo>
                <a:lnTo>
                  <a:pt x="5258" y="2021"/>
                </a:lnTo>
                <a:lnTo>
                  <a:pt x="5276" y="2039"/>
                </a:lnTo>
                <a:lnTo>
                  <a:pt x="5285" y="2039"/>
                </a:lnTo>
                <a:lnTo>
                  <a:pt x="5311" y="2039"/>
                </a:lnTo>
                <a:lnTo>
                  <a:pt x="5302" y="2048"/>
                </a:lnTo>
                <a:lnTo>
                  <a:pt x="5311" y="2056"/>
                </a:lnTo>
                <a:lnTo>
                  <a:pt x="5293" y="2048"/>
                </a:lnTo>
                <a:lnTo>
                  <a:pt x="5293" y="2056"/>
                </a:lnTo>
                <a:lnTo>
                  <a:pt x="5285" y="2056"/>
                </a:lnTo>
                <a:lnTo>
                  <a:pt x="5276" y="2056"/>
                </a:lnTo>
                <a:lnTo>
                  <a:pt x="5276" y="2065"/>
                </a:lnTo>
                <a:lnTo>
                  <a:pt x="5258" y="2083"/>
                </a:lnTo>
                <a:lnTo>
                  <a:pt x="5258" y="2092"/>
                </a:lnTo>
                <a:lnTo>
                  <a:pt x="5258" y="2101"/>
                </a:lnTo>
                <a:lnTo>
                  <a:pt x="5267" y="2109"/>
                </a:lnTo>
                <a:lnTo>
                  <a:pt x="5285" y="2127"/>
                </a:lnTo>
                <a:lnTo>
                  <a:pt x="5285" y="2136"/>
                </a:lnTo>
                <a:lnTo>
                  <a:pt x="5293" y="2145"/>
                </a:lnTo>
                <a:lnTo>
                  <a:pt x="5293" y="2153"/>
                </a:lnTo>
                <a:lnTo>
                  <a:pt x="5302" y="2153"/>
                </a:lnTo>
                <a:lnTo>
                  <a:pt x="5311" y="2153"/>
                </a:lnTo>
                <a:lnTo>
                  <a:pt x="5320" y="2153"/>
                </a:lnTo>
                <a:lnTo>
                  <a:pt x="5329" y="2162"/>
                </a:lnTo>
                <a:lnTo>
                  <a:pt x="5338" y="2162"/>
                </a:lnTo>
                <a:lnTo>
                  <a:pt x="5355" y="2171"/>
                </a:lnTo>
                <a:lnTo>
                  <a:pt x="5390" y="2180"/>
                </a:lnTo>
                <a:lnTo>
                  <a:pt x="5399" y="2171"/>
                </a:lnTo>
                <a:lnTo>
                  <a:pt x="5408" y="2180"/>
                </a:lnTo>
                <a:lnTo>
                  <a:pt x="5417" y="2189"/>
                </a:lnTo>
                <a:lnTo>
                  <a:pt x="5426" y="2198"/>
                </a:lnTo>
                <a:lnTo>
                  <a:pt x="5435" y="2198"/>
                </a:lnTo>
                <a:lnTo>
                  <a:pt x="5443" y="2198"/>
                </a:lnTo>
                <a:lnTo>
                  <a:pt x="5452" y="2198"/>
                </a:lnTo>
                <a:lnTo>
                  <a:pt x="5461" y="2189"/>
                </a:lnTo>
                <a:lnTo>
                  <a:pt x="5470" y="2189"/>
                </a:lnTo>
                <a:lnTo>
                  <a:pt x="5479" y="2198"/>
                </a:lnTo>
                <a:lnTo>
                  <a:pt x="5479" y="2206"/>
                </a:lnTo>
                <a:lnTo>
                  <a:pt x="5488" y="2206"/>
                </a:lnTo>
                <a:lnTo>
                  <a:pt x="5488" y="2215"/>
                </a:lnTo>
                <a:lnTo>
                  <a:pt x="5479" y="2215"/>
                </a:lnTo>
                <a:lnTo>
                  <a:pt x="5470" y="2224"/>
                </a:lnTo>
                <a:lnTo>
                  <a:pt x="5461" y="2224"/>
                </a:lnTo>
                <a:lnTo>
                  <a:pt x="5479" y="2206"/>
                </a:lnTo>
                <a:lnTo>
                  <a:pt x="5461" y="2206"/>
                </a:lnTo>
                <a:lnTo>
                  <a:pt x="5435" y="2215"/>
                </a:lnTo>
                <a:lnTo>
                  <a:pt x="5426" y="2215"/>
                </a:lnTo>
                <a:lnTo>
                  <a:pt x="5426" y="2224"/>
                </a:lnTo>
                <a:lnTo>
                  <a:pt x="5426" y="2242"/>
                </a:lnTo>
                <a:lnTo>
                  <a:pt x="5435" y="2242"/>
                </a:lnTo>
                <a:lnTo>
                  <a:pt x="5443" y="2242"/>
                </a:lnTo>
                <a:lnTo>
                  <a:pt x="5435" y="2251"/>
                </a:lnTo>
                <a:lnTo>
                  <a:pt x="5417" y="2259"/>
                </a:lnTo>
                <a:lnTo>
                  <a:pt x="5408" y="2268"/>
                </a:lnTo>
                <a:lnTo>
                  <a:pt x="5408" y="2286"/>
                </a:lnTo>
                <a:lnTo>
                  <a:pt x="5417" y="2295"/>
                </a:lnTo>
                <a:lnTo>
                  <a:pt x="5435" y="2286"/>
                </a:lnTo>
                <a:lnTo>
                  <a:pt x="5443" y="2286"/>
                </a:lnTo>
                <a:lnTo>
                  <a:pt x="5452" y="2277"/>
                </a:lnTo>
                <a:lnTo>
                  <a:pt x="5452" y="2268"/>
                </a:lnTo>
                <a:lnTo>
                  <a:pt x="5452" y="2259"/>
                </a:lnTo>
                <a:lnTo>
                  <a:pt x="5461" y="2259"/>
                </a:lnTo>
                <a:lnTo>
                  <a:pt x="5470" y="2268"/>
                </a:lnTo>
                <a:lnTo>
                  <a:pt x="5470" y="2277"/>
                </a:lnTo>
                <a:lnTo>
                  <a:pt x="5470" y="2286"/>
                </a:lnTo>
                <a:lnTo>
                  <a:pt x="5470" y="2295"/>
                </a:lnTo>
                <a:lnTo>
                  <a:pt x="5470" y="2303"/>
                </a:lnTo>
                <a:lnTo>
                  <a:pt x="5479" y="2303"/>
                </a:lnTo>
                <a:lnTo>
                  <a:pt x="5488" y="2303"/>
                </a:lnTo>
                <a:lnTo>
                  <a:pt x="5488" y="2312"/>
                </a:lnTo>
                <a:lnTo>
                  <a:pt x="5470" y="2312"/>
                </a:lnTo>
                <a:lnTo>
                  <a:pt x="5452" y="2321"/>
                </a:lnTo>
                <a:lnTo>
                  <a:pt x="5443" y="2339"/>
                </a:lnTo>
                <a:lnTo>
                  <a:pt x="5426" y="2348"/>
                </a:lnTo>
                <a:lnTo>
                  <a:pt x="5417" y="2356"/>
                </a:lnTo>
                <a:lnTo>
                  <a:pt x="5408" y="2365"/>
                </a:lnTo>
                <a:lnTo>
                  <a:pt x="5390" y="2374"/>
                </a:lnTo>
                <a:lnTo>
                  <a:pt x="5382" y="2383"/>
                </a:lnTo>
                <a:lnTo>
                  <a:pt x="5364" y="2374"/>
                </a:lnTo>
                <a:lnTo>
                  <a:pt x="5355" y="2374"/>
                </a:lnTo>
                <a:lnTo>
                  <a:pt x="5346" y="2374"/>
                </a:lnTo>
                <a:lnTo>
                  <a:pt x="5346" y="2383"/>
                </a:lnTo>
                <a:lnTo>
                  <a:pt x="5338" y="2383"/>
                </a:lnTo>
                <a:lnTo>
                  <a:pt x="5329" y="2418"/>
                </a:lnTo>
                <a:lnTo>
                  <a:pt x="5329" y="2427"/>
                </a:lnTo>
                <a:lnTo>
                  <a:pt x="5338" y="2436"/>
                </a:lnTo>
                <a:lnTo>
                  <a:pt x="5346" y="2445"/>
                </a:lnTo>
                <a:lnTo>
                  <a:pt x="5355" y="2462"/>
                </a:lnTo>
                <a:lnTo>
                  <a:pt x="5355" y="2480"/>
                </a:lnTo>
                <a:lnTo>
                  <a:pt x="5355" y="2489"/>
                </a:lnTo>
                <a:lnTo>
                  <a:pt x="5346" y="2515"/>
                </a:lnTo>
                <a:lnTo>
                  <a:pt x="5338" y="2524"/>
                </a:lnTo>
                <a:lnTo>
                  <a:pt x="5329" y="2524"/>
                </a:lnTo>
                <a:lnTo>
                  <a:pt x="5302" y="2515"/>
                </a:lnTo>
                <a:lnTo>
                  <a:pt x="5293" y="2524"/>
                </a:lnTo>
                <a:lnTo>
                  <a:pt x="5302" y="2524"/>
                </a:lnTo>
                <a:lnTo>
                  <a:pt x="5320" y="2542"/>
                </a:lnTo>
                <a:lnTo>
                  <a:pt x="5320" y="2551"/>
                </a:lnTo>
                <a:lnTo>
                  <a:pt x="5320" y="2559"/>
                </a:lnTo>
                <a:lnTo>
                  <a:pt x="5311" y="2551"/>
                </a:lnTo>
                <a:lnTo>
                  <a:pt x="5311" y="2542"/>
                </a:lnTo>
                <a:lnTo>
                  <a:pt x="5276" y="2515"/>
                </a:lnTo>
                <a:lnTo>
                  <a:pt x="5267" y="2506"/>
                </a:lnTo>
                <a:lnTo>
                  <a:pt x="5276" y="2506"/>
                </a:lnTo>
                <a:lnTo>
                  <a:pt x="5285" y="2515"/>
                </a:lnTo>
                <a:lnTo>
                  <a:pt x="5293" y="2515"/>
                </a:lnTo>
                <a:lnTo>
                  <a:pt x="5302" y="2506"/>
                </a:lnTo>
                <a:lnTo>
                  <a:pt x="5311" y="2515"/>
                </a:lnTo>
                <a:lnTo>
                  <a:pt x="5320" y="2515"/>
                </a:lnTo>
                <a:lnTo>
                  <a:pt x="5329" y="2515"/>
                </a:lnTo>
                <a:lnTo>
                  <a:pt x="5338" y="2515"/>
                </a:lnTo>
                <a:lnTo>
                  <a:pt x="5346" y="2506"/>
                </a:lnTo>
                <a:lnTo>
                  <a:pt x="5346" y="2498"/>
                </a:lnTo>
                <a:lnTo>
                  <a:pt x="5346" y="2489"/>
                </a:lnTo>
                <a:lnTo>
                  <a:pt x="5338" y="2489"/>
                </a:lnTo>
                <a:lnTo>
                  <a:pt x="5338" y="2480"/>
                </a:lnTo>
                <a:lnTo>
                  <a:pt x="5329" y="2489"/>
                </a:lnTo>
                <a:lnTo>
                  <a:pt x="5320" y="2489"/>
                </a:lnTo>
                <a:lnTo>
                  <a:pt x="5320" y="2471"/>
                </a:lnTo>
                <a:lnTo>
                  <a:pt x="5311" y="2471"/>
                </a:lnTo>
                <a:lnTo>
                  <a:pt x="5302" y="2480"/>
                </a:lnTo>
                <a:lnTo>
                  <a:pt x="5293" y="2480"/>
                </a:lnTo>
                <a:lnTo>
                  <a:pt x="5285" y="2471"/>
                </a:lnTo>
                <a:lnTo>
                  <a:pt x="5285" y="2462"/>
                </a:lnTo>
                <a:lnTo>
                  <a:pt x="5276" y="2445"/>
                </a:lnTo>
                <a:lnTo>
                  <a:pt x="5285" y="2427"/>
                </a:lnTo>
                <a:lnTo>
                  <a:pt x="5285" y="2418"/>
                </a:lnTo>
                <a:lnTo>
                  <a:pt x="5285" y="2409"/>
                </a:lnTo>
                <a:lnTo>
                  <a:pt x="5302" y="2365"/>
                </a:lnTo>
                <a:lnTo>
                  <a:pt x="5302" y="2356"/>
                </a:lnTo>
                <a:lnTo>
                  <a:pt x="5293" y="2356"/>
                </a:lnTo>
                <a:lnTo>
                  <a:pt x="5267" y="2365"/>
                </a:lnTo>
                <a:lnTo>
                  <a:pt x="5267" y="2374"/>
                </a:lnTo>
                <a:lnTo>
                  <a:pt x="5258" y="2374"/>
                </a:lnTo>
                <a:lnTo>
                  <a:pt x="5258" y="2383"/>
                </a:lnTo>
                <a:lnTo>
                  <a:pt x="5249" y="2383"/>
                </a:lnTo>
                <a:lnTo>
                  <a:pt x="5249" y="2374"/>
                </a:lnTo>
                <a:lnTo>
                  <a:pt x="5267" y="2356"/>
                </a:lnTo>
                <a:lnTo>
                  <a:pt x="5267" y="2348"/>
                </a:lnTo>
                <a:lnTo>
                  <a:pt x="5258" y="2356"/>
                </a:lnTo>
                <a:lnTo>
                  <a:pt x="5232" y="2356"/>
                </a:lnTo>
                <a:lnTo>
                  <a:pt x="5232" y="2348"/>
                </a:lnTo>
                <a:lnTo>
                  <a:pt x="5223" y="2348"/>
                </a:lnTo>
                <a:lnTo>
                  <a:pt x="5214" y="2339"/>
                </a:lnTo>
                <a:lnTo>
                  <a:pt x="5205" y="2330"/>
                </a:lnTo>
                <a:lnTo>
                  <a:pt x="5205" y="2321"/>
                </a:lnTo>
                <a:lnTo>
                  <a:pt x="5196" y="2321"/>
                </a:lnTo>
                <a:lnTo>
                  <a:pt x="5188" y="2321"/>
                </a:lnTo>
                <a:lnTo>
                  <a:pt x="5179" y="2321"/>
                </a:lnTo>
                <a:lnTo>
                  <a:pt x="5170" y="2321"/>
                </a:lnTo>
                <a:lnTo>
                  <a:pt x="5161" y="2321"/>
                </a:lnTo>
                <a:lnTo>
                  <a:pt x="5161" y="2330"/>
                </a:lnTo>
                <a:lnTo>
                  <a:pt x="5170" y="2339"/>
                </a:lnTo>
                <a:lnTo>
                  <a:pt x="5143" y="2339"/>
                </a:lnTo>
                <a:lnTo>
                  <a:pt x="5135" y="2348"/>
                </a:lnTo>
                <a:lnTo>
                  <a:pt x="5117" y="2339"/>
                </a:lnTo>
                <a:lnTo>
                  <a:pt x="5108" y="2339"/>
                </a:lnTo>
                <a:lnTo>
                  <a:pt x="5108" y="2348"/>
                </a:lnTo>
                <a:lnTo>
                  <a:pt x="5117" y="2356"/>
                </a:lnTo>
                <a:lnTo>
                  <a:pt x="5126" y="2365"/>
                </a:lnTo>
                <a:lnTo>
                  <a:pt x="5126" y="2374"/>
                </a:lnTo>
                <a:lnTo>
                  <a:pt x="5117" y="2365"/>
                </a:lnTo>
                <a:lnTo>
                  <a:pt x="5117" y="2374"/>
                </a:lnTo>
                <a:lnTo>
                  <a:pt x="5126" y="2374"/>
                </a:lnTo>
                <a:lnTo>
                  <a:pt x="5143" y="2392"/>
                </a:lnTo>
                <a:lnTo>
                  <a:pt x="5143" y="2401"/>
                </a:lnTo>
                <a:lnTo>
                  <a:pt x="5161" y="2392"/>
                </a:lnTo>
                <a:lnTo>
                  <a:pt x="5170" y="2392"/>
                </a:lnTo>
                <a:lnTo>
                  <a:pt x="5188" y="2392"/>
                </a:lnTo>
                <a:lnTo>
                  <a:pt x="5205" y="2401"/>
                </a:lnTo>
                <a:lnTo>
                  <a:pt x="5214" y="2401"/>
                </a:lnTo>
                <a:lnTo>
                  <a:pt x="5214" y="2409"/>
                </a:lnTo>
                <a:lnTo>
                  <a:pt x="5214" y="2418"/>
                </a:lnTo>
                <a:lnTo>
                  <a:pt x="5214" y="2427"/>
                </a:lnTo>
                <a:lnTo>
                  <a:pt x="5205" y="2427"/>
                </a:lnTo>
                <a:lnTo>
                  <a:pt x="5196" y="2436"/>
                </a:lnTo>
                <a:lnTo>
                  <a:pt x="5179" y="2436"/>
                </a:lnTo>
                <a:lnTo>
                  <a:pt x="5161" y="2418"/>
                </a:lnTo>
                <a:lnTo>
                  <a:pt x="5152" y="2418"/>
                </a:lnTo>
                <a:lnTo>
                  <a:pt x="5126" y="2383"/>
                </a:lnTo>
                <a:lnTo>
                  <a:pt x="5117" y="2383"/>
                </a:lnTo>
                <a:lnTo>
                  <a:pt x="5108" y="2374"/>
                </a:lnTo>
                <a:lnTo>
                  <a:pt x="5099" y="2374"/>
                </a:lnTo>
                <a:lnTo>
                  <a:pt x="5099" y="2383"/>
                </a:lnTo>
                <a:lnTo>
                  <a:pt x="5099" y="2392"/>
                </a:lnTo>
                <a:lnTo>
                  <a:pt x="5108" y="2401"/>
                </a:lnTo>
                <a:lnTo>
                  <a:pt x="5117" y="2401"/>
                </a:lnTo>
                <a:lnTo>
                  <a:pt x="5126" y="2409"/>
                </a:lnTo>
                <a:lnTo>
                  <a:pt x="5117" y="2409"/>
                </a:lnTo>
                <a:lnTo>
                  <a:pt x="5099" y="2409"/>
                </a:lnTo>
                <a:lnTo>
                  <a:pt x="5091" y="2418"/>
                </a:lnTo>
                <a:lnTo>
                  <a:pt x="5082" y="2418"/>
                </a:lnTo>
                <a:lnTo>
                  <a:pt x="5073" y="2418"/>
                </a:lnTo>
                <a:lnTo>
                  <a:pt x="5055" y="2418"/>
                </a:lnTo>
                <a:lnTo>
                  <a:pt x="5046" y="2409"/>
                </a:lnTo>
                <a:lnTo>
                  <a:pt x="5020" y="2409"/>
                </a:lnTo>
                <a:lnTo>
                  <a:pt x="4993" y="2409"/>
                </a:lnTo>
                <a:lnTo>
                  <a:pt x="4976" y="2409"/>
                </a:lnTo>
                <a:lnTo>
                  <a:pt x="4967" y="2409"/>
                </a:lnTo>
                <a:lnTo>
                  <a:pt x="4958" y="2409"/>
                </a:lnTo>
                <a:lnTo>
                  <a:pt x="4949" y="2409"/>
                </a:lnTo>
                <a:lnTo>
                  <a:pt x="4941" y="2409"/>
                </a:lnTo>
                <a:lnTo>
                  <a:pt x="4932" y="2418"/>
                </a:lnTo>
                <a:lnTo>
                  <a:pt x="4923" y="2418"/>
                </a:lnTo>
                <a:lnTo>
                  <a:pt x="4896" y="2427"/>
                </a:lnTo>
                <a:lnTo>
                  <a:pt x="4879" y="2418"/>
                </a:lnTo>
                <a:lnTo>
                  <a:pt x="4870" y="2418"/>
                </a:lnTo>
                <a:lnTo>
                  <a:pt x="4852" y="2418"/>
                </a:lnTo>
                <a:lnTo>
                  <a:pt x="4843" y="2418"/>
                </a:lnTo>
                <a:lnTo>
                  <a:pt x="4835" y="2418"/>
                </a:lnTo>
                <a:lnTo>
                  <a:pt x="4808" y="2409"/>
                </a:lnTo>
                <a:lnTo>
                  <a:pt x="4799" y="2401"/>
                </a:lnTo>
                <a:lnTo>
                  <a:pt x="4782" y="2392"/>
                </a:lnTo>
                <a:lnTo>
                  <a:pt x="4764" y="2374"/>
                </a:lnTo>
                <a:lnTo>
                  <a:pt x="4755" y="2374"/>
                </a:lnTo>
                <a:lnTo>
                  <a:pt x="4738" y="2374"/>
                </a:lnTo>
                <a:lnTo>
                  <a:pt x="4720" y="2383"/>
                </a:lnTo>
                <a:lnTo>
                  <a:pt x="4702" y="2383"/>
                </a:lnTo>
                <a:lnTo>
                  <a:pt x="4685" y="2383"/>
                </a:lnTo>
                <a:lnTo>
                  <a:pt x="4676" y="2374"/>
                </a:lnTo>
                <a:lnTo>
                  <a:pt x="4667" y="2374"/>
                </a:lnTo>
                <a:lnTo>
                  <a:pt x="4667" y="2365"/>
                </a:lnTo>
                <a:lnTo>
                  <a:pt x="4667" y="2356"/>
                </a:lnTo>
                <a:lnTo>
                  <a:pt x="4658" y="2356"/>
                </a:lnTo>
                <a:lnTo>
                  <a:pt x="4649" y="2356"/>
                </a:lnTo>
                <a:lnTo>
                  <a:pt x="4641" y="2348"/>
                </a:lnTo>
                <a:lnTo>
                  <a:pt x="4632" y="2348"/>
                </a:lnTo>
                <a:lnTo>
                  <a:pt x="4623" y="2348"/>
                </a:lnTo>
                <a:lnTo>
                  <a:pt x="4614" y="2330"/>
                </a:lnTo>
                <a:lnTo>
                  <a:pt x="4605" y="2330"/>
                </a:lnTo>
                <a:lnTo>
                  <a:pt x="4605" y="2312"/>
                </a:lnTo>
                <a:lnTo>
                  <a:pt x="4596" y="2295"/>
                </a:lnTo>
                <a:lnTo>
                  <a:pt x="4596" y="2286"/>
                </a:lnTo>
                <a:lnTo>
                  <a:pt x="4588" y="2277"/>
                </a:lnTo>
                <a:lnTo>
                  <a:pt x="4579" y="2277"/>
                </a:lnTo>
                <a:lnTo>
                  <a:pt x="4561" y="2268"/>
                </a:lnTo>
                <a:lnTo>
                  <a:pt x="4552" y="2268"/>
                </a:lnTo>
                <a:lnTo>
                  <a:pt x="4544" y="2268"/>
                </a:lnTo>
                <a:lnTo>
                  <a:pt x="4517" y="2277"/>
                </a:lnTo>
                <a:lnTo>
                  <a:pt x="4508" y="2286"/>
                </a:lnTo>
                <a:lnTo>
                  <a:pt x="4464" y="2295"/>
                </a:lnTo>
                <a:lnTo>
                  <a:pt x="4438" y="2303"/>
                </a:lnTo>
                <a:lnTo>
                  <a:pt x="4394" y="2303"/>
                </a:lnTo>
                <a:lnTo>
                  <a:pt x="4394" y="2312"/>
                </a:lnTo>
                <a:lnTo>
                  <a:pt x="4376" y="2339"/>
                </a:lnTo>
                <a:lnTo>
                  <a:pt x="4367" y="2348"/>
                </a:lnTo>
                <a:lnTo>
                  <a:pt x="4394" y="2365"/>
                </a:lnTo>
                <a:lnTo>
                  <a:pt x="4402" y="2365"/>
                </a:lnTo>
                <a:lnTo>
                  <a:pt x="4411" y="2365"/>
                </a:lnTo>
                <a:lnTo>
                  <a:pt x="4420" y="2365"/>
                </a:lnTo>
                <a:lnTo>
                  <a:pt x="4438" y="2365"/>
                </a:lnTo>
                <a:lnTo>
                  <a:pt x="4446" y="2356"/>
                </a:lnTo>
                <a:lnTo>
                  <a:pt x="4438" y="2356"/>
                </a:lnTo>
                <a:lnTo>
                  <a:pt x="4438" y="2348"/>
                </a:lnTo>
                <a:lnTo>
                  <a:pt x="4446" y="2348"/>
                </a:lnTo>
                <a:lnTo>
                  <a:pt x="4455" y="2348"/>
                </a:lnTo>
                <a:lnTo>
                  <a:pt x="4473" y="2348"/>
                </a:lnTo>
                <a:lnTo>
                  <a:pt x="4482" y="2348"/>
                </a:lnTo>
                <a:lnTo>
                  <a:pt x="4491" y="2339"/>
                </a:lnTo>
                <a:lnTo>
                  <a:pt x="4499" y="2339"/>
                </a:lnTo>
                <a:lnTo>
                  <a:pt x="4508" y="2339"/>
                </a:lnTo>
                <a:lnTo>
                  <a:pt x="4517" y="2339"/>
                </a:lnTo>
                <a:lnTo>
                  <a:pt x="4526" y="2339"/>
                </a:lnTo>
                <a:lnTo>
                  <a:pt x="4526" y="2330"/>
                </a:lnTo>
                <a:lnTo>
                  <a:pt x="4535" y="2321"/>
                </a:lnTo>
                <a:lnTo>
                  <a:pt x="4552" y="2312"/>
                </a:lnTo>
                <a:lnTo>
                  <a:pt x="4561" y="2303"/>
                </a:lnTo>
                <a:lnTo>
                  <a:pt x="4570" y="2303"/>
                </a:lnTo>
                <a:lnTo>
                  <a:pt x="4579" y="2303"/>
                </a:lnTo>
                <a:lnTo>
                  <a:pt x="4588" y="2312"/>
                </a:lnTo>
                <a:lnTo>
                  <a:pt x="4579" y="2321"/>
                </a:lnTo>
                <a:lnTo>
                  <a:pt x="4570" y="2330"/>
                </a:lnTo>
                <a:lnTo>
                  <a:pt x="4561" y="2330"/>
                </a:lnTo>
                <a:lnTo>
                  <a:pt x="4552" y="2339"/>
                </a:lnTo>
                <a:lnTo>
                  <a:pt x="4544" y="2339"/>
                </a:lnTo>
                <a:lnTo>
                  <a:pt x="4535" y="2348"/>
                </a:lnTo>
                <a:lnTo>
                  <a:pt x="4535" y="2356"/>
                </a:lnTo>
                <a:lnTo>
                  <a:pt x="4526" y="2356"/>
                </a:lnTo>
                <a:lnTo>
                  <a:pt x="4517" y="2356"/>
                </a:lnTo>
                <a:lnTo>
                  <a:pt x="4508" y="2365"/>
                </a:lnTo>
                <a:lnTo>
                  <a:pt x="4499" y="2374"/>
                </a:lnTo>
                <a:lnTo>
                  <a:pt x="4491" y="2374"/>
                </a:lnTo>
                <a:lnTo>
                  <a:pt x="4482" y="2374"/>
                </a:lnTo>
                <a:lnTo>
                  <a:pt x="4473" y="2374"/>
                </a:lnTo>
                <a:lnTo>
                  <a:pt x="4464" y="2374"/>
                </a:lnTo>
                <a:lnTo>
                  <a:pt x="4455" y="2383"/>
                </a:lnTo>
                <a:lnTo>
                  <a:pt x="4455" y="2374"/>
                </a:lnTo>
                <a:lnTo>
                  <a:pt x="4438" y="2383"/>
                </a:lnTo>
                <a:lnTo>
                  <a:pt x="4438" y="2392"/>
                </a:lnTo>
                <a:lnTo>
                  <a:pt x="4438" y="2401"/>
                </a:lnTo>
                <a:lnTo>
                  <a:pt x="4429" y="2401"/>
                </a:lnTo>
                <a:lnTo>
                  <a:pt x="4420" y="2409"/>
                </a:lnTo>
                <a:lnTo>
                  <a:pt x="4420" y="2418"/>
                </a:lnTo>
                <a:lnTo>
                  <a:pt x="4420" y="2427"/>
                </a:lnTo>
                <a:lnTo>
                  <a:pt x="4429" y="2427"/>
                </a:lnTo>
                <a:lnTo>
                  <a:pt x="4438" y="2436"/>
                </a:lnTo>
                <a:lnTo>
                  <a:pt x="4446" y="2445"/>
                </a:lnTo>
                <a:lnTo>
                  <a:pt x="4446" y="2454"/>
                </a:lnTo>
                <a:lnTo>
                  <a:pt x="4446" y="2462"/>
                </a:lnTo>
                <a:lnTo>
                  <a:pt x="4446" y="2480"/>
                </a:lnTo>
                <a:lnTo>
                  <a:pt x="4455" y="2489"/>
                </a:lnTo>
                <a:lnTo>
                  <a:pt x="4473" y="2498"/>
                </a:lnTo>
                <a:lnTo>
                  <a:pt x="4464" y="2506"/>
                </a:lnTo>
                <a:lnTo>
                  <a:pt x="4473" y="2515"/>
                </a:lnTo>
                <a:lnTo>
                  <a:pt x="4482" y="2524"/>
                </a:lnTo>
                <a:lnTo>
                  <a:pt x="4464" y="2515"/>
                </a:lnTo>
                <a:lnTo>
                  <a:pt x="4455" y="2524"/>
                </a:lnTo>
                <a:lnTo>
                  <a:pt x="4455" y="2515"/>
                </a:lnTo>
                <a:lnTo>
                  <a:pt x="4446" y="2506"/>
                </a:lnTo>
                <a:lnTo>
                  <a:pt x="4438" y="2515"/>
                </a:lnTo>
                <a:lnTo>
                  <a:pt x="4438" y="2533"/>
                </a:lnTo>
                <a:lnTo>
                  <a:pt x="4438" y="2542"/>
                </a:lnTo>
                <a:lnTo>
                  <a:pt x="4446" y="2559"/>
                </a:lnTo>
                <a:lnTo>
                  <a:pt x="4473" y="2586"/>
                </a:lnTo>
                <a:lnTo>
                  <a:pt x="4464" y="2577"/>
                </a:lnTo>
                <a:lnTo>
                  <a:pt x="4455" y="2577"/>
                </a:lnTo>
                <a:lnTo>
                  <a:pt x="4438" y="2559"/>
                </a:lnTo>
                <a:lnTo>
                  <a:pt x="4438" y="2551"/>
                </a:lnTo>
                <a:lnTo>
                  <a:pt x="4420" y="2542"/>
                </a:lnTo>
                <a:lnTo>
                  <a:pt x="4420" y="2533"/>
                </a:lnTo>
                <a:lnTo>
                  <a:pt x="4411" y="2533"/>
                </a:lnTo>
                <a:lnTo>
                  <a:pt x="4411" y="2524"/>
                </a:lnTo>
                <a:lnTo>
                  <a:pt x="4402" y="2515"/>
                </a:lnTo>
                <a:lnTo>
                  <a:pt x="4385" y="2506"/>
                </a:lnTo>
                <a:lnTo>
                  <a:pt x="4385" y="2498"/>
                </a:lnTo>
                <a:lnTo>
                  <a:pt x="4394" y="2506"/>
                </a:lnTo>
                <a:lnTo>
                  <a:pt x="4402" y="2506"/>
                </a:lnTo>
                <a:lnTo>
                  <a:pt x="4411" y="2506"/>
                </a:lnTo>
                <a:lnTo>
                  <a:pt x="4420" y="2498"/>
                </a:lnTo>
                <a:lnTo>
                  <a:pt x="4429" y="2489"/>
                </a:lnTo>
                <a:lnTo>
                  <a:pt x="4420" y="2489"/>
                </a:lnTo>
                <a:lnTo>
                  <a:pt x="4420" y="2480"/>
                </a:lnTo>
                <a:lnTo>
                  <a:pt x="4394" y="2462"/>
                </a:lnTo>
                <a:lnTo>
                  <a:pt x="4385" y="2454"/>
                </a:lnTo>
                <a:lnTo>
                  <a:pt x="4376" y="2436"/>
                </a:lnTo>
                <a:lnTo>
                  <a:pt x="4367" y="2436"/>
                </a:lnTo>
                <a:lnTo>
                  <a:pt x="4358" y="2454"/>
                </a:lnTo>
                <a:lnTo>
                  <a:pt x="4358" y="2462"/>
                </a:lnTo>
                <a:lnTo>
                  <a:pt x="4349" y="2454"/>
                </a:lnTo>
                <a:lnTo>
                  <a:pt x="4349" y="2445"/>
                </a:lnTo>
                <a:lnTo>
                  <a:pt x="4349" y="2427"/>
                </a:lnTo>
                <a:lnTo>
                  <a:pt x="4341" y="2427"/>
                </a:lnTo>
                <a:lnTo>
                  <a:pt x="4341" y="2418"/>
                </a:lnTo>
                <a:lnTo>
                  <a:pt x="4332" y="2418"/>
                </a:lnTo>
                <a:lnTo>
                  <a:pt x="4296" y="2418"/>
                </a:lnTo>
                <a:lnTo>
                  <a:pt x="4288" y="2409"/>
                </a:lnTo>
                <a:lnTo>
                  <a:pt x="4288" y="2401"/>
                </a:lnTo>
                <a:lnTo>
                  <a:pt x="4279" y="2401"/>
                </a:lnTo>
                <a:lnTo>
                  <a:pt x="4270" y="2392"/>
                </a:lnTo>
                <a:lnTo>
                  <a:pt x="4270" y="2383"/>
                </a:lnTo>
                <a:lnTo>
                  <a:pt x="4261" y="2383"/>
                </a:lnTo>
                <a:lnTo>
                  <a:pt x="4252" y="2392"/>
                </a:lnTo>
                <a:lnTo>
                  <a:pt x="4244" y="2392"/>
                </a:lnTo>
                <a:lnTo>
                  <a:pt x="4208" y="2409"/>
                </a:lnTo>
                <a:lnTo>
                  <a:pt x="4199" y="2409"/>
                </a:lnTo>
                <a:lnTo>
                  <a:pt x="4191" y="2409"/>
                </a:lnTo>
                <a:lnTo>
                  <a:pt x="4182" y="2409"/>
                </a:lnTo>
                <a:lnTo>
                  <a:pt x="4173" y="2409"/>
                </a:lnTo>
                <a:lnTo>
                  <a:pt x="4164" y="2418"/>
                </a:lnTo>
                <a:lnTo>
                  <a:pt x="4155" y="2418"/>
                </a:lnTo>
                <a:lnTo>
                  <a:pt x="4147" y="2418"/>
                </a:lnTo>
                <a:lnTo>
                  <a:pt x="4120" y="2418"/>
                </a:lnTo>
                <a:lnTo>
                  <a:pt x="4111" y="2418"/>
                </a:lnTo>
                <a:lnTo>
                  <a:pt x="4102" y="2418"/>
                </a:lnTo>
                <a:lnTo>
                  <a:pt x="4094" y="2427"/>
                </a:lnTo>
                <a:lnTo>
                  <a:pt x="4085" y="2427"/>
                </a:lnTo>
                <a:lnTo>
                  <a:pt x="4058" y="2427"/>
                </a:lnTo>
                <a:lnTo>
                  <a:pt x="4049" y="2427"/>
                </a:lnTo>
                <a:lnTo>
                  <a:pt x="4032" y="2427"/>
                </a:lnTo>
                <a:lnTo>
                  <a:pt x="4005" y="2427"/>
                </a:lnTo>
                <a:lnTo>
                  <a:pt x="3988" y="2418"/>
                </a:lnTo>
                <a:lnTo>
                  <a:pt x="3970" y="2418"/>
                </a:lnTo>
                <a:lnTo>
                  <a:pt x="3961" y="2418"/>
                </a:lnTo>
                <a:lnTo>
                  <a:pt x="3944" y="2418"/>
                </a:lnTo>
                <a:lnTo>
                  <a:pt x="3926" y="2409"/>
                </a:lnTo>
                <a:lnTo>
                  <a:pt x="3917" y="2409"/>
                </a:lnTo>
                <a:lnTo>
                  <a:pt x="3899" y="2409"/>
                </a:lnTo>
                <a:lnTo>
                  <a:pt x="3891" y="2409"/>
                </a:lnTo>
                <a:lnTo>
                  <a:pt x="3882" y="2401"/>
                </a:lnTo>
                <a:lnTo>
                  <a:pt x="3873" y="2401"/>
                </a:lnTo>
                <a:lnTo>
                  <a:pt x="3873" y="2392"/>
                </a:lnTo>
                <a:lnTo>
                  <a:pt x="3891" y="2383"/>
                </a:lnTo>
                <a:lnTo>
                  <a:pt x="3891" y="2374"/>
                </a:lnTo>
                <a:lnTo>
                  <a:pt x="3891" y="2365"/>
                </a:lnTo>
                <a:lnTo>
                  <a:pt x="3917" y="2356"/>
                </a:lnTo>
                <a:lnTo>
                  <a:pt x="3917" y="2348"/>
                </a:lnTo>
                <a:lnTo>
                  <a:pt x="3961" y="2356"/>
                </a:lnTo>
                <a:lnTo>
                  <a:pt x="3970" y="2348"/>
                </a:lnTo>
                <a:lnTo>
                  <a:pt x="3979" y="2348"/>
                </a:lnTo>
                <a:lnTo>
                  <a:pt x="3979" y="2339"/>
                </a:lnTo>
                <a:lnTo>
                  <a:pt x="3979" y="2330"/>
                </a:lnTo>
                <a:lnTo>
                  <a:pt x="3970" y="2330"/>
                </a:lnTo>
                <a:lnTo>
                  <a:pt x="3970" y="2321"/>
                </a:lnTo>
                <a:lnTo>
                  <a:pt x="3961" y="2312"/>
                </a:lnTo>
                <a:lnTo>
                  <a:pt x="3944" y="2303"/>
                </a:lnTo>
                <a:lnTo>
                  <a:pt x="3935" y="2295"/>
                </a:lnTo>
                <a:lnTo>
                  <a:pt x="3908" y="2277"/>
                </a:lnTo>
                <a:lnTo>
                  <a:pt x="3891" y="2268"/>
                </a:lnTo>
                <a:lnTo>
                  <a:pt x="3873" y="2268"/>
                </a:lnTo>
                <a:lnTo>
                  <a:pt x="3855" y="2259"/>
                </a:lnTo>
                <a:lnTo>
                  <a:pt x="3847" y="2259"/>
                </a:lnTo>
                <a:lnTo>
                  <a:pt x="3838" y="2259"/>
                </a:lnTo>
                <a:lnTo>
                  <a:pt x="3820" y="2259"/>
                </a:lnTo>
                <a:lnTo>
                  <a:pt x="3811" y="2259"/>
                </a:lnTo>
                <a:lnTo>
                  <a:pt x="3829" y="2277"/>
                </a:lnTo>
                <a:lnTo>
                  <a:pt x="3811" y="2277"/>
                </a:lnTo>
                <a:lnTo>
                  <a:pt x="3802" y="2277"/>
                </a:lnTo>
                <a:lnTo>
                  <a:pt x="3794" y="2277"/>
                </a:lnTo>
                <a:lnTo>
                  <a:pt x="3758" y="2268"/>
                </a:lnTo>
                <a:lnTo>
                  <a:pt x="3750" y="2268"/>
                </a:lnTo>
                <a:lnTo>
                  <a:pt x="3741" y="2268"/>
                </a:lnTo>
                <a:lnTo>
                  <a:pt x="3732" y="2268"/>
                </a:lnTo>
                <a:lnTo>
                  <a:pt x="3697" y="2259"/>
                </a:lnTo>
                <a:lnTo>
                  <a:pt x="3679" y="2251"/>
                </a:lnTo>
                <a:lnTo>
                  <a:pt x="3661" y="2242"/>
                </a:lnTo>
                <a:lnTo>
                  <a:pt x="3644" y="2242"/>
                </a:lnTo>
                <a:lnTo>
                  <a:pt x="3626" y="2224"/>
                </a:lnTo>
                <a:lnTo>
                  <a:pt x="3617" y="2224"/>
                </a:lnTo>
                <a:lnTo>
                  <a:pt x="3547" y="2215"/>
                </a:lnTo>
                <a:lnTo>
                  <a:pt x="3529" y="2206"/>
                </a:lnTo>
                <a:lnTo>
                  <a:pt x="3511" y="2206"/>
                </a:lnTo>
                <a:lnTo>
                  <a:pt x="3476" y="2180"/>
                </a:lnTo>
                <a:lnTo>
                  <a:pt x="3467" y="2171"/>
                </a:lnTo>
                <a:lnTo>
                  <a:pt x="3441" y="2162"/>
                </a:lnTo>
                <a:lnTo>
                  <a:pt x="3423" y="2153"/>
                </a:lnTo>
                <a:lnTo>
                  <a:pt x="3405" y="2153"/>
                </a:lnTo>
                <a:lnTo>
                  <a:pt x="3388" y="2153"/>
                </a:lnTo>
                <a:lnTo>
                  <a:pt x="3361" y="2153"/>
                </a:lnTo>
                <a:lnTo>
                  <a:pt x="3335" y="2153"/>
                </a:lnTo>
                <a:lnTo>
                  <a:pt x="3317" y="2153"/>
                </a:lnTo>
                <a:lnTo>
                  <a:pt x="3308" y="2153"/>
                </a:lnTo>
                <a:lnTo>
                  <a:pt x="3308" y="2162"/>
                </a:lnTo>
                <a:lnTo>
                  <a:pt x="3308" y="2171"/>
                </a:lnTo>
                <a:lnTo>
                  <a:pt x="3300" y="2189"/>
                </a:lnTo>
                <a:lnTo>
                  <a:pt x="3291" y="2198"/>
                </a:lnTo>
                <a:lnTo>
                  <a:pt x="3282" y="2206"/>
                </a:lnTo>
                <a:lnTo>
                  <a:pt x="3273" y="2206"/>
                </a:lnTo>
                <a:lnTo>
                  <a:pt x="3238" y="2206"/>
                </a:lnTo>
                <a:lnTo>
                  <a:pt x="3238" y="2215"/>
                </a:lnTo>
                <a:lnTo>
                  <a:pt x="3220" y="2206"/>
                </a:lnTo>
                <a:lnTo>
                  <a:pt x="3211" y="2206"/>
                </a:lnTo>
                <a:lnTo>
                  <a:pt x="3211" y="2198"/>
                </a:lnTo>
                <a:lnTo>
                  <a:pt x="3229" y="2171"/>
                </a:lnTo>
                <a:lnTo>
                  <a:pt x="3238" y="2171"/>
                </a:lnTo>
                <a:lnTo>
                  <a:pt x="3220" y="2162"/>
                </a:lnTo>
                <a:lnTo>
                  <a:pt x="3211" y="2153"/>
                </a:lnTo>
                <a:lnTo>
                  <a:pt x="3211" y="2136"/>
                </a:lnTo>
                <a:lnTo>
                  <a:pt x="3211" y="2127"/>
                </a:lnTo>
                <a:lnTo>
                  <a:pt x="3211" y="2118"/>
                </a:lnTo>
                <a:lnTo>
                  <a:pt x="3211" y="2109"/>
                </a:lnTo>
                <a:lnTo>
                  <a:pt x="3203" y="2109"/>
                </a:lnTo>
                <a:lnTo>
                  <a:pt x="3194" y="2109"/>
                </a:lnTo>
                <a:lnTo>
                  <a:pt x="3185" y="2118"/>
                </a:lnTo>
                <a:lnTo>
                  <a:pt x="3176" y="2118"/>
                </a:lnTo>
                <a:lnTo>
                  <a:pt x="3167" y="2127"/>
                </a:lnTo>
                <a:lnTo>
                  <a:pt x="3176" y="2127"/>
                </a:lnTo>
                <a:lnTo>
                  <a:pt x="3185" y="2127"/>
                </a:lnTo>
                <a:lnTo>
                  <a:pt x="3176" y="2136"/>
                </a:lnTo>
                <a:lnTo>
                  <a:pt x="3167" y="2145"/>
                </a:lnTo>
                <a:lnTo>
                  <a:pt x="3167" y="2153"/>
                </a:lnTo>
                <a:lnTo>
                  <a:pt x="3158" y="2153"/>
                </a:lnTo>
                <a:lnTo>
                  <a:pt x="3150" y="2162"/>
                </a:lnTo>
                <a:lnTo>
                  <a:pt x="3141" y="2171"/>
                </a:lnTo>
                <a:lnTo>
                  <a:pt x="3141" y="2180"/>
                </a:lnTo>
                <a:lnTo>
                  <a:pt x="3150" y="2180"/>
                </a:lnTo>
                <a:lnTo>
                  <a:pt x="3158" y="2198"/>
                </a:lnTo>
                <a:lnTo>
                  <a:pt x="3158" y="2206"/>
                </a:lnTo>
                <a:lnTo>
                  <a:pt x="3141" y="2215"/>
                </a:lnTo>
                <a:lnTo>
                  <a:pt x="3132" y="2215"/>
                </a:lnTo>
                <a:lnTo>
                  <a:pt x="3114" y="2206"/>
                </a:lnTo>
                <a:lnTo>
                  <a:pt x="3105" y="2206"/>
                </a:lnTo>
                <a:lnTo>
                  <a:pt x="3088" y="2198"/>
                </a:lnTo>
                <a:lnTo>
                  <a:pt x="3079" y="2189"/>
                </a:lnTo>
                <a:lnTo>
                  <a:pt x="3053" y="2162"/>
                </a:lnTo>
                <a:lnTo>
                  <a:pt x="3044" y="2153"/>
                </a:lnTo>
                <a:lnTo>
                  <a:pt x="3044" y="2145"/>
                </a:lnTo>
                <a:lnTo>
                  <a:pt x="3035" y="2136"/>
                </a:lnTo>
                <a:lnTo>
                  <a:pt x="3026" y="2118"/>
                </a:lnTo>
                <a:lnTo>
                  <a:pt x="3008" y="2092"/>
                </a:lnTo>
                <a:lnTo>
                  <a:pt x="2991" y="2074"/>
                </a:lnTo>
                <a:lnTo>
                  <a:pt x="2964" y="2056"/>
                </a:lnTo>
                <a:lnTo>
                  <a:pt x="2955" y="2056"/>
                </a:lnTo>
                <a:lnTo>
                  <a:pt x="2947" y="2048"/>
                </a:lnTo>
                <a:lnTo>
                  <a:pt x="2947" y="2056"/>
                </a:lnTo>
                <a:lnTo>
                  <a:pt x="2938" y="2056"/>
                </a:lnTo>
                <a:lnTo>
                  <a:pt x="2938" y="2065"/>
                </a:lnTo>
                <a:lnTo>
                  <a:pt x="2938" y="2074"/>
                </a:lnTo>
                <a:lnTo>
                  <a:pt x="2947" y="2083"/>
                </a:lnTo>
                <a:lnTo>
                  <a:pt x="2947" y="2092"/>
                </a:lnTo>
                <a:lnTo>
                  <a:pt x="2973" y="2092"/>
                </a:lnTo>
                <a:lnTo>
                  <a:pt x="2964" y="2101"/>
                </a:lnTo>
                <a:lnTo>
                  <a:pt x="2938" y="2109"/>
                </a:lnTo>
                <a:lnTo>
                  <a:pt x="2929" y="2109"/>
                </a:lnTo>
                <a:lnTo>
                  <a:pt x="2920" y="2127"/>
                </a:lnTo>
                <a:lnTo>
                  <a:pt x="2920" y="2136"/>
                </a:lnTo>
                <a:lnTo>
                  <a:pt x="2894" y="2153"/>
                </a:lnTo>
                <a:lnTo>
                  <a:pt x="2885" y="2162"/>
                </a:lnTo>
                <a:lnTo>
                  <a:pt x="2876" y="2162"/>
                </a:lnTo>
                <a:lnTo>
                  <a:pt x="2867" y="2162"/>
                </a:lnTo>
                <a:lnTo>
                  <a:pt x="2867" y="2153"/>
                </a:lnTo>
                <a:lnTo>
                  <a:pt x="2876" y="2145"/>
                </a:lnTo>
                <a:lnTo>
                  <a:pt x="2885" y="2145"/>
                </a:lnTo>
                <a:lnTo>
                  <a:pt x="2885" y="2136"/>
                </a:lnTo>
                <a:lnTo>
                  <a:pt x="2876" y="2136"/>
                </a:lnTo>
                <a:lnTo>
                  <a:pt x="2867" y="2145"/>
                </a:lnTo>
                <a:lnTo>
                  <a:pt x="2858" y="2145"/>
                </a:lnTo>
                <a:lnTo>
                  <a:pt x="2832" y="2153"/>
                </a:lnTo>
                <a:lnTo>
                  <a:pt x="2797" y="2162"/>
                </a:lnTo>
                <a:lnTo>
                  <a:pt x="2779" y="2171"/>
                </a:lnTo>
                <a:lnTo>
                  <a:pt x="2761" y="2180"/>
                </a:lnTo>
                <a:lnTo>
                  <a:pt x="2753" y="2198"/>
                </a:lnTo>
                <a:lnTo>
                  <a:pt x="2735" y="2215"/>
                </a:lnTo>
                <a:lnTo>
                  <a:pt x="2735" y="2224"/>
                </a:lnTo>
                <a:lnTo>
                  <a:pt x="2726" y="2233"/>
                </a:lnTo>
                <a:lnTo>
                  <a:pt x="2726" y="2224"/>
                </a:lnTo>
                <a:lnTo>
                  <a:pt x="2726" y="2206"/>
                </a:lnTo>
                <a:lnTo>
                  <a:pt x="2726" y="2198"/>
                </a:lnTo>
                <a:lnTo>
                  <a:pt x="2717" y="2198"/>
                </a:lnTo>
                <a:lnTo>
                  <a:pt x="2708" y="2198"/>
                </a:lnTo>
                <a:lnTo>
                  <a:pt x="2708" y="2206"/>
                </a:lnTo>
                <a:lnTo>
                  <a:pt x="2708" y="2215"/>
                </a:lnTo>
                <a:lnTo>
                  <a:pt x="2708" y="2206"/>
                </a:lnTo>
                <a:lnTo>
                  <a:pt x="2700" y="2198"/>
                </a:lnTo>
                <a:lnTo>
                  <a:pt x="2691" y="2198"/>
                </a:lnTo>
                <a:lnTo>
                  <a:pt x="2682" y="2198"/>
                </a:lnTo>
                <a:lnTo>
                  <a:pt x="2673" y="2198"/>
                </a:lnTo>
                <a:lnTo>
                  <a:pt x="2664" y="2206"/>
                </a:lnTo>
                <a:lnTo>
                  <a:pt x="2673" y="2206"/>
                </a:lnTo>
                <a:lnTo>
                  <a:pt x="2664" y="2215"/>
                </a:lnTo>
                <a:lnTo>
                  <a:pt x="2664" y="2224"/>
                </a:lnTo>
                <a:lnTo>
                  <a:pt x="2647" y="2224"/>
                </a:lnTo>
                <a:lnTo>
                  <a:pt x="2638" y="2233"/>
                </a:lnTo>
                <a:lnTo>
                  <a:pt x="2629" y="2233"/>
                </a:lnTo>
                <a:lnTo>
                  <a:pt x="2611" y="2242"/>
                </a:lnTo>
                <a:lnTo>
                  <a:pt x="2603" y="2251"/>
                </a:lnTo>
                <a:lnTo>
                  <a:pt x="2594" y="2259"/>
                </a:lnTo>
                <a:lnTo>
                  <a:pt x="2603" y="2259"/>
                </a:lnTo>
                <a:lnTo>
                  <a:pt x="2603" y="2268"/>
                </a:lnTo>
                <a:lnTo>
                  <a:pt x="2611" y="2268"/>
                </a:lnTo>
                <a:lnTo>
                  <a:pt x="2611" y="2277"/>
                </a:lnTo>
                <a:lnTo>
                  <a:pt x="2603" y="2286"/>
                </a:lnTo>
                <a:lnTo>
                  <a:pt x="2558" y="2277"/>
                </a:lnTo>
                <a:lnTo>
                  <a:pt x="2567" y="2286"/>
                </a:lnTo>
                <a:lnTo>
                  <a:pt x="2567" y="2295"/>
                </a:lnTo>
                <a:lnTo>
                  <a:pt x="2558" y="2286"/>
                </a:lnTo>
                <a:lnTo>
                  <a:pt x="2550" y="2286"/>
                </a:lnTo>
                <a:lnTo>
                  <a:pt x="2550" y="2277"/>
                </a:lnTo>
                <a:lnTo>
                  <a:pt x="2550" y="2268"/>
                </a:lnTo>
                <a:lnTo>
                  <a:pt x="2567" y="2259"/>
                </a:lnTo>
                <a:lnTo>
                  <a:pt x="2576" y="2251"/>
                </a:lnTo>
                <a:lnTo>
                  <a:pt x="2585" y="2242"/>
                </a:lnTo>
                <a:lnTo>
                  <a:pt x="2594" y="2233"/>
                </a:lnTo>
                <a:lnTo>
                  <a:pt x="2603" y="2224"/>
                </a:lnTo>
                <a:lnTo>
                  <a:pt x="2620" y="2224"/>
                </a:lnTo>
                <a:lnTo>
                  <a:pt x="2629" y="2215"/>
                </a:lnTo>
                <a:lnTo>
                  <a:pt x="2638" y="2206"/>
                </a:lnTo>
                <a:lnTo>
                  <a:pt x="2647" y="2206"/>
                </a:lnTo>
                <a:lnTo>
                  <a:pt x="2656" y="2189"/>
                </a:lnTo>
                <a:lnTo>
                  <a:pt x="2664" y="2189"/>
                </a:lnTo>
                <a:lnTo>
                  <a:pt x="2691" y="2180"/>
                </a:lnTo>
                <a:lnTo>
                  <a:pt x="2708" y="2180"/>
                </a:lnTo>
                <a:lnTo>
                  <a:pt x="2735" y="2171"/>
                </a:lnTo>
                <a:lnTo>
                  <a:pt x="2744" y="2171"/>
                </a:lnTo>
                <a:lnTo>
                  <a:pt x="2753" y="2171"/>
                </a:lnTo>
                <a:lnTo>
                  <a:pt x="2770" y="2153"/>
                </a:lnTo>
                <a:lnTo>
                  <a:pt x="2823" y="2127"/>
                </a:lnTo>
                <a:lnTo>
                  <a:pt x="2832" y="2118"/>
                </a:lnTo>
                <a:lnTo>
                  <a:pt x="2832" y="2109"/>
                </a:lnTo>
                <a:lnTo>
                  <a:pt x="2823" y="2101"/>
                </a:lnTo>
                <a:lnTo>
                  <a:pt x="2806" y="2109"/>
                </a:lnTo>
                <a:lnTo>
                  <a:pt x="2806" y="2118"/>
                </a:lnTo>
                <a:lnTo>
                  <a:pt x="2797" y="2118"/>
                </a:lnTo>
                <a:lnTo>
                  <a:pt x="2788" y="2118"/>
                </a:lnTo>
                <a:lnTo>
                  <a:pt x="2779" y="2118"/>
                </a:lnTo>
                <a:lnTo>
                  <a:pt x="2770" y="2109"/>
                </a:lnTo>
                <a:lnTo>
                  <a:pt x="2761" y="2109"/>
                </a:lnTo>
                <a:lnTo>
                  <a:pt x="2753" y="2109"/>
                </a:lnTo>
                <a:lnTo>
                  <a:pt x="2735" y="2118"/>
                </a:lnTo>
                <a:lnTo>
                  <a:pt x="2726" y="2127"/>
                </a:lnTo>
                <a:lnTo>
                  <a:pt x="2717" y="2136"/>
                </a:lnTo>
                <a:lnTo>
                  <a:pt x="2708" y="2145"/>
                </a:lnTo>
                <a:lnTo>
                  <a:pt x="2708" y="2136"/>
                </a:lnTo>
                <a:lnTo>
                  <a:pt x="2700" y="2136"/>
                </a:lnTo>
                <a:lnTo>
                  <a:pt x="2682" y="2145"/>
                </a:lnTo>
                <a:lnTo>
                  <a:pt x="2656" y="2162"/>
                </a:lnTo>
                <a:lnTo>
                  <a:pt x="2647" y="2162"/>
                </a:lnTo>
                <a:lnTo>
                  <a:pt x="2638" y="2162"/>
                </a:lnTo>
                <a:lnTo>
                  <a:pt x="2629" y="2162"/>
                </a:lnTo>
                <a:lnTo>
                  <a:pt x="2620" y="2162"/>
                </a:lnTo>
                <a:lnTo>
                  <a:pt x="2611" y="2162"/>
                </a:lnTo>
                <a:lnTo>
                  <a:pt x="2611" y="2171"/>
                </a:lnTo>
                <a:lnTo>
                  <a:pt x="2620" y="2171"/>
                </a:lnTo>
                <a:lnTo>
                  <a:pt x="2629" y="2171"/>
                </a:lnTo>
                <a:lnTo>
                  <a:pt x="2620" y="2171"/>
                </a:lnTo>
                <a:lnTo>
                  <a:pt x="2611" y="2171"/>
                </a:lnTo>
                <a:lnTo>
                  <a:pt x="2594" y="2171"/>
                </a:lnTo>
                <a:lnTo>
                  <a:pt x="2585" y="2180"/>
                </a:lnTo>
                <a:lnTo>
                  <a:pt x="2576" y="2189"/>
                </a:lnTo>
                <a:lnTo>
                  <a:pt x="2576" y="2198"/>
                </a:lnTo>
                <a:lnTo>
                  <a:pt x="2567" y="2198"/>
                </a:lnTo>
                <a:lnTo>
                  <a:pt x="2558" y="2206"/>
                </a:lnTo>
                <a:lnTo>
                  <a:pt x="2550" y="2206"/>
                </a:lnTo>
                <a:lnTo>
                  <a:pt x="2532" y="2206"/>
                </a:lnTo>
                <a:lnTo>
                  <a:pt x="2514" y="2215"/>
                </a:lnTo>
                <a:lnTo>
                  <a:pt x="2497" y="2224"/>
                </a:lnTo>
                <a:lnTo>
                  <a:pt x="2506" y="2206"/>
                </a:lnTo>
                <a:lnTo>
                  <a:pt x="2514" y="2198"/>
                </a:lnTo>
                <a:lnTo>
                  <a:pt x="2514" y="2189"/>
                </a:lnTo>
                <a:lnTo>
                  <a:pt x="2506" y="2189"/>
                </a:lnTo>
                <a:lnTo>
                  <a:pt x="2497" y="2180"/>
                </a:lnTo>
                <a:lnTo>
                  <a:pt x="2497" y="2171"/>
                </a:lnTo>
                <a:lnTo>
                  <a:pt x="2488" y="2171"/>
                </a:lnTo>
                <a:lnTo>
                  <a:pt x="2479" y="2171"/>
                </a:lnTo>
                <a:lnTo>
                  <a:pt x="2470" y="2171"/>
                </a:lnTo>
                <a:lnTo>
                  <a:pt x="2470" y="2180"/>
                </a:lnTo>
                <a:lnTo>
                  <a:pt x="2470" y="2189"/>
                </a:lnTo>
                <a:lnTo>
                  <a:pt x="2470" y="2198"/>
                </a:lnTo>
                <a:lnTo>
                  <a:pt x="2444" y="2198"/>
                </a:lnTo>
                <a:lnTo>
                  <a:pt x="2426" y="2198"/>
                </a:lnTo>
                <a:lnTo>
                  <a:pt x="2417" y="2198"/>
                </a:lnTo>
                <a:lnTo>
                  <a:pt x="2417" y="2206"/>
                </a:lnTo>
                <a:lnTo>
                  <a:pt x="2417" y="2215"/>
                </a:lnTo>
                <a:lnTo>
                  <a:pt x="2409" y="2215"/>
                </a:lnTo>
                <a:lnTo>
                  <a:pt x="2400" y="2215"/>
                </a:lnTo>
                <a:lnTo>
                  <a:pt x="2391" y="2224"/>
                </a:lnTo>
                <a:lnTo>
                  <a:pt x="2382" y="2215"/>
                </a:lnTo>
                <a:lnTo>
                  <a:pt x="2364" y="2242"/>
                </a:lnTo>
                <a:lnTo>
                  <a:pt x="2373" y="2251"/>
                </a:lnTo>
                <a:lnTo>
                  <a:pt x="2382" y="2251"/>
                </a:lnTo>
                <a:lnTo>
                  <a:pt x="2391" y="2251"/>
                </a:lnTo>
                <a:lnTo>
                  <a:pt x="2391" y="2259"/>
                </a:lnTo>
                <a:lnTo>
                  <a:pt x="2382" y="2259"/>
                </a:lnTo>
                <a:lnTo>
                  <a:pt x="2373" y="2259"/>
                </a:lnTo>
                <a:lnTo>
                  <a:pt x="2364" y="2259"/>
                </a:lnTo>
                <a:lnTo>
                  <a:pt x="2364" y="2268"/>
                </a:lnTo>
                <a:lnTo>
                  <a:pt x="2373" y="2268"/>
                </a:lnTo>
                <a:lnTo>
                  <a:pt x="2391" y="2268"/>
                </a:lnTo>
                <a:lnTo>
                  <a:pt x="2400" y="2277"/>
                </a:lnTo>
                <a:lnTo>
                  <a:pt x="2417" y="2295"/>
                </a:lnTo>
                <a:lnTo>
                  <a:pt x="2409" y="2295"/>
                </a:lnTo>
                <a:lnTo>
                  <a:pt x="2373" y="2277"/>
                </a:lnTo>
                <a:lnTo>
                  <a:pt x="2356" y="2277"/>
                </a:lnTo>
                <a:lnTo>
                  <a:pt x="2320" y="2268"/>
                </a:lnTo>
                <a:lnTo>
                  <a:pt x="2311" y="2268"/>
                </a:lnTo>
                <a:lnTo>
                  <a:pt x="2285" y="2268"/>
                </a:lnTo>
                <a:lnTo>
                  <a:pt x="2267" y="2259"/>
                </a:lnTo>
                <a:lnTo>
                  <a:pt x="2223" y="2242"/>
                </a:lnTo>
                <a:lnTo>
                  <a:pt x="2206" y="2242"/>
                </a:lnTo>
                <a:lnTo>
                  <a:pt x="2188" y="2233"/>
                </a:lnTo>
                <a:lnTo>
                  <a:pt x="2161" y="2215"/>
                </a:lnTo>
                <a:lnTo>
                  <a:pt x="2126" y="2189"/>
                </a:lnTo>
                <a:lnTo>
                  <a:pt x="2064" y="2180"/>
                </a:lnTo>
                <a:lnTo>
                  <a:pt x="2038" y="2180"/>
                </a:lnTo>
                <a:lnTo>
                  <a:pt x="2003" y="2171"/>
                </a:lnTo>
                <a:lnTo>
                  <a:pt x="1994" y="2171"/>
                </a:lnTo>
                <a:lnTo>
                  <a:pt x="1985" y="2171"/>
                </a:lnTo>
                <a:lnTo>
                  <a:pt x="1967" y="2171"/>
                </a:lnTo>
                <a:lnTo>
                  <a:pt x="1959" y="2171"/>
                </a:lnTo>
                <a:lnTo>
                  <a:pt x="1959" y="2162"/>
                </a:lnTo>
                <a:lnTo>
                  <a:pt x="1941" y="2153"/>
                </a:lnTo>
                <a:lnTo>
                  <a:pt x="1897" y="2145"/>
                </a:lnTo>
                <a:lnTo>
                  <a:pt x="1888" y="2136"/>
                </a:lnTo>
                <a:lnTo>
                  <a:pt x="1870" y="2127"/>
                </a:lnTo>
                <a:lnTo>
                  <a:pt x="1826" y="2109"/>
                </a:lnTo>
                <a:lnTo>
                  <a:pt x="1826" y="2118"/>
                </a:lnTo>
                <a:lnTo>
                  <a:pt x="1817" y="2118"/>
                </a:lnTo>
                <a:lnTo>
                  <a:pt x="1809" y="2118"/>
                </a:lnTo>
                <a:lnTo>
                  <a:pt x="1791" y="2109"/>
                </a:lnTo>
                <a:lnTo>
                  <a:pt x="1764" y="2118"/>
                </a:lnTo>
                <a:lnTo>
                  <a:pt x="1738" y="2118"/>
                </a:lnTo>
                <a:lnTo>
                  <a:pt x="1729" y="2127"/>
                </a:lnTo>
                <a:lnTo>
                  <a:pt x="1685" y="2127"/>
                </a:lnTo>
                <a:lnTo>
                  <a:pt x="1667" y="2118"/>
                </a:lnTo>
                <a:lnTo>
                  <a:pt x="1641" y="2109"/>
                </a:lnTo>
                <a:lnTo>
                  <a:pt x="1623" y="2109"/>
                </a:lnTo>
                <a:lnTo>
                  <a:pt x="1606" y="2101"/>
                </a:lnTo>
                <a:lnTo>
                  <a:pt x="1570" y="2101"/>
                </a:lnTo>
                <a:lnTo>
                  <a:pt x="1544" y="2101"/>
                </a:lnTo>
                <a:lnTo>
                  <a:pt x="1500" y="2101"/>
                </a:lnTo>
                <a:lnTo>
                  <a:pt x="1491" y="2092"/>
                </a:lnTo>
                <a:lnTo>
                  <a:pt x="1491" y="2083"/>
                </a:lnTo>
                <a:lnTo>
                  <a:pt x="1473" y="2083"/>
                </a:lnTo>
                <a:lnTo>
                  <a:pt x="1465" y="2083"/>
                </a:lnTo>
                <a:lnTo>
                  <a:pt x="1456" y="2083"/>
                </a:lnTo>
                <a:lnTo>
                  <a:pt x="1447" y="2083"/>
                </a:lnTo>
                <a:lnTo>
                  <a:pt x="1429" y="2074"/>
                </a:lnTo>
                <a:lnTo>
                  <a:pt x="1420" y="2074"/>
                </a:lnTo>
                <a:lnTo>
                  <a:pt x="1385" y="2065"/>
                </a:lnTo>
                <a:lnTo>
                  <a:pt x="1376" y="2065"/>
                </a:lnTo>
                <a:lnTo>
                  <a:pt x="1367" y="2056"/>
                </a:lnTo>
                <a:lnTo>
                  <a:pt x="1341" y="2056"/>
                </a:lnTo>
                <a:lnTo>
                  <a:pt x="1323" y="2065"/>
                </a:lnTo>
                <a:lnTo>
                  <a:pt x="1315" y="2074"/>
                </a:lnTo>
                <a:lnTo>
                  <a:pt x="1306" y="2065"/>
                </a:lnTo>
                <a:lnTo>
                  <a:pt x="1288" y="2065"/>
                </a:lnTo>
                <a:lnTo>
                  <a:pt x="1279" y="2056"/>
                </a:lnTo>
                <a:lnTo>
                  <a:pt x="1262" y="2065"/>
                </a:lnTo>
                <a:lnTo>
                  <a:pt x="1253" y="2065"/>
                </a:lnTo>
                <a:lnTo>
                  <a:pt x="1244" y="2074"/>
                </a:lnTo>
                <a:lnTo>
                  <a:pt x="1191" y="2065"/>
                </a:lnTo>
                <a:lnTo>
                  <a:pt x="1200" y="2056"/>
                </a:lnTo>
                <a:lnTo>
                  <a:pt x="1173" y="2056"/>
                </a:lnTo>
                <a:lnTo>
                  <a:pt x="1165" y="2048"/>
                </a:lnTo>
                <a:lnTo>
                  <a:pt x="1156" y="2048"/>
                </a:lnTo>
                <a:lnTo>
                  <a:pt x="1147" y="2039"/>
                </a:lnTo>
                <a:lnTo>
                  <a:pt x="1156" y="2030"/>
                </a:lnTo>
                <a:lnTo>
                  <a:pt x="1165" y="2021"/>
                </a:lnTo>
                <a:lnTo>
                  <a:pt x="1165" y="2012"/>
                </a:lnTo>
                <a:lnTo>
                  <a:pt x="1147" y="2012"/>
                </a:lnTo>
                <a:lnTo>
                  <a:pt x="1138" y="2012"/>
                </a:lnTo>
                <a:lnTo>
                  <a:pt x="1129" y="2012"/>
                </a:lnTo>
                <a:lnTo>
                  <a:pt x="1094" y="2003"/>
                </a:lnTo>
                <a:lnTo>
                  <a:pt x="1076" y="2012"/>
                </a:lnTo>
                <a:lnTo>
                  <a:pt x="1059" y="2012"/>
                </a:lnTo>
                <a:lnTo>
                  <a:pt x="1041" y="2012"/>
                </a:lnTo>
                <a:lnTo>
                  <a:pt x="1023" y="2021"/>
                </a:lnTo>
                <a:lnTo>
                  <a:pt x="1006" y="2012"/>
                </a:lnTo>
                <a:lnTo>
                  <a:pt x="997" y="2012"/>
                </a:lnTo>
                <a:lnTo>
                  <a:pt x="979" y="2012"/>
                </a:lnTo>
                <a:lnTo>
                  <a:pt x="988" y="2003"/>
                </a:lnTo>
                <a:lnTo>
                  <a:pt x="988" y="1995"/>
                </a:lnTo>
                <a:lnTo>
                  <a:pt x="979" y="1986"/>
                </a:lnTo>
                <a:lnTo>
                  <a:pt x="970" y="1986"/>
                </a:lnTo>
                <a:lnTo>
                  <a:pt x="953" y="1977"/>
                </a:lnTo>
                <a:lnTo>
                  <a:pt x="944" y="1986"/>
                </a:lnTo>
                <a:lnTo>
                  <a:pt x="944" y="1995"/>
                </a:lnTo>
                <a:lnTo>
                  <a:pt x="918" y="2012"/>
                </a:lnTo>
                <a:lnTo>
                  <a:pt x="909" y="2012"/>
                </a:lnTo>
                <a:lnTo>
                  <a:pt x="900" y="2012"/>
                </a:lnTo>
                <a:lnTo>
                  <a:pt x="891" y="2012"/>
                </a:lnTo>
                <a:lnTo>
                  <a:pt x="891" y="2003"/>
                </a:lnTo>
                <a:lnTo>
                  <a:pt x="882" y="2003"/>
                </a:lnTo>
                <a:lnTo>
                  <a:pt x="909" y="1995"/>
                </a:lnTo>
                <a:lnTo>
                  <a:pt x="918" y="1986"/>
                </a:lnTo>
                <a:lnTo>
                  <a:pt x="918" y="1977"/>
                </a:lnTo>
                <a:lnTo>
                  <a:pt x="918" y="1968"/>
                </a:lnTo>
                <a:lnTo>
                  <a:pt x="900" y="1968"/>
                </a:lnTo>
                <a:lnTo>
                  <a:pt x="856" y="1950"/>
                </a:lnTo>
                <a:lnTo>
                  <a:pt x="847" y="1950"/>
                </a:lnTo>
                <a:lnTo>
                  <a:pt x="856" y="1942"/>
                </a:lnTo>
                <a:lnTo>
                  <a:pt x="865" y="1942"/>
                </a:lnTo>
                <a:lnTo>
                  <a:pt x="856" y="1942"/>
                </a:lnTo>
                <a:lnTo>
                  <a:pt x="829" y="1950"/>
                </a:lnTo>
                <a:lnTo>
                  <a:pt x="820" y="1959"/>
                </a:lnTo>
                <a:lnTo>
                  <a:pt x="803" y="1986"/>
                </a:lnTo>
                <a:lnTo>
                  <a:pt x="794" y="1986"/>
                </a:lnTo>
                <a:lnTo>
                  <a:pt x="776" y="2003"/>
                </a:lnTo>
                <a:lnTo>
                  <a:pt x="750" y="2012"/>
                </a:lnTo>
                <a:lnTo>
                  <a:pt x="741" y="2012"/>
                </a:lnTo>
                <a:lnTo>
                  <a:pt x="706" y="2012"/>
                </a:lnTo>
                <a:lnTo>
                  <a:pt x="706" y="2021"/>
                </a:lnTo>
                <a:lnTo>
                  <a:pt x="697" y="2021"/>
                </a:lnTo>
                <a:lnTo>
                  <a:pt x="671" y="2021"/>
                </a:lnTo>
                <a:lnTo>
                  <a:pt x="662" y="2021"/>
                </a:lnTo>
                <a:lnTo>
                  <a:pt x="653" y="2030"/>
                </a:lnTo>
                <a:lnTo>
                  <a:pt x="644" y="2030"/>
                </a:lnTo>
                <a:lnTo>
                  <a:pt x="644" y="2021"/>
                </a:lnTo>
                <a:lnTo>
                  <a:pt x="653" y="2021"/>
                </a:lnTo>
                <a:lnTo>
                  <a:pt x="653" y="2012"/>
                </a:lnTo>
                <a:lnTo>
                  <a:pt x="644" y="2012"/>
                </a:lnTo>
                <a:lnTo>
                  <a:pt x="618" y="2021"/>
                </a:lnTo>
                <a:lnTo>
                  <a:pt x="591" y="2039"/>
                </a:lnTo>
                <a:lnTo>
                  <a:pt x="600" y="2039"/>
                </a:lnTo>
                <a:lnTo>
                  <a:pt x="618" y="2056"/>
                </a:lnTo>
                <a:lnTo>
                  <a:pt x="644" y="2056"/>
                </a:lnTo>
                <a:lnTo>
                  <a:pt x="618" y="2065"/>
                </a:lnTo>
                <a:lnTo>
                  <a:pt x="609" y="2065"/>
                </a:lnTo>
                <a:lnTo>
                  <a:pt x="609" y="2074"/>
                </a:lnTo>
                <a:lnTo>
                  <a:pt x="609" y="2083"/>
                </a:lnTo>
                <a:lnTo>
                  <a:pt x="609" y="2092"/>
                </a:lnTo>
                <a:lnTo>
                  <a:pt x="600" y="2083"/>
                </a:lnTo>
                <a:lnTo>
                  <a:pt x="591" y="2083"/>
                </a:lnTo>
                <a:lnTo>
                  <a:pt x="600" y="2065"/>
                </a:lnTo>
                <a:lnTo>
                  <a:pt x="591" y="2065"/>
                </a:lnTo>
                <a:lnTo>
                  <a:pt x="600" y="2048"/>
                </a:lnTo>
                <a:lnTo>
                  <a:pt x="591" y="2048"/>
                </a:lnTo>
                <a:lnTo>
                  <a:pt x="547" y="2065"/>
                </a:lnTo>
                <a:lnTo>
                  <a:pt x="547" y="2074"/>
                </a:lnTo>
                <a:lnTo>
                  <a:pt x="521" y="2083"/>
                </a:lnTo>
                <a:lnTo>
                  <a:pt x="476" y="2101"/>
                </a:lnTo>
                <a:lnTo>
                  <a:pt x="468" y="2101"/>
                </a:lnTo>
                <a:lnTo>
                  <a:pt x="450" y="2109"/>
                </a:lnTo>
                <a:lnTo>
                  <a:pt x="441" y="2109"/>
                </a:lnTo>
                <a:lnTo>
                  <a:pt x="450" y="2101"/>
                </a:lnTo>
                <a:lnTo>
                  <a:pt x="459" y="2101"/>
                </a:lnTo>
                <a:lnTo>
                  <a:pt x="459" y="2092"/>
                </a:lnTo>
                <a:lnTo>
                  <a:pt x="468" y="2092"/>
                </a:lnTo>
                <a:lnTo>
                  <a:pt x="459" y="2092"/>
                </a:lnTo>
                <a:lnTo>
                  <a:pt x="459" y="2083"/>
                </a:lnTo>
                <a:lnTo>
                  <a:pt x="450" y="2092"/>
                </a:lnTo>
                <a:lnTo>
                  <a:pt x="441" y="2101"/>
                </a:lnTo>
                <a:lnTo>
                  <a:pt x="423" y="2118"/>
                </a:lnTo>
                <a:lnTo>
                  <a:pt x="379" y="2162"/>
                </a:lnTo>
                <a:lnTo>
                  <a:pt x="371" y="2180"/>
                </a:lnTo>
                <a:lnTo>
                  <a:pt x="362" y="2198"/>
                </a:lnTo>
                <a:lnTo>
                  <a:pt x="362" y="2206"/>
                </a:lnTo>
                <a:lnTo>
                  <a:pt x="362" y="2215"/>
                </a:lnTo>
                <a:lnTo>
                  <a:pt x="335" y="2233"/>
                </a:lnTo>
                <a:lnTo>
                  <a:pt x="309" y="2251"/>
                </a:lnTo>
                <a:lnTo>
                  <a:pt x="291" y="2259"/>
                </a:lnTo>
                <a:lnTo>
                  <a:pt x="282" y="2268"/>
                </a:lnTo>
                <a:lnTo>
                  <a:pt x="238" y="2268"/>
                </a:lnTo>
                <a:lnTo>
                  <a:pt x="229" y="2277"/>
                </a:lnTo>
                <a:lnTo>
                  <a:pt x="194" y="2277"/>
                </a:lnTo>
                <a:lnTo>
                  <a:pt x="141" y="2268"/>
                </a:lnTo>
                <a:lnTo>
                  <a:pt x="141" y="2286"/>
                </a:lnTo>
                <a:lnTo>
                  <a:pt x="132" y="2312"/>
                </a:lnTo>
                <a:lnTo>
                  <a:pt x="124" y="2330"/>
                </a:lnTo>
                <a:lnTo>
                  <a:pt x="124" y="2339"/>
                </a:lnTo>
                <a:lnTo>
                  <a:pt x="115" y="2339"/>
                </a:lnTo>
                <a:lnTo>
                  <a:pt x="106" y="2339"/>
                </a:lnTo>
                <a:lnTo>
                  <a:pt x="115" y="2330"/>
                </a:lnTo>
                <a:lnTo>
                  <a:pt x="106" y="2330"/>
                </a:lnTo>
                <a:lnTo>
                  <a:pt x="97" y="2339"/>
                </a:lnTo>
                <a:lnTo>
                  <a:pt x="115" y="2348"/>
                </a:lnTo>
                <a:lnTo>
                  <a:pt x="124" y="2348"/>
                </a:lnTo>
                <a:lnTo>
                  <a:pt x="141" y="2348"/>
                </a:lnTo>
                <a:lnTo>
                  <a:pt x="159" y="2365"/>
                </a:lnTo>
                <a:lnTo>
                  <a:pt x="203" y="2383"/>
                </a:lnTo>
                <a:lnTo>
                  <a:pt x="291" y="2436"/>
                </a:lnTo>
                <a:lnTo>
                  <a:pt x="309" y="2454"/>
                </a:lnTo>
                <a:lnTo>
                  <a:pt x="318" y="2480"/>
                </a:lnTo>
                <a:lnTo>
                  <a:pt x="326" y="2489"/>
                </a:lnTo>
                <a:lnTo>
                  <a:pt x="335" y="2498"/>
                </a:lnTo>
                <a:lnTo>
                  <a:pt x="379" y="2506"/>
                </a:lnTo>
                <a:lnTo>
                  <a:pt x="397" y="2506"/>
                </a:lnTo>
                <a:lnTo>
                  <a:pt x="406" y="2506"/>
                </a:lnTo>
                <a:lnTo>
                  <a:pt x="423" y="2498"/>
                </a:lnTo>
                <a:lnTo>
                  <a:pt x="415" y="2506"/>
                </a:lnTo>
                <a:lnTo>
                  <a:pt x="423" y="2506"/>
                </a:lnTo>
                <a:lnTo>
                  <a:pt x="450" y="2506"/>
                </a:lnTo>
                <a:lnTo>
                  <a:pt x="468" y="2506"/>
                </a:lnTo>
                <a:lnTo>
                  <a:pt x="476" y="2515"/>
                </a:lnTo>
                <a:lnTo>
                  <a:pt x="468" y="2524"/>
                </a:lnTo>
                <a:lnTo>
                  <a:pt x="459" y="2533"/>
                </a:lnTo>
                <a:lnTo>
                  <a:pt x="459" y="2551"/>
                </a:lnTo>
                <a:lnTo>
                  <a:pt x="476" y="2551"/>
                </a:lnTo>
                <a:lnTo>
                  <a:pt x="476" y="2559"/>
                </a:lnTo>
                <a:lnTo>
                  <a:pt x="494" y="2568"/>
                </a:lnTo>
                <a:lnTo>
                  <a:pt x="521" y="2551"/>
                </a:lnTo>
                <a:lnTo>
                  <a:pt x="529" y="2551"/>
                </a:lnTo>
                <a:lnTo>
                  <a:pt x="547" y="2559"/>
                </a:lnTo>
                <a:lnTo>
                  <a:pt x="573" y="2559"/>
                </a:lnTo>
                <a:lnTo>
                  <a:pt x="582" y="2568"/>
                </a:lnTo>
                <a:lnTo>
                  <a:pt x="582" y="2586"/>
                </a:lnTo>
                <a:lnTo>
                  <a:pt x="547" y="2586"/>
                </a:lnTo>
                <a:lnTo>
                  <a:pt x="538" y="2586"/>
                </a:lnTo>
                <a:lnTo>
                  <a:pt x="521" y="2577"/>
                </a:lnTo>
                <a:lnTo>
                  <a:pt x="512" y="2577"/>
                </a:lnTo>
                <a:lnTo>
                  <a:pt x="494" y="2577"/>
                </a:lnTo>
                <a:lnTo>
                  <a:pt x="476" y="2577"/>
                </a:lnTo>
                <a:lnTo>
                  <a:pt x="459" y="2568"/>
                </a:lnTo>
                <a:lnTo>
                  <a:pt x="441" y="2551"/>
                </a:lnTo>
                <a:lnTo>
                  <a:pt x="450" y="2542"/>
                </a:lnTo>
                <a:lnTo>
                  <a:pt x="441" y="2533"/>
                </a:lnTo>
                <a:lnTo>
                  <a:pt x="432" y="2524"/>
                </a:lnTo>
                <a:lnTo>
                  <a:pt x="423" y="2515"/>
                </a:lnTo>
                <a:lnTo>
                  <a:pt x="415" y="2515"/>
                </a:lnTo>
                <a:lnTo>
                  <a:pt x="406" y="2524"/>
                </a:lnTo>
                <a:lnTo>
                  <a:pt x="406" y="2533"/>
                </a:lnTo>
                <a:lnTo>
                  <a:pt x="415" y="2542"/>
                </a:lnTo>
                <a:lnTo>
                  <a:pt x="423" y="2542"/>
                </a:lnTo>
                <a:lnTo>
                  <a:pt x="432" y="2551"/>
                </a:lnTo>
                <a:lnTo>
                  <a:pt x="459" y="2577"/>
                </a:lnTo>
                <a:lnTo>
                  <a:pt x="459" y="2586"/>
                </a:lnTo>
                <a:lnTo>
                  <a:pt x="485" y="2586"/>
                </a:lnTo>
                <a:lnTo>
                  <a:pt x="512" y="2595"/>
                </a:lnTo>
                <a:lnTo>
                  <a:pt x="521" y="2595"/>
                </a:lnTo>
                <a:lnTo>
                  <a:pt x="521" y="2612"/>
                </a:lnTo>
                <a:lnTo>
                  <a:pt x="512" y="2604"/>
                </a:lnTo>
                <a:lnTo>
                  <a:pt x="494" y="2604"/>
                </a:lnTo>
                <a:lnTo>
                  <a:pt x="485" y="2604"/>
                </a:lnTo>
                <a:lnTo>
                  <a:pt x="459" y="2630"/>
                </a:lnTo>
                <a:lnTo>
                  <a:pt x="450" y="2630"/>
                </a:lnTo>
                <a:lnTo>
                  <a:pt x="432" y="2621"/>
                </a:lnTo>
                <a:lnTo>
                  <a:pt x="406" y="2630"/>
                </a:lnTo>
                <a:lnTo>
                  <a:pt x="397" y="2630"/>
                </a:lnTo>
                <a:lnTo>
                  <a:pt x="388" y="2621"/>
                </a:lnTo>
                <a:lnTo>
                  <a:pt x="362" y="2621"/>
                </a:lnTo>
                <a:lnTo>
                  <a:pt x="326" y="2621"/>
                </a:lnTo>
                <a:lnTo>
                  <a:pt x="300" y="2604"/>
                </a:lnTo>
                <a:lnTo>
                  <a:pt x="309" y="2604"/>
                </a:lnTo>
                <a:lnTo>
                  <a:pt x="309" y="2595"/>
                </a:lnTo>
                <a:lnTo>
                  <a:pt x="309" y="2586"/>
                </a:lnTo>
                <a:lnTo>
                  <a:pt x="318" y="2577"/>
                </a:lnTo>
                <a:lnTo>
                  <a:pt x="318" y="2568"/>
                </a:lnTo>
                <a:lnTo>
                  <a:pt x="309" y="2559"/>
                </a:lnTo>
                <a:lnTo>
                  <a:pt x="318" y="2559"/>
                </a:lnTo>
                <a:lnTo>
                  <a:pt x="326" y="2559"/>
                </a:lnTo>
                <a:lnTo>
                  <a:pt x="300" y="2559"/>
                </a:lnTo>
                <a:lnTo>
                  <a:pt x="265" y="2559"/>
                </a:lnTo>
                <a:lnTo>
                  <a:pt x="256" y="2568"/>
                </a:lnTo>
                <a:lnTo>
                  <a:pt x="221" y="2577"/>
                </a:lnTo>
                <a:lnTo>
                  <a:pt x="212" y="2577"/>
                </a:lnTo>
                <a:lnTo>
                  <a:pt x="194" y="2586"/>
                </a:lnTo>
                <a:lnTo>
                  <a:pt x="168" y="2595"/>
                </a:lnTo>
                <a:lnTo>
                  <a:pt x="168" y="2604"/>
                </a:lnTo>
                <a:lnTo>
                  <a:pt x="185" y="2612"/>
                </a:lnTo>
                <a:lnTo>
                  <a:pt x="185" y="2621"/>
                </a:lnTo>
                <a:lnTo>
                  <a:pt x="176" y="2621"/>
                </a:lnTo>
                <a:lnTo>
                  <a:pt x="159" y="2621"/>
                </a:lnTo>
                <a:lnTo>
                  <a:pt x="150" y="2621"/>
                </a:lnTo>
                <a:lnTo>
                  <a:pt x="141" y="2612"/>
                </a:lnTo>
                <a:lnTo>
                  <a:pt x="124" y="2612"/>
                </a:lnTo>
                <a:lnTo>
                  <a:pt x="115" y="2621"/>
                </a:lnTo>
                <a:lnTo>
                  <a:pt x="97" y="2630"/>
                </a:lnTo>
                <a:lnTo>
                  <a:pt x="88" y="2639"/>
                </a:lnTo>
                <a:lnTo>
                  <a:pt x="79" y="2648"/>
                </a:lnTo>
                <a:lnTo>
                  <a:pt x="53" y="2648"/>
                </a:lnTo>
                <a:lnTo>
                  <a:pt x="35" y="2665"/>
                </a:lnTo>
                <a:lnTo>
                  <a:pt x="18" y="2674"/>
                </a:lnTo>
                <a:lnTo>
                  <a:pt x="18" y="2665"/>
                </a:lnTo>
                <a:lnTo>
                  <a:pt x="9" y="2665"/>
                </a:lnTo>
                <a:lnTo>
                  <a:pt x="0" y="2674"/>
                </a:lnTo>
                <a:lnTo>
                  <a:pt x="9" y="2683"/>
                </a:lnTo>
                <a:lnTo>
                  <a:pt x="53" y="2701"/>
                </a:lnTo>
                <a:lnTo>
                  <a:pt x="106" y="2718"/>
                </a:lnTo>
                <a:lnTo>
                  <a:pt x="115" y="2709"/>
                </a:lnTo>
                <a:lnTo>
                  <a:pt x="141" y="2718"/>
                </a:lnTo>
                <a:lnTo>
                  <a:pt x="150" y="2727"/>
                </a:lnTo>
                <a:lnTo>
                  <a:pt x="132" y="2718"/>
                </a:lnTo>
                <a:lnTo>
                  <a:pt x="124" y="2727"/>
                </a:lnTo>
                <a:lnTo>
                  <a:pt x="115" y="2736"/>
                </a:lnTo>
                <a:lnTo>
                  <a:pt x="97" y="2736"/>
                </a:lnTo>
                <a:lnTo>
                  <a:pt x="88" y="2736"/>
                </a:lnTo>
                <a:lnTo>
                  <a:pt x="97" y="2745"/>
                </a:lnTo>
                <a:lnTo>
                  <a:pt x="115" y="2762"/>
                </a:lnTo>
                <a:lnTo>
                  <a:pt x="124" y="2762"/>
                </a:lnTo>
                <a:lnTo>
                  <a:pt x="124" y="2771"/>
                </a:lnTo>
                <a:lnTo>
                  <a:pt x="124" y="2780"/>
                </a:lnTo>
                <a:lnTo>
                  <a:pt x="124" y="2789"/>
                </a:lnTo>
                <a:lnTo>
                  <a:pt x="132" y="2798"/>
                </a:lnTo>
                <a:lnTo>
                  <a:pt x="141" y="2807"/>
                </a:lnTo>
                <a:lnTo>
                  <a:pt x="194" y="2815"/>
                </a:lnTo>
                <a:lnTo>
                  <a:pt x="221" y="2815"/>
                </a:lnTo>
                <a:lnTo>
                  <a:pt x="229" y="2815"/>
                </a:lnTo>
                <a:lnTo>
                  <a:pt x="238" y="2815"/>
                </a:lnTo>
                <a:lnTo>
                  <a:pt x="247" y="2807"/>
                </a:lnTo>
                <a:lnTo>
                  <a:pt x="247" y="2815"/>
                </a:lnTo>
                <a:lnTo>
                  <a:pt x="282" y="2807"/>
                </a:lnTo>
                <a:lnTo>
                  <a:pt x="326" y="2807"/>
                </a:lnTo>
                <a:lnTo>
                  <a:pt x="344" y="2807"/>
                </a:lnTo>
                <a:lnTo>
                  <a:pt x="353" y="2815"/>
                </a:lnTo>
                <a:lnTo>
                  <a:pt x="362" y="2824"/>
                </a:lnTo>
                <a:lnTo>
                  <a:pt x="371" y="2815"/>
                </a:lnTo>
                <a:lnTo>
                  <a:pt x="362" y="2807"/>
                </a:lnTo>
                <a:lnTo>
                  <a:pt x="353" y="2798"/>
                </a:lnTo>
                <a:lnTo>
                  <a:pt x="362" y="2798"/>
                </a:lnTo>
                <a:lnTo>
                  <a:pt x="388" y="2815"/>
                </a:lnTo>
                <a:lnTo>
                  <a:pt x="388" y="2833"/>
                </a:lnTo>
                <a:lnTo>
                  <a:pt x="397" y="2833"/>
                </a:lnTo>
                <a:lnTo>
                  <a:pt x="406" y="2824"/>
                </a:lnTo>
                <a:lnTo>
                  <a:pt x="423" y="2798"/>
                </a:lnTo>
                <a:lnTo>
                  <a:pt x="432" y="2789"/>
                </a:lnTo>
                <a:lnTo>
                  <a:pt x="459" y="2789"/>
                </a:lnTo>
                <a:lnTo>
                  <a:pt x="468" y="2780"/>
                </a:lnTo>
                <a:lnTo>
                  <a:pt x="476" y="2780"/>
                </a:lnTo>
                <a:lnTo>
                  <a:pt x="485" y="2780"/>
                </a:lnTo>
                <a:lnTo>
                  <a:pt x="512" y="2762"/>
                </a:lnTo>
                <a:lnTo>
                  <a:pt x="521" y="2762"/>
                </a:lnTo>
                <a:lnTo>
                  <a:pt x="529" y="2771"/>
                </a:lnTo>
                <a:lnTo>
                  <a:pt x="529" y="2780"/>
                </a:lnTo>
                <a:lnTo>
                  <a:pt x="538" y="2789"/>
                </a:lnTo>
                <a:lnTo>
                  <a:pt x="529" y="2798"/>
                </a:lnTo>
                <a:lnTo>
                  <a:pt x="529" y="2807"/>
                </a:lnTo>
                <a:lnTo>
                  <a:pt x="521" y="2807"/>
                </a:lnTo>
                <a:lnTo>
                  <a:pt x="512" y="2815"/>
                </a:lnTo>
                <a:lnTo>
                  <a:pt x="494" y="2815"/>
                </a:lnTo>
                <a:lnTo>
                  <a:pt x="485" y="2824"/>
                </a:lnTo>
                <a:lnTo>
                  <a:pt x="494" y="2824"/>
                </a:lnTo>
                <a:lnTo>
                  <a:pt x="503" y="2824"/>
                </a:lnTo>
                <a:lnTo>
                  <a:pt x="521" y="2842"/>
                </a:lnTo>
                <a:lnTo>
                  <a:pt x="529" y="2868"/>
                </a:lnTo>
                <a:lnTo>
                  <a:pt x="538" y="2877"/>
                </a:lnTo>
                <a:lnTo>
                  <a:pt x="538" y="2895"/>
                </a:lnTo>
                <a:lnTo>
                  <a:pt x="538" y="2904"/>
                </a:lnTo>
                <a:lnTo>
                  <a:pt x="529" y="2912"/>
                </a:lnTo>
                <a:lnTo>
                  <a:pt x="512" y="2921"/>
                </a:lnTo>
                <a:lnTo>
                  <a:pt x="503" y="2930"/>
                </a:lnTo>
                <a:lnTo>
                  <a:pt x="485" y="2939"/>
                </a:lnTo>
                <a:lnTo>
                  <a:pt x="450" y="2939"/>
                </a:lnTo>
                <a:lnTo>
                  <a:pt x="441" y="2939"/>
                </a:lnTo>
                <a:lnTo>
                  <a:pt x="441" y="2930"/>
                </a:lnTo>
                <a:lnTo>
                  <a:pt x="432" y="2930"/>
                </a:lnTo>
                <a:lnTo>
                  <a:pt x="423" y="2939"/>
                </a:lnTo>
                <a:lnTo>
                  <a:pt x="406" y="2957"/>
                </a:lnTo>
                <a:lnTo>
                  <a:pt x="388" y="2965"/>
                </a:lnTo>
                <a:lnTo>
                  <a:pt x="379" y="2974"/>
                </a:lnTo>
                <a:lnTo>
                  <a:pt x="371" y="2983"/>
                </a:lnTo>
                <a:lnTo>
                  <a:pt x="353" y="2983"/>
                </a:lnTo>
                <a:lnTo>
                  <a:pt x="344" y="2983"/>
                </a:lnTo>
                <a:lnTo>
                  <a:pt x="335" y="2974"/>
                </a:lnTo>
                <a:lnTo>
                  <a:pt x="326" y="2983"/>
                </a:lnTo>
                <a:lnTo>
                  <a:pt x="318" y="2992"/>
                </a:lnTo>
                <a:lnTo>
                  <a:pt x="318" y="2983"/>
                </a:lnTo>
                <a:lnTo>
                  <a:pt x="326" y="2983"/>
                </a:lnTo>
                <a:lnTo>
                  <a:pt x="326" y="2974"/>
                </a:lnTo>
                <a:lnTo>
                  <a:pt x="318" y="2965"/>
                </a:lnTo>
                <a:lnTo>
                  <a:pt x="309" y="2965"/>
                </a:lnTo>
                <a:lnTo>
                  <a:pt x="291" y="2957"/>
                </a:lnTo>
                <a:lnTo>
                  <a:pt x="273" y="2965"/>
                </a:lnTo>
                <a:lnTo>
                  <a:pt x="265" y="2965"/>
                </a:lnTo>
                <a:lnTo>
                  <a:pt x="265" y="2974"/>
                </a:lnTo>
                <a:lnTo>
                  <a:pt x="273" y="2983"/>
                </a:lnTo>
                <a:lnTo>
                  <a:pt x="256" y="2983"/>
                </a:lnTo>
                <a:lnTo>
                  <a:pt x="247" y="2992"/>
                </a:lnTo>
                <a:lnTo>
                  <a:pt x="247" y="3001"/>
                </a:lnTo>
                <a:lnTo>
                  <a:pt x="238" y="3010"/>
                </a:lnTo>
                <a:lnTo>
                  <a:pt x="238" y="3027"/>
                </a:lnTo>
                <a:lnTo>
                  <a:pt x="247" y="3036"/>
                </a:lnTo>
                <a:lnTo>
                  <a:pt x="256" y="3027"/>
                </a:lnTo>
                <a:lnTo>
                  <a:pt x="256" y="3036"/>
                </a:lnTo>
                <a:lnTo>
                  <a:pt x="238" y="3036"/>
                </a:lnTo>
                <a:lnTo>
                  <a:pt x="247" y="3045"/>
                </a:lnTo>
                <a:lnTo>
                  <a:pt x="247" y="3054"/>
                </a:lnTo>
                <a:lnTo>
                  <a:pt x="238" y="3045"/>
                </a:lnTo>
                <a:lnTo>
                  <a:pt x="229" y="3045"/>
                </a:lnTo>
                <a:lnTo>
                  <a:pt x="221" y="3045"/>
                </a:lnTo>
                <a:lnTo>
                  <a:pt x="212" y="3054"/>
                </a:lnTo>
                <a:lnTo>
                  <a:pt x="194" y="3071"/>
                </a:lnTo>
                <a:lnTo>
                  <a:pt x="176" y="3089"/>
                </a:lnTo>
                <a:lnTo>
                  <a:pt x="176" y="3107"/>
                </a:lnTo>
                <a:lnTo>
                  <a:pt x="176" y="3115"/>
                </a:lnTo>
                <a:lnTo>
                  <a:pt x="185" y="3115"/>
                </a:lnTo>
                <a:lnTo>
                  <a:pt x="168" y="3124"/>
                </a:lnTo>
                <a:lnTo>
                  <a:pt x="159" y="3124"/>
                </a:lnTo>
                <a:lnTo>
                  <a:pt x="150" y="3124"/>
                </a:lnTo>
                <a:lnTo>
                  <a:pt x="150" y="3133"/>
                </a:lnTo>
                <a:lnTo>
                  <a:pt x="168" y="3142"/>
                </a:lnTo>
                <a:lnTo>
                  <a:pt x="150" y="3142"/>
                </a:lnTo>
                <a:lnTo>
                  <a:pt x="141" y="3142"/>
                </a:lnTo>
                <a:lnTo>
                  <a:pt x="141" y="3151"/>
                </a:lnTo>
                <a:lnTo>
                  <a:pt x="141" y="3160"/>
                </a:lnTo>
                <a:lnTo>
                  <a:pt x="150" y="3160"/>
                </a:lnTo>
                <a:lnTo>
                  <a:pt x="159" y="3151"/>
                </a:lnTo>
                <a:lnTo>
                  <a:pt x="168" y="3160"/>
                </a:lnTo>
                <a:lnTo>
                  <a:pt x="159" y="3168"/>
                </a:lnTo>
                <a:lnTo>
                  <a:pt x="168" y="3177"/>
                </a:lnTo>
                <a:lnTo>
                  <a:pt x="176" y="3186"/>
                </a:lnTo>
                <a:lnTo>
                  <a:pt x="185" y="3195"/>
                </a:lnTo>
                <a:lnTo>
                  <a:pt x="185" y="3204"/>
                </a:lnTo>
                <a:lnTo>
                  <a:pt x="194" y="3204"/>
                </a:lnTo>
                <a:lnTo>
                  <a:pt x="203" y="3204"/>
                </a:lnTo>
                <a:lnTo>
                  <a:pt x="203" y="3195"/>
                </a:lnTo>
                <a:lnTo>
                  <a:pt x="203" y="3186"/>
                </a:lnTo>
                <a:lnTo>
                  <a:pt x="212" y="3186"/>
                </a:lnTo>
                <a:lnTo>
                  <a:pt x="203" y="3195"/>
                </a:lnTo>
                <a:lnTo>
                  <a:pt x="212" y="3195"/>
                </a:lnTo>
                <a:lnTo>
                  <a:pt x="212" y="3204"/>
                </a:lnTo>
                <a:lnTo>
                  <a:pt x="221" y="3195"/>
                </a:lnTo>
                <a:lnTo>
                  <a:pt x="221" y="3204"/>
                </a:lnTo>
                <a:lnTo>
                  <a:pt x="229" y="3204"/>
                </a:lnTo>
                <a:lnTo>
                  <a:pt x="238" y="3204"/>
                </a:lnTo>
                <a:lnTo>
                  <a:pt x="229" y="3213"/>
                </a:lnTo>
                <a:lnTo>
                  <a:pt x="212" y="3221"/>
                </a:lnTo>
                <a:lnTo>
                  <a:pt x="221" y="3221"/>
                </a:lnTo>
                <a:lnTo>
                  <a:pt x="221" y="3230"/>
                </a:lnTo>
                <a:lnTo>
                  <a:pt x="247" y="3221"/>
                </a:lnTo>
                <a:lnTo>
                  <a:pt x="273" y="3230"/>
                </a:lnTo>
                <a:lnTo>
                  <a:pt x="300" y="3230"/>
                </a:lnTo>
                <a:lnTo>
                  <a:pt x="318" y="3221"/>
                </a:lnTo>
                <a:lnTo>
                  <a:pt x="326" y="3221"/>
                </a:lnTo>
                <a:lnTo>
                  <a:pt x="335" y="3230"/>
                </a:lnTo>
                <a:lnTo>
                  <a:pt x="326" y="3230"/>
                </a:lnTo>
                <a:lnTo>
                  <a:pt x="318" y="3230"/>
                </a:lnTo>
                <a:lnTo>
                  <a:pt x="309" y="3230"/>
                </a:lnTo>
                <a:lnTo>
                  <a:pt x="326" y="3239"/>
                </a:lnTo>
                <a:lnTo>
                  <a:pt x="335" y="3239"/>
                </a:lnTo>
                <a:lnTo>
                  <a:pt x="344" y="3248"/>
                </a:lnTo>
                <a:lnTo>
                  <a:pt x="335" y="3257"/>
                </a:lnTo>
                <a:lnTo>
                  <a:pt x="326" y="3265"/>
                </a:lnTo>
                <a:lnTo>
                  <a:pt x="318" y="3257"/>
                </a:lnTo>
                <a:lnTo>
                  <a:pt x="309" y="3248"/>
                </a:lnTo>
                <a:lnTo>
                  <a:pt x="300" y="3239"/>
                </a:lnTo>
                <a:lnTo>
                  <a:pt x="291" y="3248"/>
                </a:lnTo>
                <a:lnTo>
                  <a:pt x="282" y="3257"/>
                </a:lnTo>
                <a:lnTo>
                  <a:pt x="273" y="3265"/>
                </a:lnTo>
                <a:lnTo>
                  <a:pt x="282" y="3257"/>
                </a:lnTo>
                <a:lnTo>
                  <a:pt x="282" y="3248"/>
                </a:lnTo>
                <a:lnTo>
                  <a:pt x="282" y="3239"/>
                </a:lnTo>
                <a:lnTo>
                  <a:pt x="273" y="3239"/>
                </a:lnTo>
                <a:lnTo>
                  <a:pt x="265" y="3239"/>
                </a:lnTo>
                <a:lnTo>
                  <a:pt x="256" y="3230"/>
                </a:lnTo>
                <a:lnTo>
                  <a:pt x="247" y="3230"/>
                </a:lnTo>
                <a:lnTo>
                  <a:pt x="238" y="3230"/>
                </a:lnTo>
                <a:lnTo>
                  <a:pt x="229" y="3248"/>
                </a:lnTo>
                <a:lnTo>
                  <a:pt x="203" y="3265"/>
                </a:lnTo>
                <a:lnTo>
                  <a:pt x="212" y="3274"/>
                </a:lnTo>
                <a:lnTo>
                  <a:pt x="221" y="3265"/>
                </a:lnTo>
                <a:lnTo>
                  <a:pt x="229" y="3274"/>
                </a:lnTo>
                <a:lnTo>
                  <a:pt x="221" y="3283"/>
                </a:lnTo>
                <a:lnTo>
                  <a:pt x="238" y="3292"/>
                </a:lnTo>
                <a:lnTo>
                  <a:pt x="247" y="3292"/>
                </a:lnTo>
                <a:lnTo>
                  <a:pt x="256" y="3292"/>
                </a:lnTo>
                <a:lnTo>
                  <a:pt x="265" y="3310"/>
                </a:lnTo>
                <a:lnTo>
                  <a:pt x="291" y="3327"/>
                </a:lnTo>
                <a:lnTo>
                  <a:pt x="291" y="3336"/>
                </a:lnTo>
                <a:lnTo>
                  <a:pt x="309" y="3345"/>
                </a:lnTo>
                <a:lnTo>
                  <a:pt x="326" y="3354"/>
                </a:lnTo>
                <a:lnTo>
                  <a:pt x="362" y="3345"/>
                </a:lnTo>
                <a:lnTo>
                  <a:pt x="388" y="3336"/>
                </a:lnTo>
                <a:lnTo>
                  <a:pt x="397" y="3327"/>
                </a:lnTo>
                <a:lnTo>
                  <a:pt x="406" y="3327"/>
                </a:lnTo>
                <a:lnTo>
                  <a:pt x="415" y="3310"/>
                </a:lnTo>
                <a:lnTo>
                  <a:pt x="406" y="3301"/>
                </a:lnTo>
                <a:lnTo>
                  <a:pt x="397" y="3301"/>
                </a:lnTo>
                <a:lnTo>
                  <a:pt x="406" y="3292"/>
                </a:lnTo>
                <a:lnTo>
                  <a:pt x="415" y="3283"/>
                </a:lnTo>
                <a:lnTo>
                  <a:pt x="432" y="3265"/>
                </a:lnTo>
                <a:lnTo>
                  <a:pt x="432" y="3257"/>
                </a:lnTo>
                <a:lnTo>
                  <a:pt x="441" y="3248"/>
                </a:lnTo>
                <a:lnTo>
                  <a:pt x="450" y="3248"/>
                </a:lnTo>
                <a:lnTo>
                  <a:pt x="441" y="3257"/>
                </a:lnTo>
                <a:lnTo>
                  <a:pt x="432" y="3274"/>
                </a:lnTo>
                <a:lnTo>
                  <a:pt x="415" y="3301"/>
                </a:lnTo>
                <a:lnTo>
                  <a:pt x="432" y="3310"/>
                </a:lnTo>
                <a:lnTo>
                  <a:pt x="441" y="3327"/>
                </a:lnTo>
                <a:lnTo>
                  <a:pt x="459" y="3363"/>
                </a:lnTo>
                <a:lnTo>
                  <a:pt x="459" y="3371"/>
                </a:lnTo>
                <a:lnTo>
                  <a:pt x="459" y="3380"/>
                </a:lnTo>
                <a:lnTo>
                  <a:pt x="459" y="3389"/>
                </a:lnTo>
                <a:lnTo>
                  <a:pt x="459" y="3398"/>
                </a:lnTo>
                <a:lnTo>
                  <a:pt x="450" y="3407"/>
                </a:lnTo>
                <a:lnTo>
                  <a:pt x="450" y="3424"/>
                </a:lnTo>
                <a:lnTo>
                  <a:pt x="459" y="3424"/>
                </a:lnTo>
                <a:lnTo>
                  <a:pt x="468" y="3424"/>
                </a:lnTo>
                <a:lnTo>
                  <a:pt x="476" y="3424"/>
                </a:lnTo>
                <a:lnTo>
                  <a:pt x="468" y="3433"/>
                </a:lnTo>
                <a:lnTo>
                  <a:pt x="468" y="3442"/>
                </a:lnTo>
                <a:lnTo>
                  <a:pt x="468" y="3451"/>
                </a:lnTo>
                <a:lnTo>
                  <a:pt x="468" y="3460"/>
                </a:lnTo>
                <a:lnTo>
                  <a:pt x="459" y="3468"/>
                </a:lnTo>
                <a:lnTo>
                  <a:pt x="450" y="3468"/>
                </a:lnTo>
                <a:lnTo>
                  <a:pt x="441" y="3477"/>
                </a:lnTo>
                <a:lnTo>
                  <a:pt x="468" y="3477"/>
                </a:lnTo>
                <a:lnTo>
                  <a:pt x="494" y="3468"/>
                </a:lnTo>
                <a:lnTo>
                  <a:pt x="503" y="3468"/>
                </a:lnTo>
                <a:lnTo>
                  <a:pt x="503" y="3460"/>
                </a:lnTo>
                <a:lnTo>
                  <a:pt x="529" y="3451"/>
                </a:lnTo>
                <a:lnTo>
                  <a:pt x="538" y="3451"/>
                </a:lnTo>
                <a:lnTo>
                  <a:pt x="547" y="3442"/>
                </a:lnTo>
                <a:lnTo>
                  <a:pt x="556" y="3433"/>
                </a:lnTo>
                <a:lnTo>
                  <a:pt x="573" y="3433"/>
                </a:lnTo>
                <a:lnTo>
                  <a:pt x="573" y="3442"/>
                </a:lnTo>
                <a:lnTo>
                  <a:pt x="582" y="3451"/>
                </a:lnTo>
                <a:lnTo>
                  <a:pt x="600" y="3460"/>
                </a:lnTo>
                <a:lnTo>
                  <a:pt x="609" y="3451"/>
                </a:lnTo>
                <a:lnTo>
                  <a:pt x="618" y="3451"/>
                </a:lnTo>
                <a:lnTo>
                  <a:pt x="635" y="3460"/>
                </a:lnTo>
                <a:lnTo>
                  <a:pt x="644" y="3468"/>
                </a:lnTo>
                <a:lnTo>
                  <a:pt x="662" y="3495"/>
                </a:lnTo>
                <a:lnTo>
                  <a:pt x="671" y="3504"/>
                </a:lnTo>
                <a:lnTo>
                  <a:pt x="688" y="3495"/>
                </a:lnTo>
                <a:lnTo>
                  <a:pt x="688" y="3486"/>
                </a:lnTo>
                <a:lnTo>
                  <a:pt x="679" y="3468"/>
                </a:lnTo>
                <a:lnTo>
                  <a:pt x="679" y="3460"/>
                </a:lnTo>
                <a:lnTo>
                  <a:pt x="688" y="3451"/>
                </a:lnTo>
                <a:lnTo>
                  <a:pt x="688" y="3442"/>
                </a:lnTo>
                <a:lnTo>
                  <a:pt x="697" y="3442"/>
                </a:lnTo>
                <a:lnTo>
                  <a:pt x="706" y="3433"/>
                </a:lnTo>
                <a:lnTo>
                  <a:pt x="715" y="3424"/>
                </a:lnTo>
                <a:lnTo>
                  <a:pt x="723" y="3433"/>
                </a:lnTo>
                <a:lnTo>
                  <a:pt x="741" y="3442"/>
                </a:lnTo>
                <a:lnTo>
                  <a:pt x="732" y="3442"/>
                </a:lnTo>
                <a:lnTo>
                  <a:pt x="723" y="3433"/>
                </a:lnTo>
                <a:lnTo>
                  <a:pt x="715" y="3433"/>
                </a:lnTo>
                <a:lnTo>
                  <a:pt x="706" y="3442"/>
                </a:lnTo>
                <a:lnTo>
                  <a:pt x="706" y="3451"/>
                </a:lnTo>
                <a:lnTo>
                  <a:pt x="715" y="3460"/>
                </a:lnTo>
                <a:lnTo>
                  <a:pt x="715" y="3468"/>
                </a:lnTo>
                <a:lnTo>
                  <a:pt x="723" y="3477"/>
                </a:lnTo>
                <a:lnTo>
                  <a:pt x="732" y="3477"/>
                </a:lnTo>
                <a:lnTo>
                  <a:pt x="741" y="3477"/>
                </a:lnTo>
                <a:lnTo>
                  <a:pt x="768" y="3468"/>
                </a:lnTo>
                <a:lnTo>
                  <a:pt x="803" y="3451"/>
                </a:lnTo>
                <a:lnTo>
                  <a:pt x="820" y="3442"/>
                </a:lnTo>
                <a:lnTo>
                  <a:pt x="829" y="3424"/>
                </a:lnTo>
                <a:lnTo>
                  <a:pt x="820" y="3442"/>
                </a:lnTo>
                <a:lnTo>
                  <a:pt x="812" y="3460"/>
                </a:lnTo>
                <a:lnTo>
                  <a:pt x="820" y="3468"/>
                </a:lnTo>
                <a:lnTo>
                  <a:pt x="803" y="3477"/>
                </a:lnTo>
                <a:lnTo>
                  <a:pt x="785" y="3495"/>
                </a:lnTo>
                <a:lnTo>
                  <a:pt x="776" y="3495"/>
                </a:lnTo>
                <a:lnTo>
                  <a:pt x="776" y="3504"/>
                </a:lnTo>
                <a:lnTo>
                  <a:pt x="785" y="3521"/>
                </a:lnTo>
                <a:lnTo>
                  <a:pt x="794" y="3521"/>
                </a:lnTo>
                <a:lnTo>
                  <a:pt x="803" y="3521"/>
                </a:lnTo>
                <a:lnTo>
                  <a:pt x="785" y="3530"/>
                </a:lnTo>
                <a:lnTo>
                  <a:pt x="776" y="3530"/>
                </a:lnTo>
                <a:lnTo>
                  <a:pt x="768" y="3539"/>
                </a:lnTo>
                <a:lnTo>
                  <a:pt x="768" y="3557"/>
                </a:lnTo>
                <a:lnTo>
                  <a:pt x="768" y="3574"/>
                </a:lnTo>
                <a:lnTo>
                  <a:pt x="768" y="3583"/>
                </a:lnTo>
                <a:lnTo>
                  <a:pt x="776" y="3583"/>
                </a:lnTo>
                <a:lnTo>
                  <a:pt x="776" y="3592"/>
                </a:lnTo>
                <a:lnTo>
                  <a:pt x="785" y="3592"/>
                </a:lnTo>
                <a:lnTo>
                  <a:pt x="785" y="3601"/>
                </a:lnTo>
                <a:lnTo>
                  <a:pt x="776" y="3601"/>
                </a:lnTo>
                <a:lnTo>
                  <a:pt x="768" y="3601"/>
                </a:lnTo>
                <a:lnTo>
                  <a:pt x="768" y="3592"/>
                </a:lnTo>
                <a:lnTo>
                  <a:pt x="759" y="3592"/>
                </a:lnTo>
                <a:lnTo>
                  <a:pt x="750" y="3592"/>
                </a:lnTo>
                <a:lnTo>
                  <a:pt x="741" y="3610"/>
                </a:lnTo>
                <a:lnTo>
                  <a:pt x="732" y="3610"/>
                </a:lnTo>
                <a:lnTo>
                  <a:pt x="723" y="3619"/>
                </a:lnTo>
                <a:lnTo>
                  <a:pt x="706" y="3627"/>
                </a:lnTo>
                <a:lnTo>
                  <a:pt x="697" y="3636"/>
                </a:lnTo>
                <a:lnTo>
                  <a:pt x="697" y="3645"/>
                </a:lnTo>
                <a:lnTo>
                  <a:pt x="697" y="3654"/>
                </a:lnTo>
                <a:lnTo>
                  <a:pt x="697" y="3663"/>
                </a:lnTo>
                <a:lnTo>
                  <a:pt x="697" y="3671"/>
                </a:lnTo>
                <a:lnTo>
                  <a:pt x="688" y="3671"/>
                </a:lnTo>
                <a:lnTo>
                  <a:pt x="679" y="3671"/>
                </a:lnTo>
                <a:lnTo>
                  <a:pt x="679" y="3663"/>
                </a:lnTo>
                <a:lnTo>
                  <a:pt x="671" y="3663"/>
                </a:lnTo>
                <a:lnTo>
                  <a:pt x="662" y="3671"/>
                </a:lnTo>
                <a:lnTo>
                  <a:pt x="653" y="3680"/>
                </a:lnTo>
                <a:lnTo>
                  <a:pt x="609" y="3698"/>
                </a:lnTo>
                <a:lnTo>
                  <a:pt x="591" y="3707"/>
                </a:lnTo>
                <a:lnTo>
                  <a:pt x="582" y="3716"/>
                </a:lnTo>
                <a:lnTo>
                  <a:pt x="573" y="3724"/>
                </a:lnTo>
                <a:lnTo>
                  <a:pt x="565" y="3733"/>
                </a:lnTo>
                <a:lnTo>
                  <a:pt x="565" y="3742"/>
                </a:lnTo>
                <a:lnTo>
                  <a:pt x="556" y="3751"/>
                </a:lnTo>
                <a:lnTo>
                  <a:pt x="556" y="3760"/>
                </a:lnTo>
                <a:lnTo>
                  <a:pt x="565" y="3760"/>
                </a:lnTo>
                <a:lnTo>
                  <a:pt x="573" y="3769"/>
                </a:lnTo>
                <a:lnTo>
                  <a:pt x="573" y="3777"/>
                </a:lnTo>
                <a:lnTo>
                  <a:pt x="565" y="3777"/>
                </a:lnTo>
                <a:lnTo>
                  <a:pt x="556" y="3769"/>
                </a:lnTo>
                <a:lnTo>
                  <a:pt x="547" y="3769"/>
                </a:lnTo>
                <a:lnTo>
                  <a:pt x="538" y="3769"/>
                </a:lnTo>
                <a:lnTo>
                  <a:pt x="538" y="3777"/>
                </a:lnTo>
                <a:lnTo>
                  <a:pt x="529" y="3777"/>
                </a:lnTo>
                <a:lnTo>
                  <a:pt x="521" y="3769"/>
                </a:lnTo>
                <a:lnTo>
                  <a:pt x="521" y="3760"/>
                </a:lnTo>
                <a:lnTo>
                  <a:pt x="529" y="3760"/>
                </a:lnTo>
                <a:lnTo>
                  <a:pt x="512" y="3760"/>
                </a:lnTo>
                <a:lnTo>
                  <a:pt x="503" y="3760"/>
                </a:lnTo>
                <a:lnTo>
                  <a:pt x="512" y="3751"/>
                </a:lnTo>
                <a:lnTo>
                  <a:pt x="503" y="3751"/>
                </a:lnTo>
                <a:lnTo>
                  <a:pt x="468" y="3769"/>
                </a:lnTo>
                <a:lnTo>
                  <a:pt x="450" y="3769"/>
                </a:lnTo>
                <a:lnTo>
                  <a:pt x="441" y="3786"/>
                </a:lnTo>
                <a:lnTo>
                  <a:pt x="423" y="3795"/>
                </a:lnTo>
                <a:lnTo>
                  <a:pt x="415" y="3813"/>
                </a:lnTo>
                <a:lnTo>
                  <a:pt x="397" y="3822"/>
                </a:lnTo>
                <a:lnTo>
                  <a:pt x="388" y="3830"/>
                </a:lnTo>
                <a:lnTo>
                  <a:pt x="388" y="3839"/>
                </a:lnTo>
                <a:lnTo>
                  <a:pt x="379" y="3839"/>
                </a:lnTo>
                <a:lnTo>
                  <a:pt x="371" y="3839"/>
                </a:lnTo>
                <a:lnTo>
                  <a:pt x="353" y="3848"/>
                </a:lnTo>
                <a:lnTo>
                  <a:pt x="353" y="3857"/>
                </a:lnTo>
                <a:lnTo>
                  <a:pt x="353" y="3866"/>
                </a:lnTo>
                <a:lnTo>
                  <a:pt x="353" y="3874"/>
                </a:lnTo>
                <a:lnTo>
                  <a:pt x="362" y="3874"/>
                </a:lnTo>
                <a:lnTo>
                  <a:pt x="362" y="3866"/>
                </a:lnTo>
                <a:lnTo>
                  <a:pt x="371" y="3857"/>
                </a:lnTo>
                <a:lnTo>
                  <a:pt x="371" y="3848"/>
                </a:lnTo>
                <a:lnTo>
                  <a:pt x="379" y="3857"/>
                </a:lnTo>
                <a:lnTo>
                  <a:pt x="388" y="3866"/>
                </a:lnTo>
                <a:lnTo>
                  <a:pt x="397" y="3857"/>
                </a:lnTo>
                <a:lnTo>
                  <a:pt x="406" y="3857"/>
                </a:lnTo>
                <a:lnTo>
                  <a:pt x="406" y="3848"/>
                </a:lnTo>
                <a:lnTo>
                  <a:pt x="406" y="3839"/>
                </a:lnTo>
                <a:lnTo>
                  <a:pt x="406" y="3830"/>
                </a:lnTo>
                <a:lnTo>
                  <a:pt x="415" y="3839"/>
                </a:lnTo>
                <a:lnTo>
                  <a:pt x="415" y="3848"/>
                </a:lnTo>
                <a:lnTo>
                  <a:pt x="423" y="3848"/>
                </a:lnTo>
                <a:lnTo>
                  <a:pt x="423" y="3857"/>
                </a:lnTo>
                <a:lnTo>
                  <a:pt x="432" y="3848"/>
                </a:lnTo>
                <a:lnTo>
                  <a:pt x="441" y="3839"/>
                </a:lnTo>
                <a:lnTo>
                  <a:pt x="450" y="3839"/>
                </a:lnTo>
                <a:lnTo>
                  <a:pt x="468" y="3822"/>
                </a:lnTo>
                <a:lnTo>
                  <a:pt x="468" y="3813"/>
                </a:lnTo>
                <a:lnTo>
                  <a:pt x="476" y="3804"/>
                </a:lnTo>
                <a:lnTo>
                  <a:pt x="476" y="3795"/>
                </a:lnTo>
                <a:lnTo>
                  <a:pt x="485" y="3795"/>
                </a:lnTo>
                <a:lnTo>
                  <a:pt x="494" y="3795"/>
                </a:lnTo>
                <a:lnTo>
                  <a:pt x="503" y="3795"/>
                </a:lnTo>
                <a:lnTo>
                  <a:pt x="503" y="3804"/>
                </a:lnTo>
                <a:lnTo>
                  <a:pt x="512" y="3804"/>
                </a:lnTo>
                <a:lnTo>
                  <a:pt x="503" y="3804"/>
                </a:lnTo>
                <a:lnTo>
                  <a:pt x="494" y="3804"/>
                </a:lnTo>
                <a:lnTo>
                  <a:pt x="485" y="3813"/>
                </a:lnTo>
                <a:lnTo>
                  <a:pt x="485" y="3822"/>
                </a:lnTo>
                <a:lnTo>
                  <a:pt x="494" y="3822"/>
                </a:lnTo>
                <a:lnTo>
                  <a:pt x="512" y="3822"/>
                </a:lnTo>
                <a:lnTo>
                  <a:pt x="512" y="3813"/>
                </a:lnTo>
                <a:lnTo>
                  <a:pt x="521" y="3813"/>
                </a:lnTo>
                <a:lnTo>
                  <a:pt x="529" y="3804"/>
                </a:lnTo>
                <a:lnTo>
                  <a:pt x="538" y="3804"/>
                </a:lnTo>
                <a:lnTo>
                  <a:pt x="547" y="3804"/>
                </a:lnTo>
                <a:lnTo>
                  <a:pt x="556" y="3804"/>
                </a:lnTo>
                <a:lnTo>
                  <a:pt x="565" y="3804"/>
                </a:lnTo>
                <a:lnTo>
                  <a:pt x="565" y="3795"/>
                </a:lnTo>
                <a:lnTo>
                  <a:pt x="582" y="3786"/>
                </a:lnTo>
                <a:lnTo>
                  <a:pt x="591" y="3777"/>
                </a:lnTo>
                <a:lnTo>
                  <a:pt x="600" y="3777"/>
                </a:lnTo>
                <a:lnTo>
                  <a:pt x="609" y="3777"/>
                </a:lnTo>
                <a:lnTo>
                  <a:pt x="609" y="3769"/>
                </a:lnTo>
                <a:lnTo>
                  <a:pt x="618" y="3769"/>
                </a:lnTo>
                <a:lnTo>
                  <a:pt x="618" y="3777"/>
                </a:lnTo>
                <a:lnTo>
                  <a:pt x="618" y="3795"/>
                </a:lnTo>
                <a:lnTo>
                  <a:pt x="626" y="3786"/>
                </a:lnTo>
                <a:lnTo>
                  <a:pt x="626" y="3777"/>
                </a:lnTo>
                <a:lnTo>
                  <a:pt x="635" y="3777"/>
                </a:lnTo>
                <a:lnTo>
                  <a:pt x="635" y="3769"/>
                </a:lnTo>
                <a:lnTo>
                  <a:pt x="688" y="3760"/>
                </a:lnTo>
                <a:lnTo>
                  <a:pt x="688" y="3751"/>
                </a:lnTo>
                <a:lnTo>
                  <a:pt x="697" y="3742"/>
                </a:lnTo>
                <a:lnTo>
                  <a:pt x="697" y="3733"/>
                </a:lnTo>
                <a:lnTo>
                  <a:pt x="706" y="3733"/>
                </a:lnTo>
                <a:lnTo>
                  <a:pt x="706" y="3751"/>
                </a:lnTo>
                <a:lnTo>
                  <a:pt x="715" y="3742"/>
                </a:lnTo>
                <a:lnTo>
                  <a:pt x="723" y="3733"/>
                </a:lnTo>
                <a:lnTo>
                  <a:pt x="723" y="3724"/>
                </a:lnTo>
                <a:lnTo>
                  <a:pt x="715" y="3724"/>
                </a:lnTo>
                <a:lnTo>
                  <a:pt x="706" y="3724"/>
                </a:lnTo>
                <a:lnTo>
                  <a:pt x="706" y="3716"/>
                </a:lnTo>
                <a:lnTo>
                  <a:pt x="715" y="3707"/>
                </a:lnTo>
                <a:lnTo>
                  <a:pt x="732" y="3707"/>
                </a:lnTo>
                <a:lnTo>
                  <a:pt x="741" y="3698"/>
                </a:lnTo>
                <a:lnTo>
                  <a:pt x="750" y="3698"/>
                </a:lnTo>
                <a:lnTo>
                  <a:pt x="741" y="3698"/>
                </a:lnTo>
                <a:lnTo>
                  <a:pt x="741" y="3689"/>
                </a:lnTo>
                <a:lnTo>
                  <a:pt x="750" y="3689"/>
                </a:lnTo>
                <a:lnTo>
                  <a:pt x="759" y="3689"/>
                </a:lnTo>
                <a:lnTo>
                  <a:pt x="768" y="3689"/>
                </a:lnTo>
                <a:lnTo>
                  <a:pt x="776" y="3689"/>
                </a:lnTo>
                <a:lnTo>
                  <a:pt x="776" y="3680"/>
                </a:lnTo>
                <a:lnTo>
                  <a:pt x="785" y="3671"/>
                </a:lnTo>
                <a:lnTo>
                  <a:pt x="794" y="3671"/>
                </a:lnTo>
                <a:lnTo>
                  <a:pt x="803" y="3671"/>
                </a:lnTo>
                <a:lnTo>
                  <a:pt x="812" y="3663"/>
                </a:lnTo>
                <a:lnTo>
                  <a:pt x="820" y="3663"/>
                </a:lnTo>
                <a:lnTo>
                  <a:pt x="820" y="3654"/>
                </a:lnTo>
                <a:lnTo>
                  <a:pt x="829" y="3654"/>
                </a:lnTo>
                <a:lnTo>
                  <a:pt x="838" y="3645"/>
                </a:lnTo>
                <a:lnTo>
                  <a:pt x="847" y="3645"/>
                </a:lnTo>
                <a:lnTo>
                  <a:pt x="856" y="3645"/>
                </a:lnTo>
                <a:lnTo>
                  <a:pt x="856" y="3636"/>
                </a:lnTo>
                <a:lnTo>
                  <a:pt x="865" y="3627"/>
                </a:lnTo>
                <a:lnTo>
                  <a:pt x="856" y="3619"/>
                </a:lnTo>
                <a:lnTo>
                  <a:pt x="856" y="3610"/>
                </a:lnTo>
                <a:lnTo>
                  <a:pt x="873" y="3601"/>
                </a:lnTo>
                <a:lnTo>
                  <a:pt x="882" y="3601"/>
                </a:lnTo>
                <a:lnTo>
                  <a:pt x="891" y="3592"/>
                </a:lnTo>
                <a:lnTo>
                  <a:pt x="900" y="3592"/>
                </a:lnTo>
                <a:lnTo>
                  <a:pt x="909" y="3592"/>
                </a:lnTo>
                <a:lnTo>
                  <a:pt x="909" y="3583"/>
                </a:lnTo>
                <a:lnTo>
                  <a:pt x="918" y="3583"/>
                </a:lnTo>
                <a:lnTo>
                  <a:pt x="918" y="3574"/>
                </a:lnTo>
                <a:lnTo>
                  <a:pt x="926" y="3574"/>
                </a:lnTo>
                <a:lnTo>
                  <a:pt x="935" y="3566"/>
                </a:lnTo>
                <a:lnTo>
                  <a:pt x="944" y="3566"/>
                </a:lnTo>
                <a:lnTo>
                  <a:pt x="953" y="3557"/>
                </a:lnTo>
                <a:lnTo>
                  <a:pt x="962" y="3539"/>
                </a:lnTo>
                <a:lnTo>
                  <a:pt x="997" y="3539"/>
                </a:lnTo>
                <a:lnTo>
                  <a:pt x="997" y="3530"/>
                </a:lnTo>
                <a:lnTo>
                  <a:pt x="1006" y="3530"/>
                </a:lnTo>
                <a:lnTo>
                  <a:pt x="1015" y="3530"/>
                </a:lnTo>
                <a:lnTo>
                  <a:pt x="1023" y="3530"/>
                </a:lnTo>
                <a:lnTo>
                  <a:pt x="1023" y="3521"/>
                </a:lnTo>
                <a:lnTo>
                  <a:pt x="1023" y="3513"/>
                </a:lnTo>
                <a:lnTo>
                  <a:pt x="1015" y="3513"/>
                </a:lnTo>
                <a:lnTo>
                  <a:pt x="1032" y="3504"/>
                </a:lnTo>
                <a:lnTo>
                  <a:pt x="1032" y="3495"/>
                </a:lnTo>
                <a:lnTo>
                  <a:pt x="1050" y="3477"/>
                </a:lnTo>
                <a:lnTo>
                  <a:pt x="1059" y="3477"/>
                </a:lnTo>
                <a:lnTo>
                  <a:pt x="1068" y="3477"/>
                </a:lnTo>
                <a:lnTo>
                  <a:pt x="1076" y="3460"/>
                </a:lnTo>
                <a:lnTo>
                  <a:pt x="1085" y="3460"/>
                </a:lnTo>
                <a:lnTo>
                  <a:pt x="1085" y="3451"/>
                </a:lnTo>
                <a:lnTo>
                  <a:pt x="1076" y="3442"/>
                </a:lnTo>
                <a:lnTo>
                  <a:pt x="1059" y="3433"/>
                </a:lnTo>
                <a:lnTo>
                  <a:pt x="1050" y="3433"/>
                </a:lnTo>
                <a:lnTo>
                  <a:pt x="1041" y="3424"/>
                </a:lnTo>
                <a:lnTo>
                  <a:pt x="1023" y="3424"/>
                </a:lnTo>
                <a:lnTo>
                  <a:pt x="1023" y="3407"/>
                </a:lnTo>
                <a:lnTo>
                  <a:pt x="1032" y="3398"/>
                </a:lnTo>
                <a:lnTo>
                  <a:pt x="1050" y="3389"/>
                </a:lnTo>
                <a:lnTo>
                  <a:pt x="1059" y="3380"/>
                </a:lnTo>
                <a:lnTo>
                  <a:pt x="1068" y="3371"/>
                </a:lnTo>
                <a:lnTo>
                  <a:pt x="1059" y="3371"/>
                </a:lnTo>
                <a:lnTo>
                  <a:pt x="1059" y="3363"/>
                </a:lnTo>
                <a:lnTo>
                  <a:pt x="1076" y="3363"/>
                </a:lnTo>
                <a:lnTo>
                  <a:pt x="1076" y="3354"/>
                </a:lnTo>
                <a:lnTo>
                  <a:pt x="1085" y="3354"/>
                </a:lnTo>
                <a:lnTo>
                  <a:pt x="1085" y="3363"/>
                </a:lnTo>
                <a:lnTo>
                  <a:pt x="1094" y="3363"/>
                </a:lnTo>
                <a:lnTo>
                  <a:pt x="1103" y="3363"/>
                </a:lnTo>
                <a:lnTo>
                  <a:pt x="1112" y="3354"/>
                </a:lnTo>
                <a:lnTo>
                  <a:pt x="1112" y="3345"/>
                </a:lnTo>
                <a:lnTo>
                  <a:pt x="1094" y="3345"/>
                </a:lnTo>
                <a:lnTo>
                  <a:pt x="1103" y="3345"/>
                </a:lnTo>
                <a:lnTo>
                  <a:pt x="1120" y="3336"/>
                </a:lnTo>
                <a:lnTo>
                  <a:pt x="1129" y="3336"/>
                </a:lnTo>
                <a:lnTo>
                  <a:pt x="1138" y="3327"/>
                </a:lnTo>
                <a:lnTo>
                  <a:pt x="1138" y="3318"/>
                </a:lnTo>
                <a:lnTo>
                  <a:pt x="1129" y="3310"/>
                </a:lnTo>
                <a:lnTo>
                  <a:pt x="1120" y="3301"/>
                </a:lnTo>
                <a:lnTo>
                  <a:pt x="1112" y="3292"/>
                </a:lnTo>
                <a:lnTo>
                  <a:pt x="1120" y="3292"/>
                </a:lnTo>
                <a:lnTo>
                  <a:pt x="1129" y="3301"/>
                </a:lnTo>
                <a:lnTo>
                  <a:pt x="1138" y="3301"/>
                </a:lnTo>
                <a:lnTo>
                  <a:pt x="1147" y="3301"/>
                </a:lnTo>
                <a:lnTo>
                  <a:pt x="1156" y="3292"/>
                </a:lnTo>
                <a:lnTo>
                  <a:pt x="1165" y="3283"/>
                </a:lnTo>
                <a:lnTo>
                  <a:pt x="1165" y="3274"/>
                </a:lnTo>
                <a:lnTo>
                  <a:pt x="1165" y="3265"/>
                </a:lnTo>
                <a:lnTo>
                  <a:pt x="1182" y="3257"/>
                </a:lnTo>
                <a:lnTo>
                  <a:pt x="1191" y="3248"/>
                </a:lnTo>
                <a:lnTo>
                  <a:pt x="1200" y="3248"/>
                </a:lnTo>
                <a:lnTo>
                  <a:pt x="1200" y="3239"/>
                </a:lnTo>
                <a:lnTo>
                  <a:pt x="1200" y="3230"/>
                </a:lnTo>
                <a:lnTo>
                  <a:pt x="1217" y="3221"/>
                </a:lnTo>
                <a:lnTo>
                  <a:pt x="1226" y="3213"/>
                </a:lnTo>
                <a:lnTo>
                  <a:pt x="1235" y="3213"/>
                </a:lnTo>
                <a:lnTo>
                  <a:pt x="1244" y="3204"/>
                </a:lnTo>
                <a:lnTo>
                  <a:pt x="1253" y="3204"/>
                </a:lnTo>
                <a:lnTo>
                  <a:pt x="1262" y="3195"/>
                </a:lnTo>
                <a:lnTo>
                  <a:pt x="1288" y="3186"/>
                </a:lnTo>
                <a:lnTo>
                  <a:pt x="1297" y="3186"/>
                </a:lnTo>
                <a:lnTo>
                  <a:pt x="1323" y="3186"/>
                </a:lnTo>
                <a:lnTo>
                  <a:pt x="1332" y="3186"/>
                </a:lnTo>
                <a:lnTo>
                  <a:pt x="1341" y="3177"/>
                </a:lnTo>
                <a:lnTo>
                  <a:pt x="1341" y="3168"/>
                </a:lnTo>
                <a:lnTo>
                  <a:pt x="1350" y="3168"/>
                </a:lnTo>
                <a:lnTo>
                  <a:pt x="1359" y="3160"/>
                </a:lnTo>
                <a:lnTo>
                  <a:pt x="1376" y="3160"/>
                </a:lnTo>
                <a:lnTo>
                  <a:pt x="1359" y="3168"/>
                </a:lnTo>
                <a:lnTo>
                  <a:pt x="1350" y="3177"/>
                </a:lnTo>
                <a:lnTo>
                  <a:pt x="1341" y="3186"/>
                </a:lnTo>
                <a:lnTo>
                  <a:pt x="1341" y="3195"/>
                </a:lnTo>
                <a:lnTo>
                  <a:pt x="1332" y="3195"/>
                </a:lnTo>
                <a:lnTo>
                  <a:pt x="1323" y="3195"/>
                </a:lnTo>
                <a:lnTo>
                  <a:pt x="1332" y="3204"/>
                </a:lnTo>
                <a:lnTo>
                  <a:pt x="1359" y="3221"/>
                </a:lnTo>
                <a:lnTo>
                  <a:pt x="1367" y="3221"/>
                </a:lnTo>
                <a:lnTo>
                  <a:pt x="1394" y="3221"/>
                </a:lnTo>
                <a:lnTo>
                  <a:pt x="1403" y="3230"/>
                </a:lnTo>
                <a:lnTo>
                  <a:pt x="1394" y="3230"/>
                </a:lnTo>
                <a:lnTo>
                  <a:pt x="1359" y="3221"/>
                </a:lnTo>
                <a:lnTo>
                  <a:pt x="1341" y="3221"/>
                </a:lnTo>
                <a:lnTo>
                  <a:pt x="1332" y="3221"/>
                </a:lnTo>
                <a:lnTo>
                  <a:pt x="1323" y="3221"/>
                </a:lnTo>
                <a:lnTo>
                  <a:pt x="1315" y="3221"/>
                </a:lnTo>
                <a:lnTo>
                  <a:pt x="1306" y="3213"/>
                </a:lnTo>
                <a:lnTo>
                  <a:pt x="1297" y="3213"/>
                </a:lnTo>
                <a:lnTo>
                  <a:pt x="1270" y="3230"/>
                </a:lnTo>
                <a:lnTo>
                  <a:pt x="1262" y="3239"/>
                </a:lnTo>
                <a:lnTo>
                  <a:pt x="1235" y="3248"/>
                </a:lnTo>
                <a:lnTo>
                  <a:pt x="1235" y="3257"/>
                </a:lnTo>
                <a:lnTo>
                  <a:pt x="1235" y="3265"/>
                </a:lnTo>
                <a:lnTo>
                  <a:pt x="1235" y="3274"/>
                </a:lnTo>
                <a:lnTo>
                  <a:pt x="1226" y="3301"/>
                </a:lnTo>
                <a:lnTo>
                  <a:pt x="1226" y="3310"/>
                </a:lnTo>
                <a:lnTo>
                  <a:pt x="1209" y="3318"/>
                </a:lnTo>
                <a:lnTo>
                  <a:pt x="1200" y="3327"/>
                </a:lnTo>
                <a:lnTo>
                  <a:pt x="1200" y="3336"/>
                </a:lnTo>
                <a:lnTo>
                  <a:pt x="1191" y="3354"/>
                </a:lnTo>
                <a:lnTo>
                  <a:pt x="1200" y="3363"/>
                </a:lnTo>
                <a:lnTo>
                  <a:pt x="1217" y="3363"/>
                </a:lnTo>
                <a:lnTo>
                  <a:pt x="1226" y="3363"/>
                </a:lnTo>
                <a:lnTo>
                  <a:pt x="1253" y="3354"/>
                </a:lnTo>
                <a:lnTo>
                  <a:pt x="1244" y="3371"/>
                </a:lnTo>
                <a:lnTo>
                  <a:pt x="1235" y="3371"/>
                </a:lnTo>
                <a:lnTo>
                  <a:pt x="1226" y="3380"/>
                </a:lnTo>
                <a:lnTo>
                  <a:pt x="1217" y="3380"/>
                </a:lnTo>
                <a:lnTo>
                  <a:pt x="1209" y="3389"/>
                </a:lnTo>
                <a:lnTo>
                  <a:pt x="1191" y="3389"/>
                </a:lnTo>
                <a:lnTo>
                  <a:pt x="1191" y="3398"/>
                </a:lnTo>
                <a:lnTo>
                  <a:pt x="1191" y="3407"/>
                </a:lnTo>
                <a:lnTo>
                  <a:pt x="1200" y="3416"/>
                </a:lnTo>
                <a:lnTo>
                  <a:pt x="1209" y="3416"/>
                </a:lnTo>
                <a:lnTo>
                  <a:pt x="1226" y="3416"/>
                </a:lnTo>
                <a:lnTo>
                  <a:pt x="1235" y="3407"/>
                </a:lnTo>
                <a:lnTo>
                  <a:pt x="1235" y="3416"/>
                </a:lnTo>
                <a:lnTo>
                  <a:pt x="1244" y="3416"/>
                </a:lnTo>
                <a:lnTo>
                  <a:pt x="1244" y="3407"/>
                </a:lnTo>
                <a:lnTo>
                  <a:pt x="1253" y="3407"/>
                </a:lnTo>
                <a:lnTo>
                  <a:pt x="1262" y="3407"/>
                </a:lnTo>
                <a:lnTo>
                  <a:pt x="1270" y="3398"/>
                </a:lnTo>
                <a:lnTo>
                  <a:pt x="1279" y="3389"/>
                </a:lnTo>
                <a:lnTo>
                  <a:pt x="1288" y="3389"/>
                </a:lnTo>
                <a:lnTo>
                  <a:pt x="1288" y="3380"/>
                </a:lnTo>
                <a:lnTo>
                  <a:pt x="1288" y="3371"/>
                </a:lnTo>
                <a:lnTo>
                  <a:pt x="1297" y="3380"/>
                </a:lnTo>
                <a:lnTo>
                  <a:pt x="1306" y="3371"/>
                </a:lnTo>
                <a:lnTo>
                  <a:pt x="1315" y="3371"/>
                </a:lnTo>
                <a:lnTo>
                  <a:pt x="1332" y="3363"/>
                </a:lnTo>
                <a:lnTo>
                  <a:pt x="1332" y="3354"/>
                </a:lnTo>
                <a:lnTo>
                  <a:pt x="1350" y="3354"/>
                </a:lnTo>
                <a:lnTo>
                  <a:pt x="1350" y="3345"/>
                </a:lnTo>
                <a:lnTo>
                  <a:pt x="1350" y="3336"/>
                </a:lnTo>
                <a:lnTo>
                  <a:pt x="1359" y="3336"/>
                </a:lnTo>
                <a:lnTo>
                  <a:pt x="1359" y="3354"/>
                </a:lnTo>
                <a:lnTo>
                  <a:pt x="1367" y="3336"/>
                </a:lnTo>
                <a:lnTo>
                  <a:pt x="1367" y="3327"/>
                </a:lnTo>
                <a:lnTo>
                  <a:pt x="1376" y="3327"/>
                </a:lnTo>
                <a:lnTo>
                  <a:pt x="1376" y="3318"/>
                </a:lnTo>
                <a:lnTo>
                  <a:pt x="1385" y="3327"/>
                </a:lnTo>
                <a:lnTo>
                  <a:pt x="1394" y="3327"/>
                </a:lnTo>
                <a:lnTo>
                  <a:pt x="1403" y="3327"/>
                </a:lnTo>
                <a:lnTo>
                  <a:pt x="1420" y="3336"/>
                </a:lnTo>
                <a:lnTo>
                  <a:pt x="1429" y="3336"/>
                </a:lnTo>
                <a:lnTo>
                  <a:pt x="1438" y="3327"/>
                </a:lnTo>
                <a:lnTo>
                  <a:pt x="1447" y="3327"/>
                </a:lnTo>
                <a:lnTo>
                  <a:pt x="1456" y="3318"/>
                </a:lnTo>
                <a:lnTo>
                  <a:pt x="1456" y="3310"/>
                </a:lnTo>
                <a:lnTo>
                  <a:pt x="1465" y="3310"/>
                </a:lnTo>
                <a:lnTo>
                  <a:pt x="1465" y="3301"/>
                </a:lnTo>
                <a:lnTo>
                  <a:pt x="1465" y="3292"/>
                </a:lnTo>
                <a:lnTo>
                  <a:pt x="1465" y="3283"/>
                </a:lnTo>
                <a:lnTo>
                  <a:pt x="1473" y="3283"/>
                </a:lnTo>
                <a:lnTo>
                  <a:pt x="1482" y="3274"/>
                </a:lnTo>
                <a:lnTo>
                  <a:pt x="1473" y="3265"/>
                </a:lnTo>
                <a:lnTo>
                  <a:pt x="1465" y="3265"/>
                </a:lnTo>
                <a:lnTo>
                  <a:pt x="1456" y="3265"/>
                </a:lnTo>
                <a:lnTo>
                  <a:pt x="1447" y="3265"/>
                </a:lnTo>
                <a:lnTo>
                  <a:pt x="1438" y="3274"/>
                </a:lnTo>
                <a:lnTo>
                  <a:pt x="1429" y="3274"/>
                </a:lnTo>
                <a:lnTo>
                  <a:pt x="1438" y="3274"/>
                </a:lnTo>
                <a:lnTo>
                  <a:pt x="1438" y="3265"/>
                </a:lnTo>
                <a:lnTo>
                  <a:pt x="1447" y="3265"/>
                </a:lnTo>
                <a:lnTo>
                  <a:pt x="1456" y="3265"/>
                </a:lnTo>
                <a:lnTo>
                  <a:pt x="1456" y="3257"/>
                </a:lnTo>
                <a:lnTo>
                  <a:pt x="1456" y="3248"/>
                </a:lnTo>
                <a:lnTo>
                  <a:pt x="1447" y="3248"/>
                </a:lnTo>
                <a:lnTo>
                  <a:pt x="1438" y="3239"/>
                </a:lnTo>
                <a:lnTo>
                  <a:pt x="1447" y="3239"/>
                </a:lnTo>
                <a:lnTo>
                  <a:pt x="1456" y="3230"/>
                </a:lnTo>
                <a:lnTo>
                  <a:pt x="1456" y="3221"/>
                </a:lnTo>
                <a:lnTo>
                  <a:pt x="1465" y="3213"/>
                </a:lnTo>
                <a:lnTo>
                  <a:pt x="1456" y="3213"/>
                </a:lnTo>
                <a:lnTo>
                  <a:pt x="1447" y="3213"/>
                </a:lnTo>
                <a:lnTo>
                  <a:pt x="1456" y="3213"/>
                </a:lnTo>
                <a:lnTo>
                  <a:pt x="1456" y="3204"/>
                </a:lnTo>
                <a:lnTo>
                  <a:pt x="1465" y="3204"/>
                </a:lnTo>
                <a:lnTo>
                  <a:pt x="1473" y="3204"/>
                </a:lnTo>
                <a:lnTo>
                  <a:pt x="1482" y="3204"/>
                </a:lnTo>
                <a:lnTo>
                  <a:pt x="1491" y="3195"/>
                </a:lnTo>
                <a:lnTo>
                  <a:pt x="1500" y="3195"/>
                </a:lnTo>
                <a:lnTo>
                  <a:pt x="1482" y="3213"/>
                </a:lnTo>
                <a:lnTo>
                  <a:pt x="1482" y="3221"/>
                </a:lnTo>
                <a:lnTo>
                  <a:pt x="1482" y="3230"/>
                </a:lnTo>
                <a:lnTo>
                  <a:pt x="1491" y="3230"/>
                </a:lnTo>
                <a:lnTo>
                  <a:pt x="1500" y="3230"/>
                </a:lnTo>
                <a:lnTo>
                  <a:pt x="1509" y="3221"/>
                </a:lnTo>
                <a:lnTo>
                  <a:pt x="1517" y="3221"/>
                </a:lnTo>
                <a:lnTo>
                  <a:pt x="1526" y="3230"/>
                </a:lnTo>
                <a:lnTo>
                  <a:pt x="1526" y="3221"/>
                </a:lnTo>
                <a:lnTo>
                  <a:pt x="1535" y="3221"/>
                </a:lnTo>
                <a:lnTo>
                  <a:pt x="1544" y="3213"/>
                </a:lnTo>
                <a:lnTo>
                  <a:pt x="1553" y="3221"/>
                </a:lnTo>
                <a:lnTo>
                  <a:pt x="1562" y="3213"/>
                </a:lnTo>
                <a:lnTo>
                  <a:pt x="1570" y="3213"/>
                </a:lnTo>
                <a:lnTo>
                  <a:pt x="1579" y="3204"/>
                </a:lnTo>
                <a:lnTo>
                  <a:pt x="1597" y="3204"/>
                </a:lnTo>
                <a:lnTo>
                  <a:pt x="1606" y="3204"/>
                </a:lnTo>
                <a:lnTo>
                  <a:pt x="1579" y="3213"/>
                </a:lnTo>
                <a:lnTo>
                  <a:pt x="1579" y="3221"/>
                </a:lnTo>
                <a:lnTo>
                  <a:pt x="1579" y="3230"/>
                </a:lnTo>
                <a:lnTo>
                  <a:pt x="1588" y="3239"/>
                </a:lnTo>
                <a:lnTo>
                  <a:pt x="1597" y="3239"/>
                </a:lnTo>
                <a:lnTo>
                  <a:pt x="1588" y="3248"/>
                </a:lnTo>
                <a:lnTo>
                  <a:pt x="1579" y="3248"/>
                </a:lnTo>
                <a:lnTo>
                  <a:pt x="1588" y="3248"/>
                </a:lnTo>
                <a:lnTo>
                  <a:pt x="1597" y="3248"/>
                </a:lnTo>
                <a:lnTo>
                  <a:pt x="1606" y="3248"/>
                </a:lnTo>
                <a:lnTo>
                  <a:pt x="1614" y="3248"/>
                </a:lnTo>
                <a:lnTo>
                  <a:pt x="1614" y="3257"/>
                </a:lnTo>
                <a:lnTo>
                  <a:pt x="1650" y="3257"/>
                </a:lnTo>
                <a:lnTo>
                  <a:pt x="1641" y="3265"/>
                </a:lnTo>
                <a:lnTo>
                  <a:pt x="1632" y="3274"/>
                </a:lnTo>
                <a:lnTo>
                  <a:pt x="1641" y="3274"/>
                </a:lnTo>
                <a:lnTo>
                  <a:pt x="1650" y="3274"/>
                </a:lnTo>
                <a:lnTo>
                  <a:pt x="1659" y="3283"/>
                </a:lnTo>
                <a:lnTo>
                  <a:pt x="1667" y="3283"/>
                </a:lnTo>
                <a:lnTo>
                  <a:pt x="1676" y="3283"/>
                </a:lnTo>
                <a:lnTo>
                  <a:pt x="1685" y="3283"/>
                </a:lnTo>
                <a:lnTo>
                  <a:pt x="1694" y="3274"/>
                </a:lnTo>
                <a:lnTo>
                  <a:pt x="1703" y="3265"/>
                </a:lnTo>
                <a:lnTo>
                  <a:pt x="1712" y="3265"/>
                </a:lnTo>
                <a:lnTo>
                  <a:pt x="1720" y="3257"/>
                </a:lnTo>
                <a:lnTo>
                  <a:pt x="1712" y="3265"/>
                </a:lnTo>
                <a:lnTo>
                  <a:pt x="1712" y="3274"/>
                </a:lnTo>
                <a:lnTo>
                  <a:pt x="1703" y="3292"/>
                </a:lnTo>
                <a:lnTo>
                  <a:pt x="1712" y="3292"/>
                </a:lnTo>
                <a:lnTo>
                  <a:pt x="1720" y="3301"/>
                </a:lnTo>
                <a:lnTo>
                  <a:pt x="1729" y="3301"/>
                </a:lnTo>
                <a:lnTo>
                  <a:pt x="1729" y="3310"/>
                </a:lnTo>
                <a:lnTo>
                  <a:pt x="1747" y="3310"/>
                </a:lnTo>
                <a:lnTo>
                  <a:pt x="1756" y="3310"/>
                </a:lnTo>
                <a:lnTo>
                  <a:pt x="1764" y="3318"/>
                </a:lnTo>
                <a:lnTo>
                  <a:pt x="1764" y="3327"/>
                </a:lnTo>
                <a:lnTo>
                  <a:pt x="1773" y="3327"/>
                </a:lnTo>
                <a:lnTo>
                  <a:pt x="1791" y="3327"/>
                </a:lnTo>
                <a:lnTo>
                  <a:pt x="1809" y="3318"/>
                </a:lnTo>
                <a:lnTo>
                  <a:pt x="1853" y="3318"/>
                </a:lnTo>
                <a:lnTo>
                  <a:pt x="1879" y="3318"/>
                </a:lnTo>
                <a:lnTo>
                  <a:pt x="1914" y="3327"/>
                </a:lnTo>
                <a:lnTo>
                  <a:pt x="1941" y="3327"/>
                </a:lnTo>
                <a:lnTo>
                  <a:pt x="1950" y="3327"/>
                </a:lnTo>
                <a:lnTo>
                  <a:pt x="1959" y="3327"/>
                </a:lnTo>
                <a:lnTo>
                  <a:pt x="1959" y="3318"/>
                </a:lnTo>
                <a:lnTo>
                  <a:pt x="1967" y="3318"/>
                </a:lnTo>
                <a:lnTo>
                  <a:pt x="1967" y="3327"/>
                </a:lnTo>
                <a:lnTo>
                  <a:pt x="1959" y="3336"/>
                </a:lnTo>
                <a:lnTo>
                  <a:pt x="1967" y="3345"/>
                </a:lnTo>
                <a:lnTo>
                  <a:pt x="2003" y="3354"/>
                </a:lnTo>
                <a:lnTo>
                  <a:pt x="2020" y="3363"/>
                </a:lnTo>
                <a:lnTo>
                  <a:pt x="2038" y="3363"/>
                </a:lnTo>
                <a:lnTo>
                  <a:pt x="2047" y="3354"/>
                </a:lnTo>
                <a:lnTo>
                  <a:pt x="2073" y="3345"/>
                </a:lnTo>
                <a:lnTo>
                  <a:pt x="2091" y="3327"/>
                </a:lnTo>
                <a:lnTo>
                  <a:pt x="2100" y="3327"/>
                </a:lnTo>
                <a:lnTo>
                  <a:pt x="2109" y="3327"/>
                </a:lnTo>
                <a:lnTo>
                  <a:pt x="2126" y="3336"/>
                </a:lnTo>
                <a:lnTo>
                  <a:pt x="2144" y="3345"/>
                </a:lnTo>
                <a:lnTo>
                  <a:pt x="2135" y="3345"/>
                </a:lnTo>
                <a:lnTo>
                  <a:pt x="2126" y="3345"/>
                </a:lnTo>
                <a:lnTo>
                  <a:pt x="2126" y="3354"/>
                </a:lnTo>
                <a:lnTo>
                  <a:pt x="2117" y="3354"/>
                </a:lnTo>
                <a:lnTo>
                  <a:pt x="2117" y="3363"/>
                </a:lnTo>
                <a:lnTo>
                  <a:pt x="2117" y="3371"/>
                </a:lnTo>
                <a:lnTo>
                  <a:pt x="2117" y="3354"/>
                </a:lnTo>
                <a:lnTo>
                  <a:pt x="2117" y="3345"/>
                </a:lnTo>
                <a:lnTo>
                  <a:pt x="2109" y="3336"/>
                </a:lnTo>
                <a:lnTo>
                  <a:pt x="2100" y="3336"/>
                </a:lnTo>
                <a:lnTo>
                  <a:pt x="2100" y="3345"/>
                </a:lnTo>
                <a:lnTo>
                  <a:pt x="2100" y="3354"/>
                </a:lnTo>
                <a:lnTo>
                  <a:pt x="2100" y="3363"/>
                </a:lnTo>
                <a:lnTo>
                  <a:pt x="2091" y="3371"/>
                </a:lnTo>
                <a:lnTo>
                  <a:pt x="2082" y="3371"/>
                </a:lnTo>
                <a:lnTo>
                  <a:pt x="2082" y="3380"/>
                </a:lnTo>
                <a:lnTo>
                  <a:pt x="2091" y="3380"/>
                </a:lnTo>
                <a:lnTo>
                  <a:pt x="2100" y="3389"/>
                </a:lnTo>
                <a:lnTo>
                  <a:pt x="2117" y="3398"/>
                </a:lnTo>
                <a:lnTo>
                  <a:pt x="2153" y="3416"/>
                </a:lnTo>
                <a:lnTo>
                  <a:pt x="2161" y="3416"/>
                </a:lnTo>
                <a:lnTo>
                  <a:pt x="2179" y="3416"/>
                </a:lnTo>
                <a:lnTo>
                  <a:pt x="2179" y="3424"/>
                </a:lnTo>
                <a:lnTo>
                  <a:pt x="2170" y="3424"/>
                </a:lnTo>
                <a:lnTo>
                  <a:pt x="2179" y="3424"/>
                </a:lnTo>
                <a:lnTo>
                  <a:pt x="2188" y="3424"/>
                </a:lnTo>
                <a:lnTo>
                  <a:pt x="2197" y="3433"/>
                </a:lnTo>
                <a:lnTo>
                  <a:pt x="2214" y="3442"/>
                </a:lnTo>
                <a:lnTo>
                  <a:pt x="2214" y="3451"/>
                </a:lnTo>
                <a:lnTo>
                  <a:pt x="2223" y="3460"/>
                </a:lnTo>
                <a:lnTo>
                  <a:pt x="2232" y="3468"/>
                </a:lnTo>
                <a:lnTo>
                  <a:pt x="2241" y="3477"/>
                </a:lnTo>
                <a:lnTo>
                  <a:pt x="2250" y="3477"/>
                </a:lnTo>
                <a:lnTo>
                  <a:pt x="2250" y="3486"/>
                </a:lnTo>
                <a:lnTo>
                  <a:pt x="2285" y="3504"/>
                </a:lnTo>
                <a:lnTo>
                  <a:pt x="2294" y="3513"/>
                </a:lnTo>
                <a:lnTo>
                  <a:pt x="2311" y="3513"/>
                </a:lnTo>
                <a:lnTo>
                  <a:pt x="2311" y="3521"/>
                </a:lnTo>
                <a:lnTo>
                  <a:pt x="2320" y="3521"/>
                </a:lnTo>
                <a:lnTo>
                  <a:pt x="2329" y="3513"/>
                </a:lnTo>
                <a:lnTo>
                  <a:pt x="2347" y="3504"/>
                </a:lnTo>
                <a:lnTo>
                  <a:pt x="2356" y="3504"/>
                </a:lnTo>
                <a:lnTo>
                  <a:pt x="2356" y="3495"/>
                </a:lnTo>
                <a:lnTo>
                  <a:pt x="2356" y="3486"/>
                </a:lnTo>
                <a:lnTo>
                  <a:pt x="2347" y="3477"/>
                </a:lnTo>
                <a:lnTo>
                  <a:pt x="2338" y="3477"/>
                </a:lnTo>
                <a:lnTo>
                  <a:pt x="2329" y="3477"/>
                </a:lnTo>
                <a:lnTo>
                  <a:pt x="2329" y="3468"/>
                </a:lnTo>
                <a:lnTo>
                  <a:pt x="2320" y="3468"/>
                </a:lnTo>
                <a:lnTo>
                  <a:pt x="2320" y="3460"/>
                </a:lnTo>
                <a:lnTo>
                  <a:pt x="2311" y="3460"/>
                </a:lnTo>
                <a:lnTo>
                  <a:pt x="2303" y="3451"/>
                </a:lnTo>
                <a:lnTo>
                  <a:pt x="2294" y="3451"/>
                </a:lnTo>
                <a:lnTo>
                  <a:pt x="2285" y="3451"/>
                </a:lnTo>
                <a:lnTo>
                  <a:pt x="2285" y="3442"/>
                </a:lnTo>
                <a:lnTo>
                  <a:pt x="2294" y="3442"/>
                </a:lnTo>
                <a:lnTo>
                  <a:pt x="2285" y="3433"/>
                </a:lnTo>
                <a:lnTo>
                  <a:pt x="2303" y="3442"/>
                </a:lnTo>
                <a:lnTo>
                  <a:pt x="2320" y="3442"/>
                </a:lnTo>
                <a:lnTo>
                  <a:pt x="2320" y="3451"/>
                </a:lnTo>
                <a:lnTo>
                  <a:pt x="2329" y="3451"/>
                </a:lnTo>
                <a:lnTo>
                  <a:pt x="2329" y="3460"/>
                </a:lnTo>
                <a:lnTo>
                  <a:pt x="2338" y="3460"/>
                </a:lnTo>
                <a:lnTo>
                  <a:pt x="2347" y="3460"/>
                </a:lnTo>
                <a:lnTo>
                  <a:pt x="2356" y="3460"/>
                </a:lnTo>
                <a:lnTo>
                  <a:pt x="2356" y="3451"/>
                </a:lnTo>
                <a:lnTo>
                  <a:pt x="2347" y="3442"/>
                </a:lnTo>
                <a:lnTo>
                  <a:pt x="2347" y="3433"/>
                </a:lnTo>
                <a:lnTo>
                  <a:pt x="2356" y="3433"/>
                </a:lnTo>
                <a:lnTo>
                  <a:pt x="2356" y="3451"/>
                </a:lnTo>
                <a:lnTo>
                  <a:pt x="2364" y="3451"/>
                </a:lnTo>
                <a:lnTo>
                  <a:pt x="2373" y="3451"/>
                </a:lnTo>
                <a:lnTo>
                  <a:pt x="2356" y="3460"/>
                </a:lnTo>
                <a:lnTo>
                  <a:pt x="2364" y="3477"/>
                </a:lnTo>
                <a:lnTo>
                  <a:pt x="2373" y="3486"/>
                </a:lnTo>
                <a:lnTo>
                  <a:pt x="2364" y="3495"/>
                </a:lnTo>
                <a:lnTo>
                  <a:pt x="2364" y="3504"/>
                </a:lnTo>
                <a:lnTo>
                  <a:pt x="2373" y="3504"/>
                </a:lnTo>
                <a:lnTo>
                  <a:pt x="2391" y="3504"/>
                </a:lnTo>
                <a:lnTo>
                  <a:pt x="2400" y="3504"/>
                </a:lnTo>
                <a:lnTo>
                  <a:pt x="2409" y="3513"/>
                </a:lnTo>
                <a:lnTo>
                  <a:pt x="2409" y="3521"/>
                </a:lnTo>
                <a:lnTo>
                  <a:pt x="2426" y="3521"/>
                </a:lnTo>
                <a:lnTo>
                  <a:pt x="2426" y="3513"/>
                </a:lnTo>
                <a:lnTo>
                  <a:pt x="2426" y="3504"/>
                </a:lnTo>
                <a:lnTo>
                  <a:pt x="2426" y="3486"/>
                </a:lnTo>
                <a:lnTo>
                  <a:pt x="2417" y="3477"/>
                </a:lnTo>
                <a:lnTo>
                  <a:pt x="2417" y="3468"/>
                </a:lnTo>
                <a:lnTo>
                  <a:pt x="2417" y="3460"/>
                </a:lnTo>
                <a:lnTo>
                  <a:pt x="2409" y="3451"/>
                </a:lnTo>
                <a:lnTo>
                  <a:pt x="2409" y="3424"/>
                </a:lnTo>
                <a:lnTo>
                  <a:pt x="2400" y="3416"/>
                </a:lnTo>
                <a:lnTo>
                  <a:pt x="2409" y="3416"/>
                </a:lnTo>
                <a:lnTo>
                  <a:pt x="2400" y="3407"/>
                </a:lnTo>
                <a:lnTo>
                  <a:pt x="2409" y="3398"/>
                </a:lnTo>
                <a:lnTo>
                  <a:pt x="2409" y="3389"/>
                </a:lnTo>
                <a:lnTo>
                  <a:pt x="2409" y="3398"/>
                </a:lnTo>
                <a:lnTo>
                  <a:pt x="2409" y="3407"/>
                </a:lnTo>
                <a:lnTo>
                  <a:pt x="2417" y="3424"/>
                </a:lnTo>
                <a:lnTo>
                  <a:pt x="2426" y="3451"/>
                </a:lnTo>
                <a:lnTo>
                  <a:pt x="2426" y="3460"/>
                </a:lnTo>
                <a:lnTo>
                  <a:pt x="2435" y="3460"/>
                </a:lnTo>
                <a:lnTo>
                  <a:pt x="2435" y="3468"/>
                </a:lnTo>
                <a:lnTo>
                  <a:pt x="2435" y="3477"/>
                </a:lnTo>
                <a:lnTo>
                  <a:pt x="2453" y="3495"/>
                </a:lnTo>
                <a:lnTo>
                  <a:pt x="2461" y="3504"/>
                </a:lnTo>
                <a:lnTo>
                  <a:pt x="2470" y="3504"/>
                </a:lnTo>
                <a:lnTo>
                  <a:pt x="2479" y="3513"/>
                </a:lnTo>
                <a:lnTo>
                  <a:pt x="2488" y="3521"/>
                </a:lnTo>
                <a:lnTo>
                  <a:pt x="2497" y="3513"/>
                </a:lnTo>
                <a:lnTo>
                  <a:pt x="2506" y="3504"/>
                </a:lnTo>
                <a:lnTo>
                  <a:pt x="2514" y="3495"/>
                </a:lnTo>
                <a:lnTo>
                  <a:pt x="2514" y="3486"/>
                </a:lnTo>
                <a:lnTo>
                  <a:pt x="2514" y="3495"/>
                </a:lnTo>
                <a:lnTo>
                  <a:pt x="2506" y="3513"/>
                </a:lnTo>
                <a:lnTo>
                  <a:pt x="2506" y="3521"/>
                </a:lnTo>
                <a:lnTo>
                  <a:pt x="2506" y="3530"/>
                </a:lnTo>
                <a:lnTo>
                  <a:pt x="2506" y="3539"/>
                </a:lnTo>
                <a:lnTo>
                  <a:pt x="2514" y="3548"/>
                </a:lnTo>
                <a:lnTo>
                  <a:pt x="2523" y="3548"/>
                </a:lnTo>
                <a:lnTo>
                  <a:pt x="2523" y="3557"/>
                </a:lnTo>
                <a:lnTo>
                  <a:pt x="2532" y="3557"/>
                </a:lnTo>
                <a:lnTo>
                  <a:pt x="2532" y="3566"/>
                </a:lnTo>
                <a:lnTo>
                  <a:pt x="2532" y="3557"/>
                </a:lnTo>
                <a:lnTo>
                  <a:pt x="2541" y="3557"/>
                </a:lnTo>
                <a:lnTo>
                  <a:pt x="2567" y="3557"/>
                </a:lnTo>
                <a:lnTo>
                  <a:pt x="2541" y="3557"/>
                </a:lnTo>
                <a:lnTo>
                  <a:pt x="2541" y="3566"/>
                </a:lnTo>
                <a:lnTo>
                  <a:pt x="2550" y="3574"/>
                </a:lnTo>
                <a:lnTo>
                  <a:pt x="2576" y="3592"/>
                </a:lnTo>
                <a:lnTo>
                  <a:pt x="2567" y="3592"/>
                </a:lnTo>
                <a:lnTo>
                  <a:pt x="2558" y="3583"/>
                </a:lnTo>
                <a:lnTo>
                  <a:pt x="2541" y="3574"/>
                </a:lnTo>
                <a:lnTo>
                  <a:pt x="2532" y="3583"/>
                </a:lnTo>
                <a:lnTo>
                  <a:pt x="2541" y="3592"/>
                </a:lnTo>
                <a:lnTo>
                  <a:pt x="2550" y="3619"/>
                </a:lnTo>
                <a:lnTo>
                  <a:pt x="2550" y="3636"/>
                </a:lnTo>
                <a:lnTo>
                  <a:pt x="2585" y="3645"/>
                </a:lnTo>
                <a:lnTo>
                  <a:pt x="2594" y="3645"/>
                </a:lnTo>
                <a:lnTo>
                  <a:pt x="2594" y="3654"/>
                </a:lnTo>
                <a:lnTo>
                  <a:pt x="2594" y="3663"/>
                </a:lnTo>
                <a:lnTo>
                  <a:pt x="2603" y="3671"/>
                </a:lnTo>
                <a:lnTo>
                  <a:pt x="2611" y="3671"/>
                </a:lnTo>
                <a:lnTo>
                  <a:pt x="2620" y="3671"/>
                </a:lnTo>
                <a:lnTo>
                  <a:pt x="2620" y="3689"/>
                </a:lnTo>
                <a:lnTo>
                  <a:pt x="2629" y="3689"/>
                </a:lnTo>
                <a:lnTo>
                  <a:pt x="2629" y="3698"/>
                </a:lnTo>
                <a:lnTo>
                  <a:pt x="2638" y="3707"/>
                </a:lnTo>
                <a:lnTo>
                  <a:pt x="2647" y="3716"/>
                </a:lnTo>
                <a:lnTo>
                  <a:pt x="2656" y="3716"/>
                </a:lnTo>
                <a:lnTo>
                  <a:pt x="2656" y="3724"/>
                </a:lnTo>
                <a:lnTo>
                  <a:pt x="2664" y="3733"/>
                </a:lnTo>
                <a:lnTo>
                  <a:pt x="2691" y="3733"/>
                </a:lnTo>
                <a:lnTo>
                  <a:pt x="2673" y="3742"/>
                </a:lnTo>
                <a:lnTo>
                  <a:pt x="2664" y="3742"/>
                </a:lnTo>
                <a:lnTo>
                  <a:pt x="2656" y="3760"/>
                </a:lnTo>
                <a:lnTo>
                  <a:pt x="2647" y="3769"/>
                </a:lnTo>
                <a:lnTo>
                  <a:pt x="2647" y="3777"/>
                </a:lnTo>
                <a:lnTo>
                  <a:pt x="2638" y="3777"/>
                </a:lnTo>
                <a:lnTo>
                  <a:pt x="2638" y="3786"/>
                </a:lnTo>
                <a:lnTo>
                  <a:pt x="2647" y="3795"/>
                </a:lnTo>
                <a:lnTo>
                  <a:pt x="2656" y="3804"/>
                </a:lnTo>
                <a:lnTo>
                  <a:pt x="2664" y="3795"/>
                </a:lnTo>
                <a:lnTo>
                  <a:pt x="2664" y="3786"/>
                </a:lnTo>
                <a:lnTo>
                  <a:pt x="2673" y="3777"/>
                </a:lnTo>
                <a:lnTo>
                  <a:pt x="2664" y="3769"/>
                </a:lnTo>
                <a:lnTo>
                  <a:pt x="2673" y="3769"/>
                </a:lnTo>
                <a:lnTo>
                  <a:pt x="2682" y="3760"/>
                </a:lnTo>
                <a:lnTo>
                  <a:pt x="2708" y="3751"/>
                </a:lnTo>
                <a:lnTo>
                  <a:pt x="2726" y="3742"/>
                </a:lnTo>
                <a:lnTo>
                  <a:pt x="2726" y="3751"/>
                </a:lnTo>
                <a:lnTo>
                  <a:pt x="2717" y="3751"/>
                </a:lnTo>
                <a:lnTo>
                  <a:pt x="2717" y="3760"/>
                </a:lnTo>
                <a:lnTo>
                  <a:pt x="2726" y="3777"/>
                </a:lnTo>
                <a:lnTo>
                  <a:pt x="2735" y="3786"/>
                </a:lnTo>
                <a:lnTo>
                  <a:pt x="2735" y="3795"/>
                </a:lnTo>
                <a:lnTo>
                  <a:pt x="2735" y="3804"/>
                </a:lnTo>
                <a:lnTo>
                  <a:pt x="2735" y="3813"/>
                </a:lnTo>
                <a:lnTo>
                  <a:pt x="2735" y="3822"/>
                </a:lnTo>
                <a:lnTo>
                  <a:pt x="2744" y="3822"/>
                </a:lnTo>
                <a:lnTo>
                  <a:pt x="2744" y="3830"/>
                </a:lnTo>
                <a:lnTo>
                  <a:pt x="2726" y="3830"/>
                </a:lnTo>
                <a:lnTo>
                  <a:pt x="2726" y="3839"/>
                </a:lnTo>
                <a:lnTo>
                  <a:pt x="2726" y="3848"/>
                </a:lnTo>
                <a:lnTo>
                  <a:pt x="2735" y="3866"/>
                </a:lnTo>
                <a:lnTo>
                  <a:pt x="2735" y="3874"/>
                </a:lnTo>
                <a:lnTo>
                  <a:pt x="2753" y="3883"/>
                </a:lnTo>
                <a:lnTo>
                  <a:pt x="2761" y="3883"/>
                </a:lnTo>
                <a:lnTo>
                  <a:pt x="2779" y="3874"/>
                </a:lnTo>
                <a:lnTo>
                  <a:pt x="2788" y="3866"/>
                </a:lnTo>
                <a:lnTo>
                  <a:pt x="2788" y="3857"/>
                </a:lnTo>
                <a:lnTo>
                  <a:pt x="2788" y="3848"/>
                </a:lnTo>
                <a:lnTo>
                  <a:pt x="2797" y="3830"/>
                </a:lnTo>
                <a:lnTo>
                  <a:pt x="2797" y="3822"/>
                </a:lnTo>
                <a:lnTo>
                  <a:pt x="2797" y="3813"/>
                </a:lnTo>
                <a:lnTo>
                  <a:pt x="2797" y="3804"/>
                </a:lnTo>
                <a:lnTo>
                  <a:pt x="2788" y="3795"/>
                </a:lnTo>
                <a:lnTo>
                  <a:pt x="2788" y="3786"/>
                </a:lnTo>
                <a:lnTo>
                  <a:pt x="2797" y="3777"/>
                </a:lnTo>
                <a:lnTo>
                  <a:pt x="2797" y="3769"/>
                </a:lnTo>
                <a:lnTo>
                  <a:pt x="2797" y="3777"/>
                </a:lnTo>
                <a:lnTo>
                  <a:pt x="2797" y="3786"/>
                </a:lnTo>
                <a:lnTo>
                  <a:pt x="2797" y="3795"/>
                </a:lnTo>
                <a:lnTo>
                  <a:pt x="2797" y="3804"/>
                </a:lnTo>
                <a:lnTo>
                  <a:pt x="2797" y="3813"/>
                </a:lnTo>
                <a:lnTo>
                  <a:pt x="2806" y="3822"/>
                </a:lnTo>
                <a:lnTo>
                  <a:pt x="2806" y="3830"/>
                </a:lnTo>
                <a:lnTo>
                  <a:pt x="2797" y="3839"/>
                </a:lnTo>
                <a:lnTo>
                  <a:pt x="2797" y="3848"/>
                </a:lnTo>
                <a:lnTo>
                  <a:pt x="2806" y="3848"/>
                </a:lnTo>
                <a:lnTo>
                  <a:pt x="2814" y="3830"/>
                </a:lnTo>
                <a:lnTo>
                  <a:pt x="2814" y="3822"/>
                </a:lnTo>
                <a:lnTo>
                  <a:pt x="2814" y="3813"/>
                </a:lnTo>
                <a:lnTo>
                  <a:pt x="2814" y="3804"/>
                </a:lnTo>
                <a:lnTo>
                  <a:pt x="2823" y="3804"/>
                </a:lnTo>
                <a:lnTo>
                  <a:pt x="2823" y="3813"/>
                </a:lnTo>
                <a:lnTo>
                  <a:pt x="2832" y="3813"/>
                </a:lnTo>
                <a:lnTo>
                  <a:pt x="2814" y="3830"/>
                </a:lnTo>
                <a:lnTo>
                  <a:pt x="2806" y="3839"/>
                </a:lnTo>
                <a:lnTo>
                  <a:pt x="2806" y="3848"/>
                </a:lnTo>
                <a:lnTo>
                  <a:pt x="2797" y="3866"/>
                </a:lnTo>
                <a:lnTo>
                  <a:pt x="2788" y="3874"/>
                </a:lnTo>
                <a:lnTo>
                  <a:pt x="2788" y="3883"/>
                </a:lnTo>
                <a:lnTo>
                  <a:pt x="2779" y="3892"/>
                </a:lnTo>
                <a:lnTo>
                  <a:pt x="2770" y="3892"/>
                </a:lnTo>
                <a:lnTo>
                  <a:pt x="2770" y="3901"/>
                </a:lnTo>
                <a:lnTo>
                  <a:pt x="2770" y="3910"/>
                </a:lnTo>
                <a:lnTo>
                  <a:pt x="2770" y="3919"/>
                </a:lnTo>
                <a:lnTo>
                  <a:pt x="2770" y="3927"/>
                </a:lnTo>
                <a:lnTo>
                  <a:pt x="2779" y="3936"/>
                </a:lnTo>
                <a:lnTo>
                  <a:pt x="2797" y="3945"/>
                </a:lnTo>
                <a:lnTo>
                  <a:pt x="2806" y="3936"/>
                </a:lnTo>
                <a:lnTo>
                  <a:pt x="2814" y="3936"/>
                </a:lnTo>
                <a:lnTo>
                  <a:pt x="2832" y="3936"/>
                </a:lnTo>
                <a:lnTo>
                  <a:pt x="2814" y="3945"/>
                </a:lnTo>
                <a:lnTo>
                  <a:pt x="2797" y="3945"/>
                </a:lnTo>
                <a:lnTo>
                  <a:pt x="2797" y="3963"/>
                </a:lnTo>
                <a:lnTo>
                  <a:pt x="2788" y="3972"/>
                </a:lnTo>
                <a:lnTo>
                  <a:pt x="2779" y="3989"/>
                </a:lnTo>
                <a:lnTo>
                  <a:pt x="2779" y="3998"/>
                </a:lnTo>
                <a:lnTo>
                  <a:pt x="2797" y="3998"/>
                </a:lnTo>
                <a:lnTo>
                  <a:pt x="2806" y="4007"/>
                </a:lnTo>
                <a:lnTo>
                  <a:pt x="2814" y="4016"/>
                </a:lnTo>
                <a:lnTo>
                  <a:pt x="2823" y="4024"/>
                </a:lnTo>
                <a:lnTo>
                  <a:pt x="2832" y="4033"/>
                </a:lnTo>
                <a:lnTo>
                  <a:pt x="2841" y="4024"/>
                </a:lnTo>
                <a:lnTo>
                  <a:pt x="2858" y="4024"/>
                </a:lnTo>
                <a:lnTo>
                  <a:pt x="2858" y="4016"/>
                </a:lnTo>
                <a:lnTo>
                  <a:pt x="2858" y="3998"/>
                </a:lnTo>
                <a:lnTo>
                  <a:pt x="2867" y="3980"/>
                </a:lnTo>
                <a:lnTo>
                  <a:pt x="2876" y="3980"/>
                </a:lnTo>
                <a:lnTo>
                  <a:pt x="2876" y="3972"/>
                </a:lnTo>
                <a:lnTo>
                  <a:pt x="2876" y="3980"/>
                </a:lnTo>
                <a:lnTo>
                  <a:pt x="2885" y="3980"/>
                </a:lnTo>
                <a:lnTo>
                  <a:pt x="2894" y="3972"/>
                </a:lnTo>
                <a:lnTo>
                  <a:pt x="2903" y="3972"/>
                </a:lnTo>
                <a:lnTo>
                  <a:pt x="2911" y="3972"/>
                </a:lnTo>
                <a:lnTo>
                  <a:pt x="2903" y="3980"/>
                </a:lnTo>
                <a:lnTo>
                  <a:pt x="2894" y="3980"/>
                </a:lnTo>
                <a:lnTo>
                  <a:pt x="2894" y="3989"/>
                </a:lnTo>
                <a:lnTo>
                  <a:pt x="2903" y="4007"/>
                </a:lnTo>
                <a:lnTo>
                  <a:pt x="2911" y="4016"/>
                </a:lnTo>
                <a:lnTo>
                  <a:pt x="2920" y="4007"/>
                </a:lnTo>
                <a:lnTo>
                  <a:pt x="2929" y="4007"/>
                </a:lnTo>
                <a:lnTo>
                  <a:pt x="2938" y="4016"/>
                </a:lnTo>
                <a:lnTo>
                  <a:pt x="2955" y="4024"/>
                </a:lnTo>
                <a:lnTo>
                  <a:pt x="2955" y="4033"/>
                </a:lnTo>
                <a:lnTo>
                  <a:pt x="2947" y="4024"/>
                </a:lnTo>
                <a:lnTo>
                  <a:pt x="2938" y="4016"/>
                </a:lnTo>
                <a:lnTo>
                  <a:pt x="2929" y="4016"/>
                </a:lnTo>
                <a:lnTo>
                  <a:pt x="2920" y="4016"/>
                </a:lnTo>
                <a:lnTo>
                  <a:pt x="2911" y="4016"/>
                </a:lnTo>
                <a:lnTo>
                  <a:pt x="2885" y="4007"/>
                </a:lnTo>
                <a:lnTo>
                  <a:pt x="2885" y="3989"/>
                </a:lnTo>
                <a:lnTo>
                  <a:pt x="2876" y="3989"/>
                </a:lnTo>
                <a:lnTo>
                  <a:pt x="2867" y="3998"/>
                </a:lnTo>
                <a:lnTo>
                  <a:pt x="2858" y="4007"/>
                </a:lnTo>
                <a:lnTo>
                  <a:pt x="2867" y="4016"/>
                </a:lnTo>
                <a:lnTo>
                  <a:pt x="2867" y="4024"/>
                </a:lnTo>
                <a:lnTo>
                  <a:pt x="2885" y="4024"/>
                </a:lnTo>
                <a:lnTo>
                  <a:pt x="2903" y="4033"/>
                </a:lnTo>
                <a:lnTo>
                  <a:pt x="2911" y="4042"/>
                </a:lnTo>
                <a:lnTo>
                  <a:pt x="2911" y="4069"/>
                </a:lnTo>
                <a:lnTo>
                  <a:pt x="2920" y="4077"/>
                </a:lnTo>
                <a:lnTo>
                  <a:pt x="2938" y="4069"/>
                </a:lnTo>
                <a:lnTo>
                  <a:pt x="2947" y="4069"/>
                </a:lnTo>
                <a:lnTo>
                  <a:pt x="2938" y="4077"/>
                </a:lnTo>
                <a:lnTo>
                  <a:pt x="2938" y="4095"/>
                </a:lnTo>
                <a:lnTo>
                  <a:pt x="2929" y="4113"/>
                </a:lnTo>
                <a:lnTo>
                  <a:pt x="2929" y="4122"/>
                </a:lnTo>
                <a:lnTo>
                  <a:pt x="2938" y="4122"/>
                </a:lnTo>
                <a:lnTo>
                  <a:pt x="2947" y="4104"/>
                </a:lnTo>
                <a:lnTo>
                  <a:pt x="2955" y="4104"/>
                </a:lnTo>
                <a:lnTo>
                  <a:pt x="2947" y="4113"/>
                </a:lnTo>
                <a:lnTo>
                  <a:pt x="2947" y="4122"/>
                </a:lnTo>
                <a:lnTo>
                  <a:pt x="2947" y="4130"/>
                </a:lnTo>
                <a:lnTo>
                  <a:pt x="2920" y="4139"/>
                </a:lnTo>
                <a:lnTo>
                  <a:pt x="2938" y="4157"/>
                </a:lnTo>
                <a:lnTo>
                  <a:pt x="2938" y="4183"/>
                </a:lnTo>
                <a:lnTo>
                  <a:pt x="2947" y="4166"/>
                </a:lnTo>
                <a:lnTo>
                  <a:pt x="2955" y="4139"/>
                </a:lnTo>
                <a:lnTo>
                  <a:pt x="2964" y="4130"/>
                </a:lnTo>
                <a:lnTo>
                  <a:pt x="2973" y="4130"/>
                </a:lnTo>
                <a:lnTo>
                  <a:pt x="2982" y="4122"/>
                </a:lnTo>
                <a:lnTo>
                  <a:pt x="3017" y="4095"/>
                </a:lnTo>
                <a:lnTo>
                  <a:pt x="3017" y="4086"/>
                </a:lnTo>
                <a:lnTo>
                  <a:pt x="3017" y="4077"/>
                </a:lnTo>
                <a:lnTo>
                  <a:pt x="3026" y="4077"/>
                </a:lnTo>
                <a:lnTo>
                  <a:pt x="3026" y="4086"/>
                </a:lnTo>
                <a:lnTo>
                  <a:pt x="3026" y="4095"/>
                </a:lnTo>
                <a:lnTo>
                  <a:pt x="3008" y="4104"/>
                </a:lnTo>
                <a:lnTo>
                  <a:pt x="3008" y="4113"/>
                </a:lnTo>
                <a:lnTo>
                  <a:pt x="3008" y="4122"/>
                </a:lnTo>
                <a:lnTo>
                  <a:pt x="3026" y="4130"/>
                </a:lnTo>
                <a:lnTo>
                  <a:pt x="3026" y="4139"/>
                </a:lnTo>
                <a:lnTo>
                  <a:pt x="3044" y="4148"/>
                </a:lnTo>
                <a:lnTo>
                  <a:pt x="3035" y="4148"/>
                </a:lnTo>
                <a:lnTo>
                  <a:pt x="3026" y="4139"/>
                </a:lnTo>
                <a:lnTo>
                  <a:pt x="3026" y="4130"/>
                </a:lnTo>
                <a:lnTo>
                  <a:pt x="3017" y="4130"/>
                </a:lnTo>
                <a:lnTo>
                  <a:pt x="3008" y="4130"/>
                </a:lnTo>
                <a:lnTo>
                  <a:pt x="3008" y="4122"/>
                </a:lnTo>
                <a:lnTo>
                  <a:pt x="2991" y="4122"/>
                </a:lnTo>
                <a:lnTo>
                  <a:pt x="2982" y="4130"/>
                </a:lnTo>
                <a:lnTo>
                  <a:pt x="2973" y="4130"/>
                </a:lnTo>
                <a:lnTo>
                  <a:pt x="2964" y="4139"/>
                </a:lnTo>
                <a:lnTo>
                  <a:pt x="2964" y="4148"/>
                </a:lnTo>
                <a:lnTo>
                  <a:pt x="2955" y="4157"/>
                </a:lnTo>
                <a:lnTo>
                  <a:pt x="2964" y="4157"/>
                </a:lnTo>
                <a:lnTo>
                  <a:pt x="2964" y="4166"/>
                </a:lnTo>
                <a:lnTo>
                  <a:pt x="2955" y="4175"/>
                </a:lnTo>
                <a:lnTo>
                  <a:pt x="2955" y="4183"/>
                </a:lnTo>
                <a:lnTo>
                  <a:pt x="2955" y="4192"/>
                </a:lnTo>
                <a:lnTo>
                  <a:pt x="2964" y="4201"/>
                </a:lnTo>
                <a:lnTo>
                  <a:pt x="2964" y="4210"/>
                </a:lnTo>
                <a:lnTo>
                  <a:pt x="2973" y="4210"/>
                </a:lnTo>
                <a:lnTo>
                  <a:pt x="2982" y="4201"/>
                </a:lnTo>
                <a:lnTo>
                  <a:pt x="2991" y="4192"/>
                </a:lnTo>
                <a:lnTo>
                  <a:pt x="3000" y="4183"/>
                </a:lnTo>
                <a:lnTo>
                  <a:pt x="3017" y="4183"/>
                </a:lnTo>
                <a:lnTo>
                  <a:pt x="3044" y="4183"/>
                </a:lnTo>
                <a:lnTo>
                  <a:pt x="3044" y="4192"/>
                </a:lnTo>
                <a:lnTo>
                  <a:pt x="3026" y="4192"/>
                </a:lnTo>
                <a:lnTo>
                  <a:pt x="3000" y="4192"/>
                </a:lnTo>
                <a:lnTo>
                  <a:pt x="2991" y="4201"/>
                </a:lnTo>
                <a:lnTo>
                  <a:pt x="2973" y="4219"/>
                </a:lnTo>
                <a:lnTo>
                  <a:pt x="2973" y="4227"/>
                </a:lnTo>
                <a:lnTo>
                  <a:pt x="2973" y="4245"/>
                </a:lnTo>
                <a:lnTo>
                  <a:pt x="2982" y="4245"/>
                </a:lnTo>
                <a:lnTo>
                  <a:pt x="2991" y="4254"/>
                </a:lnTo>
                <a:lnTo>
                  <a:pt x="3000" y="4263"/>
                </a:lnTo>
                <a:lnTo>
                  <a:pt x="3017" y="4272"/>
                </a:lnTo>
                <a:lnTo>
                  <a:pt x="3026" y="4263"/>
                </a:lnTo>
                <a:lnTo>
                  <a:pt x="3053" y="4263"/>
                </a:lnTo>
                <a:lnTo>
                  <a:pt x="3061" y="4254"/>
                </a:lnTo>
                <a:lnTo>
                  <a:pt x="3061" y="4263"/>
                </a:lnTo>
                <a:lnTo>
                  <a:pt x="3061" y="4272"/>
                </a:lnTo>
                <a:lnTo>
                  <a:pt x="3070" y="4272"/>
                </a:lnTo>
                <a:lnTo>
                  <a:pt x="3061" y="4280"/>
                </a:lnTo>
                <a:lnTo>
                  <a:pt x="3061" y="4289"/>
                </a:lnTo>
                <a:lnTo>
                  <a:pt x="3070" y="4289"/>
                </a:lnTo>
                <a:lnTo>
                  <a:pt x="3097" y="4280"/>
                </a:lnTo>
                <a:lnTo>
                  <a:pt x="3105" y="4280"/>
                </a:lnTo>
                <a:lnTo>
                  <a:pt x="3105" y="4289"/>
                </a:lnTo>
                <a:lnTo>
                  <a:pt x="3088" y="4289"/>
                </a:lnTo>
                <a:lnTo>
                  <a:pt x="3079" y="4289"/>
                </a:lnTo>
                <a:lnTo>
                  <a:pt x="3061" y="4298"/>
                </a:lnTo>
                <a:lnTo>
                  <a:pt x="3070" y="4298"/>
                </a:lnTo>
                <a:lnTo>
                  <a:pt x="3079" y="4298"/>
                </a:lnTo>
                <a:lnTo>
                  <a:pt x="3088" y="4307"/>
                </a:lnTo>
                <a:lnTo>
                  <a:pt x="3097" y="4307"/>
                </a:lnTo>
                <a:lnTo>
                  <a:pt x="3105" y="4307"/>
                </a:lnTo>
                <a:lnTo>
                  <a:pt x="3114" y="4307"/>
                </a:lnTo>
                <a:lnTo>
                  <a:pt x="3123" y="4307"/>
                </a:lnTo>
                <a:lnTo>
                  <a:pt x="3123" y="4298"/>
                </a:lnTo>
                <a:lnTo>
                  <a:pt x="3132" y="4289"/>
                </a:lnTo>
                <a:lnTo>
                  <a:pt x="3132" y="4298"/>
                </a:lnTo>
                <a:lnTo>
                  <a:pt x="3132" y="4307"/>
                </a:lnTo>
                <a:lnTo>
                  <a:pt x="3150" y="4307"/>
                </a:lnTo>
                <a:lnTo>
                  <a:pt x="3167" y="4307"/>
                </a:lnTo>
                <a:lnTo>
                  <a:pt x="3167" y="4298"/>
                </a:lnTo>
                <a:lnTo>
                  <a:pt x="3176" y="4289"/>
                </a:lnTo>
                <a:lnTo>
                  <a:pt x="3176" y="4280"/>
                </a:lnTo>
                <a:lnTo>
                  <a:pt x="3176" y="4272"/>
                </a:lnTo>
                <a:lnTo>
                  <a:pt x="3176" y="4280"/>
                </a:lnTo>
                <a:lnTo>
                  <a:pt x="3176" y="4289"/>
                </a:lnTo>
                <a:lnTo>
                  <a:pt x="3176" y="4298"/>
                </a:lnTo>
                <a:lnTo>
                  <a:pt x="3167" y="4316"/>
                </a:lnTo>
                <a:lnTo>
                  <a:pt x="3176" y="4325"/>
                </a:lnTo>
                <a:lnTo>
                  <a:pt x="3185" y="4342"/>
                </a:lnTo>
                <a:lnTo>
                  <a:pt x="3185" y="4351"/>
                </a:lnTo>
                <a:lnTo>
                  <a:pt x="3194" y="4360"/>
                </a:lnTo>
                <a:lnTo>
                  <a:pt x="3211" y="4369"/>
                </a:lnTo>
                <a:lnTo>
                  <a:pt x="3211" y="4378"/>
                </a:lnTo>
                <a:lnTo>
                  <a:pt x="3220" y="4378"/>
                </a:lnTo>
                <a:lnTo>
                  <a:pt x="3229" y="4369"/>
                </a:lnTo>
                <a:lnTo>
                  <a:pt x="3238" y="4369"/>
                </a:lnTo>
                <a:lnTo>
                  <a:pt x="3247" y="4360"/>
                </a:lnTo>
                <a:lnTo>
                  <a:pt x="3247" y="4351"/>
                </a:lnTo>
                <a:lnTo>
                  <a:pt x="3255" y="4342"/>
                </a:lnTo>
                <a:lnTo>
                  <a:pt x="3247" y="4333"/>
                </a:lnTo>
                <a:lnTo>
                  <a:pt x="3255" y="4333"/>
                </a:lnTo>
                <a:lnTo>
                  <a:pt x="3255" y="4342"/>
                </a:lnTo>
                <a:lnTo>
                  <a:pt x="3255" y="4351"/>
                </a:lnTo>
                <a:lnTo>
                  <a:pt x="3247" y="4351"/>
                </a:lnTo>
                <a:lnTo>
                  <a:pt x="3247" y="4369"/>
                </a:lnTo>
                <a:lnTo>
                  <a:pt x="3255" y="4378"/>
                </a:lnTo>
                <a:lnTo>
                  <a:pt x="3255" y="4386"/>
                </a:lnTo>
                <a:lnTo>
                  <a:pt x="3264" y="4386"/>
                </a:lnTo>
                <a:lnTo>
                  <a:pt x="3273" y="4386"/>
                </a:lnTo>
                <a:lnTo>
                  <a:pt x="3264" y="4395"/>
                </a:lnTo>
                <a:lnTo>
                  <a:pt x="3255" y="4395"/>
                </a:lnTo>
                <a:lnTo>
                  <a:pt x="3255" y="4386"/>
                </a:lnTo>
                <a:lnTo>
                  <a:pt x="3247" y="4378"/>
                </a:lnTo>
                <a:lnTo>
                  <a:pt x="3238" y="4378"/>
                </a:lnTo>
                <a:lnTo>
                  <a:pt x="3238" y="4386"/>
                </a:lnTo>
                <a:lnTo>
                  <a:pt x="3247" y="4395"/>
                </a:lnTo>
                <a:lnTo>
                  <a:pt x="3247" y="4404"/>
                </a:lnTo>
                <a:lnTo>
                  <a:pt x="3255" y="4404"/>
                </a:lnTo>
                <a:lnTo>
                  <a:pt x="3273" y="4413"/>
                </a:lnTo>
                <a:lnTo>
                  <a:pt x="3282" y="4413"/>
                </a:lnTo>
                <a:lnTo>
                  <a:pt x="3282" y="4404"/>
                </a:lnTo>
                <a:lnTo>
                  <a:pt x="3291" y="4404"/>
                </a:lnTo>
                <a:lnTo>
                  <a:pt x="3291" y="4395"/>
                </a:lnTo>
                <a:lnTo>
                  <a:pt x="3300" y="4386"/>
                </a:lnTo>
                <a:lnTo>
                  <a:pt x="3300" y="4395"/>
                </a:lnTo>
                <a:lnTo>
                  <a:pt x="3300" y="4404"/>
                </a:lnTo>
                <a:lnTo>
                  <a:pt x="3300" y="4413"/>
                </a:lnTo>
                <a:lnTo>
                  <a:pt x="3291" y="4413"/>
                </a:lnTo>
                <a:lnTo>
                  <a:pt x="3300" y="4413"/>
                </a:lnTo>
                <a:lnTo>
                  <a:pt x="3317" y="4413"/>
                </a:lnTo>
                <a:lnTo>
                  <a:pt x="3326" y="4413"/>
                </a:lnTo>
                <a:lnTo>
                  <a:pt x="3317" y="4422"/>
                </a:lnTo>
                <a:lnTo>
                  <a:pt x="3308" y="4422"/>
                </a:lnTo>
                <a:lnTo>
                  <a:pt x="3300" y="4422"/>
                </a:lnTo>
                <a:lnTo>
                  <a:pt x="3300" y="4430"/>
                </a:lnTo>
                <a:lnTo>
                  <a:pt x="3300" y="4439"/>
                </a:lnTo>
                <a:lnTo>
                  <a:pt x="3308" y="4439"/>
                </a:lnTo>
                <a:lnTo>
                  <a:pt x="3308" y="4448"/>
                </a:lnTo>
                <a:lnTo>
                  <a:pt x="3317" y="4448"/>
                </a:lnTo>
                <a:lnTo>
                  <a:pt x="3317" y="4439"/>
                </a:lnTo>
                <a:lnTo>
                  <a:pt x="3326" y="4439"/>
                </a:lnTo>
                <a:lnTo>
                  <a:pt x="3326" y="4448"/>
                </a:lnTo>
                <a:lnTo>
                  <a:pt x="3335" y="4448"/>
                </a:lnTo>
                <a:lnTo>
                  <a:pt x="3335" y="4466"/>
                </a:lnTo>
                <a:lnTo>
                  <a:pt x="3344" y="4466"/>
                </a:lnTo>
                <a:lnTo>
                  <a:pt x="3353" y="4466"/>
                </a:lnTo>
                <a:lnTo>
                  <a:pt x="3353" y="4475"/>
                </a:lnTo>
                <a:lnTo>
                  <a:pt x="3353" y="4492"/>
                </a:lnTo>
                <a:lnTo>
                  <a:pt x="3344" y="4492"/>
                </a:lnTo>
                <a:lnTo>
                  <a:pt x="3344" y="4501"/>
                </a:lnTo>
                <a:lnTo>
                  <a:pt x="3353" y="4501"/>
                </a:lnTo>
                <a:lnTo>
                  <a:pt x="3353" y="4510"/>
                </a:lnTo>
                <a:lnTo>
                  <a:pt x="3361" y="4519"/>
                </a:lnTo>
                <a:lnTo>
                  <a:pt x="3353" y="4519"/>
                </a:lnTo>
                <a:lnTo>
                  <a:pt x="3353" y="4528"/>
                </a:lnTo>
                <a:lnTo>
                  <a:pt x="3361" y="4536"/>
                </a:lnTo>
                <a:lnTo>
                  <a:pt x="3361" y="4528"/>
                </a:lnTo>
                <a:lnTo>
                  <a:pt x="3370" y="4536"/>
                </a:lnTo>
                <a:lnTo>
                  <a:pt x="3370" y="4545"/>
                </a:lnTo>
                <a:lnTo>
                  <a:pt x="3361" y="4554"/>
                </a:lnTo>
                <a:lnTo>
                  <a:pt x="3361" y="4563"/>
                </a:lnTo>
                <a:lnTo>
                  <a:pt x="3361" y="4572"/>
                </a:lnTo>
                <a:lnTo>
                  <a:pt x="3361" y="4581"/>
                </a:lnTo>
                <a:lnTo>
                  <a:pt x="3361" y="4589"/>
                </a:lnTo>
                <a:lnTo>
                  <a:pt x="3361" y="4598"/>
                </a:lnTo>
                <a:lnTo>
                  <a:pt x="3361" y="4607"/>
                </a:lnTo>
                <a:lnTo>
                  <a:pt x="3353" y="4607"/>
                </a:lnTo>
                <a:lnTo>
                  <a:pt x="3344" y="4616"/>
                </a:lnTo>
                <a:lnTo>
                  <a:pt x="3344" y="4625"/>
                </a:lnTo>
                <a:lnTo>
                  <a:pt x="3335" y="4625"/>
                </a:lnTo>
                <a:lnTo>
                  <a:pt x="3326" y="4625"/>
                </a:lnTo>
                <a:lnTo>
                  <a:pt x="3317" y="4625"/>
                </a:lnTo>
                <a:lnTo>
                  <a:pt x="3317" y="4616"/>
                </a:lnTo>
                <a:lnTo>
                  <a:pt x="3326" y="4607"/>
                </a:lnTo>
                <a:lnTo>
                  <a:pt x="3335" y="4616"/>
                </a:lnTo>
                <a:lnTo>
                  <a:pt x="3335" y="4607"/>
                </a:lnTo>
                <a:lnTo>
                  <a:pt x="3344" y="4607"/>
                </a:lnTo>
                <a:lnTo>
                  <a:pt x="3353" y="4598"/>
                </a:lnTo>
                <a:lnTo>
                  <a:pt x="3353" y="4589"/>
                </a:lnTo>
                <a:lnTo>
                  <a:pt x="3344" y="4589"/>
                </a:lnTo>
                <a:lnTo>
                  <a:pt x="3344" y="4581"/>
                </a:lnTo>
                <a:lnTo>
                  <a:pt x="3344" y="4572"/>
                </a:lnTo>
                <a:lnTo>
                  <a:pt x="3353" y="4563"/>
                </a:lnTo>
                <a:lnTo>
                  <a:pt x="3353" y="4545"/>
                </a:lnTo>
                <a:lnTo>
                  <a:pt x="3344" y="4545"/>
                </a:lnTo>
                <a:lnTo>
                  <a:pt x="3344" y="4554"/>
                </a:lnTo>
                <a:lnTo>
                  <a:pt x="3335" y="4563"/>
                </a:lnTo>
                <a:lnTo>
                  <a:pt x="3335" y="4572"/>
                </a:lnTo>
                <a:lnTo>
                  <a:pt x="3326" y="4572"/>
                </a:lnTo>
                <a:lnTo>
                  <a:pt x="3326" y="4581"/>
                </a:lnTo>
                <a:lnTo>
                  <a:pt x="3317" y="4581"/>
                </a:lnTo>
                <a:lnTo>
                  <a:pt x="3308" y="4589"/>
                </a:lnTo>
                <a:lnTo>
                  <a:pt x="3308" y="4598"/>
                </a:lnTo>
                <a:lnTo>
                  <a:pt x="3317" y="4598"/>
                </a:lnTo>
                <a:lnTo>
                  <a:pt x="3326" y="4598"/>
                </a:lnTo>
                <a:lnTo>
                  <a:pt x="3317" y="4598"/>
                </a:lnTo>
                <a:lnTo>
                  <a:pt x="3308" y="4607"/>
                </a:lnTo>
                <a:lnTo>
                  <a:pt x="3308" y="4598"/>
                </a:lnTo>
                <a:lnTo>
                  <a:pt x="3308" y="4581"/>
                </a:lnTo>
                <a:lnTo>
                  <a:pt x="3326" y="4563"/>
                </a:lnTo>
                <a:lnTo>
                  <a:pt x="3335" y="4563"/>
                </a:lnTo>
                <a:lnTo>
                  <a:pt x="3344" y="4554"/>
                </a:lnTo>
                <a:lnTo>
                  <a:pt x="3344" y="4545"/>
                </a:lnTo>
                <a:lnTo>
                  <a:pt x="3335" y="4536"/>
                </a:lnTo>
                <a:lnTo>
                  <a:pt x="3335" y="4528"/>
                </a:lnTo>
                <a:lnTo>
                  <a:pt x="3326" y="4536"/>
                </a:lnTo>
                <a:lnTo>
                  <a:pt x="3317" y="4536"/>
                </a:lnTo>
                <a:lnTo>
                  <a:pt x="3308" y="4528"/>
                </a:lnTo>
                <a:lnTo>
                  <a:pt x="3300" y="4528"/>
                </a:lnTo>
                <a:lnTo>
                  <a:pt x="3291" y="4528"/>
                </a:lnTo>
                <a:lnTo>
                  <a:pt x="3247" y="4528"/>
                </a:lnTo>
                <a:lnTo>
                  <a:pt x="3238" y="4528"/>
                </a:lnTo>
                <a:lnTo>
                  <a:pt x="3229" y="4519"/>
                </a:lnTo>
                <a:lnTo>
                  <a:pt x="3211" y="4510"/>
                </a:lnTo>
                <a:lnTo>
                  <a:pt x="3194" y="4510"/>
                </a:lnTo>
                <a:lnTo>
                  <a:pt x="3194" y="4519"/>
                </a:lnTo>
                <a:lnTo>
                  <a:pt x="3194" y="4528"/>
                </a:lnTo>
                <a:lnTo>
                  <a:pt x="3194" y="4545"/>
                </a:lnTo>
                <a:lnTo>
                  <a:pt x="3194" y="4554"/>
                </a:lnTo>
                <a:lnTo>
                  <a:pt x="3211" y="4563"/>
                </a:lnTo>
                <a:lnTo>
                  <a:pt x="3211" y="4572"/>
                </a:lnTo>
                <a:lnTo>
                  <a:pt x="3220" y="4598"/>
                </a:lnTo>
                <a:lnTo>
                  <a:pt x="3229" y="4616"/>
                </a:lnTo>
                <a:lnTo>
                  <a:pt x="3229" y="4625"/>
                </a:lnTo>
                <a:lnTo>
                  <a:pt x="3229" y="4633"/>
                </a:lnTo>
                <a:lnTo>
                  <a:pt x="3229" y="4642"/>
                </a:lnTo>
                <a:lnTo>
                  <a:pt x="3238" y="4633"/>
                </a:lnTo>
                <a:lnTo>
                  <a:pt x="3247" y="4633"/>
                </a:lnTo>
                <a:lnTo>
                  <a:pt x="3255" y="4642"/>
                </a:lnTo>
                <a:lnTo>
                  <a:pt x="3238" y="4651"/>
                </a:lnTo>
                <a:lnTo>
                  <a:pt x="3238" y="4660"/>
                </a:lnTo>
                <a:lnTo>
                  <a:pt x="3247" y="4660"/>
                </a:lnTo>
                <a:lnTo>
                  <a:pt x="3247" y="4669"/>
                </a:lnTo>
                <a:lnTo>
                  <a:pt x="3247" y="4678"/>
                </a:lnTo>
                <a:lnTo>
                  <a:pt x="3247" y="4686"/>
                </a:lnTo>
                <a:lnTo>
                  <a:pt x="3238" y="4678"/>
                </a:lnTo>
                <a:lnTo>
                  <a:pt x="3238" y="4669"/>
                </a:lnTo>
                <a:lnTo>
                  <a:pt x="3238" y="4686"/>
                </a:lnTo>
                <a:lnTo>
                  <a:pt x="3238" y="4695"/>
                </a:lnTo>
                <a:lnTo>
                  <a:pt x="3238" y="4704"/>
                </a:lnTo>
                <a:lnTo>
                  <a:pt x="3247" y="4695"/>
                </a:lnTo>
                <a:lnTo>
                  <a:pt x="3247" y="4704"/>
                </a:lnTo>
                <a:lnTo>
                  <a:pt x="3264" y="4704"/>
                </a:lnTo>
                <a:lnTo>
                  <a:pt x="3282" y="4704"/>
                </a:lnTo>
                <a:lnTo>
                  <a:pt x="3291" y="4704"/>
                </a:lnTo>
                <a:lnTo>
                  <a:pt x="3291" y="4713"/>
                </a:lnTo>
                <a:lnTo>
                  <a:pt x="3300" y="4713"/>
                </a:lnTo>
                <a:lnTo>
                  <a:pt x="3291" y="4713"/>
                </a:lnTo>
                <a:lnTo>
                  <a:pt x="3282" y="4704"/>
                </a:lnTo>
                <a:lnTo>
                  <a:pt x="3264" y="4713"/>
                </a:lnTo>
                <a:lnTo>
                  <a:pt x="3247" y="4713"/>
                </a:lnTo>
                <a:lnTo>
                  <a:pt x="3247" y="4704"/>
                </a:lnTo>
                <a:lnTo>
                  <a:pt x="3247" y="4713"/>
                </a:lnTo>
                <a:lnTo>
                  <a:pt x="3247" y="4739"/>
                </a:lnTo>
                <a:lnTo>
                  <a:pt x="3247" y="4766"/>
                </a:lnTo>
                <a:lnTo>
                  <a:pt x="3247" y="4775"/>
                </a:lnTo>
                <a:lnTo>
                  <a:pt x="3247" y="4784"/>
                </a:lnTo>
                <a:lnTo>
                  <a:pt x="3238" y="4836"/>
                </a:lnTo>
                <a:lnTo>
                  <a:pt x="3238" y="4854"/>
                </a:lnTo>
                <a:lnTo>
                  <a:pt x="3238" y="4863"/>
                </a:lnTo>
                <a:lnTo>
                  <a:pt x="3238" y="4872"/>
                </a:lnTo>
                <a:lnTo>
                  <a:pt x="3238" y="4881"/>
                </a:lnTo>
                <a:lnTo>
                  <a:pt x="3229" y="4907"/>
                </a:lnTo>
                <a:lnTo>
                  <a:pt x="3229" y="4934"/>
                </a:lnTo>
                <a:lnTo>
                  <a:pt x="3229" y="4942"/>
                </a:lnTo>
                <a:lnTo>
                  <a:pt x="3229" y="4951"/>
                </a:lnTo>
                <a:lnTo>
                  <a:pt x="3220" y="4960"/>
                </a:lnTo>
                <a:lnTo>
                  <a:pt x="3229" y="4960"/>
                </a:lnTo>
                <a:lnTo>
                  <a:pt x="3220" y="4969"/>
                </a:lnTo>
                <a:lnTo>
                  <a:pt x="3211" y="4995"/>
                </a:lnTo>
                <a:lnTo>
                  <a:pt x="3203" y="5004"/>
                </a:lnTo>
                <a:lnTo>
                  <a:pt x="3203" y="5013"/>
                </a:lnTo>
                <a:lnTo>
                  <a:pt x="3211" y="5031"/>
                </a:lnTo>
                <a:lnTo>
                  <a:pt x="3211" y="5057"/>
                </a:lnTo>
                <a:lnTo>
                  <a:pt x="3220" y="5075"/>
                </a:lnTo>
                <a:lnTo>
                  <a:pt x="3229" y="5084"/>
                </a:lnTo>
                <a:lnTo>
                  <a:pt x="3229" y="5092"/>
                </a:lnTo>
                <a:lnTo>
                  <a:pt x="3229" y="5101"/>
                </a:lnTo>
                <a:lnTo>
                  <a:pt x="3229" y="5110"/>
                </a:lnTo>
                <a:lnTo>
                  <a:pt x="3238" y="5119"/>
                </a:lnTo>
                <a:lnTo>
                  <a:pt x="3238" y="5137"/>
                </a:lnTo>
                <a:lnTo>
                  <a:pt x="3229" y="5163"/>
                </a:lnTo>
                <a:lnTo>
                  <a:pt x="3229" y="5181"/>
                </a:lnTo>
                <a:lnTo>
                  <a:pt x="3229" y="5189"/>
                </a:lnTo>
                <a:lnTo>
                  <a:pt x="3229" y="5198"/>
                </a:lnTo>
                <a:lnTo>
                  <a:pt x="3220" y="5198"/>
                </a:lnTo>
                <a:lnTo>
                  <a:pt x="3229" y="5198"/>
                </a:lnTo>
                <a:lnTo>
                  <a:pt x="3220" y="5198"/>
                </a:lnTo>
                <a:lnTo>
                  <a:pt x="3220" y="5207"/>
                </a:lnTo>
                <a:lnTo>
                  <a:pt x="3211" y="5216"/>
                </a:lnTo>
                <a:lnTo>
                  <a:pt x="3220" y="5225"/>
                </a:lnTo>
                <a:lnTo>
                  <a:pt x="3220" y="5242"/>
                </a:lnTo>
                <a:lnTo>
                  <a:pt x="3238" y="5251"/>
                </a:lnTo>
                <a:lnTo>
                  <a:pt x="3255" y="5269"/>
                </a:lnTo>
                <a:lnTo>
                  <a:pt x="3255" y="5278"/>
                </a:lnTo>
                <a:lnTo>
                  <a:pt x="3255" y="5295"/>
                </a:lnTo>
                <a:lnTo>
                  <a:pt x="3255" y="5304"/>
                </a:lnTo>
                <a:lnTo>
                  <a:pt x="3255" y="5313"/>
                </a:lnTo>
                <a:lnTo>
                  <a:pt x="3264" y="5340"/>
                </a:lnTo>
                <a:lnTo>
                  <a:pt x="3264" y="5357"/>
                </a:lnTo>
                <a:lnTo>
                  <a:pt x="3282" y="5375"/>
                </a:lnTo>
                <a:lnTo>
                  <a:pt x="3291" y="5384"/>
                </a:lnTo>
                <a:lnTo>
                  <a:pt x="3308" y="5392"/>
                </a:lnTo>
                <a:lnTo>
                  <a:pt x="3308" y="5410"/>
                </a:lnTo>
                <a:lnTo>
                  <a:pt x="3317" y="5410"/>
                </a:lnTo>
                <a:lnTo>
                  <a:pt x="3326" y="5419"/>
                </a:lnTo>
                <a:lnTo>
                  <a:pt x="3317" y="5410"/>
                </a:lnTo>
                <a:lnTo>
                  <a:pt x="3317" y="5428"/>
                </a:lnTo>
                <a:lnTo>
                  <a:pt x="3317" y="5437"/>
                </a:lnTo>
                <a:lnTo>
                  <a:pt x="3317" y="5428"/>
                </a:lnTo>
                <a:lnTo>
                  <a:pt x="3326" y="5428"/>
                </a:lnTo>
                <a:lnTo>
                  <a:pt x="3335" y="5437"/>
                </a:lnTo>
                <a:lnTo>
                  <a:pt x="3344" y="5437"/>
                </a:lnTo>
                <a:lnTo>
                  <a:pt x="3344" y="5445"/>
                </a:lnTo>
                <a:lnTo>
                  <a:pt x="3353" y="5445"/>
                </a:lnTo>
                <a:lnTo>
                  <a:pt x="3353" y="5437"/>
                </a:lnTo>
                <a:lnTo>
                  <a:pt x="3353" y="5419"/>
                </a:lnTo>
                <a:lnTo>
                  <a:pt x="3361" y="5419"/>
                </a:lnTo>
                <a:lnTo>
                  <a:pt x="3370" y="5428"/>
                </a:lnTo>
                <a:lnTo>
                  <a:pt x="3379" y="5428"/>
                </a:lnTo>
                <a:lnTo>
                  <a:pt x="3388" y="5419"/>
                </a:lnTo>
                <a:lnTo>
                  <a:pt x="3397" y="5428"/>
                </a:lnTo>
                <a:lnTo>
                  <a:pt x="3405" y="5428"/>
                </a:lnTo>
                <a:lnTo>
                  <a:pt x="3414" y="5428"/>
                </a:lnTo>
                <a:lnTo>
                  <a:pt x="3423" y="5428"/>
                </a:lnTo>
                <a:lnTo>
                  <a:pt x="3414" y="5428"/>
                </a:lnTo>
                <a:lnTo>
                  <a:pt x="3379" y="5428"/>
                </a:lnTo>
                <a:lnTo>
                  <a:pt x="3370" y="5428"/>
                </a:lnTo>
                <a:lnTo>
                  <a:pt x="3361" y="5437"/>
                </a:lnTo>
                <a:lnTo>
                  <a:pt x="3361" y="5445"/>
                </a:lnTo>
                <a:lnTo>
                  <a:pt x="3370" y="5454"/>
                </a:lnTo>
                <a:lnTo>
                  <a:pt x="3379" y="5463"/>
                </a:lnTo>
                <a:lnTo>
                  <a:pt x="3379" y="5472"/>
                </a:lnTo>
                <a:lnTo>
                  <a:pt x="3388" y="5481"/>
                </a:lnTo>
                <a:lnTo>
                  <a:pt x="3379" y="5481"/>
                </a:lnTo>
                <a:lnTo>
                  <a:pt x="3379" y="5472"/>
                </a:lnTo>
                <a:lnTo>
                  <a:pt x="3370" y="5472"/>
                </a:lnTo>
                <a:lnTo>
                  <a:pt x="3370" y="5463"/>
                </a:lnTo>
                <a:lnTo>
                  <a:pt x="3361" y="5463"/>
                </a:lnTo>
                <a:lnTo>
                  <a:pt x="3361" y="5454"/>
                </a:lnTo>
                <a:lnTo>
                  <a:pt x="3353" y="5445"/>
                </a:lnTo>
                <a:lnTo>
                  <a:pt x="3353" y="5454"/>
                </a:lnTo>
                <a:lnTo>
                  <a:pt x="3353" y="5463"/>
                </a:lnTo>
                <a:lnTo>
                  <a:pt x="3353" y="5472"/>
                </a:lnTo>
                <a:lnTo>
                  <a:pt x="3361" y="5490"/>
                </a:lnTo>
                <a:lnTo>
                  <a:pt x="3361" y="5498"/>
                </a:lnTo>
                <a:lnTo>
                  <a:pt x="3379" y="5516"/>
                </a:lnTo>
                <a:lnTo>
                  <a:pt x="3397" y="5525"/>
                </a:lnTo>
                <a:lnTo>
                  <a:pt x="3405" y="5534"/>
                </a:lnTo>
                <a:lnTo>
                  <a:pt x="3405" y="5543"/>
                </a:lnTo>
                <a:lnTo>
                  <a:pt x="3397" y="5551"/>
                </a:lnTo>
                <a:lnTo>
                  <a:pt x="3397" y="5569"/>
                </a:lnTo>
                <a:lnTo>
                  <a:pt x="3414" y="5587"/>
                </a:lnTo>
                <a:lnTo>
                  <a:pt x="3432" y="5604"/>
                </a:lnTo>
                <a:lnTo>
                  <a:pt x="3432" y="5613"/>
                </a:lnTo>
                <a:lnTo>
                  <a:pt x="3441" y="5622"/>
                </a:lnTo>
                <a:lnTo>
                  <a:pt x="3441" y="5631"/>
                </a:lnTo>
                <a:lnTo>
                  <a:pt x="3450" y="5631"/>
                </a:lnTo>
                <a:lnTo>
                  <a:pt x="3458" y="5648"/>
                </a:lnTo>
                <a:lnTo>
                  <a:pt x="3467" y="5648"/>
                </a:lnTo>
                <a:lnTo>
                  <a:pt x="3476" y="5657"/>
                </a:lnTo>
                <a:lnTo>
                  <a:pt x="3467" y="5657"/>
                </a:lnTo>
                <a:lnTo>
                  <a:pt x="3476" y="5666"/>
                </a:lnTo>
                <a:lnTo>
                  <a:pt x="3485" y="5675"/>
                </a:lnTo>
                <a:lnTo>
                  <a:pt x="3494" y="5675"/>
                </a:lnTo>
                <a:lnTo>
                  <a:pt x="3485" y="5693"/>
                </a:lnTo>
                <a:lnTo>
                  <a:pt x="3494" y="5701"/>
                </a:lnTo>
                <a:lnTo>
                  <a:pt x="3494" y="5710"/>
                </a:lnTo>
                <a:lnTo>
                  <a:pt x="3485" y="5719"/>
                </a:lnTo>
                <a:lnTo>
                  <a:pt x="3494" y="5719"/>
                </a:lnTo>
                <a:lnTo>
                  <a:pt x="3502" y="5728"/>
                </a:lnTo>
                <a:lnTo>
                  <a:pt x="3511" y="5728"/>
                </a:lnTo>
                <a:lnTo>
                  <a:pt x="3520" y="5728"/>
                </a:lnTo>
                <a:lnTo>
                  <a:pt x="3529" y="5728"/>
                </a:lnTo>
                <a:lnTo>
                  <a:pt x="3547" y="5737"/>
                </a:lnTo>
                <a:lnTo>
                  <a:pt x="3555" y="5737"/>
                </a:lnTo>
                <a:lnTo>
                  <a:pt x="3564" y="5737"/>
                </a:lnTo>
                <a:lnTo>
                  <a:pt x="3582" y="5737"/>
                </a:lnTo>
                <a:lnTo>
                  <a:pt x="3591" y="5745"/>
                </a:lnTo>
                <a:lnTo>
                  <a:pt x="3591" y="5754"/>
                </a:lnTo>
                <a:lnTo>
                  <a:pt x="3600" y="5754"/>
                </a:lnTo>
                <a:lnTo>
                  <a:pt x="3626" y="5763"/>
                </a:lnTo>
                <a:lnTo>
                  <a:pt x="3644" y="5763"/>
                </a:lnTo>
                <a:lnTo>
                  <a:pt x="3652" y="5781"/>
                </a:lnTo>
                <a:lnTo>
                  <a:pt x="3652" y="5790"/>
                </a:lnTo>
                <a:lnTo>
                  <a:pt x="3661" y="5790"/>
                </a:lnTo>
                <a:lnTo>
                  <a:pt x="3670" y="5790"/>
                </a:lnTo>
                <a:lnTo>
                  <a:pt x="3679" y="5790"/>
                </a:lnTo>
                <a:lnTo>
                  <a:pt x="3688" y="5798"/>
                </a:lnTo>
                <a:lnTo>
                  <a:pt x="3697" y="5807"/>
                </a:lnTo>
                <a:lnTo>
                  <a:pt x="3723" y="5825"/>
                </a:lnTo>
                <a:lnTo>
                  <a:pt x="3732" y="5843"/>
                </a:lnTo>
                <a:lnTo>
                  <a:pt x="3741" y="5851"/>
                </a:lnTo>
                <a:lnTo>
                  <a:pt x="3741" y="5860"/>
                </a:lnTo>
                <a:lnTo>
                  <a:pt x="3741" y="5869"/>
                </a:lnTo>
                <a:lnTo>
                  <a:pt x="3741" y="5878"/>
                </a:lnTo>
                <a:lnTo>
                  <a:pt x="3750" y="5878"/>
                </a:lnTo>
                <a:lnTo>
                  <a:pt x="3750" y="5887"/>
                </a:lnTo>
                <a:lnTo>
                  <a:pt x="3750" y="5904"/>
                </a:lnTo>
                <a:lnTo>
                  <a:pt x="3758" y="5904"/>
                </a:lnTo>
                <a:lnTo>
                  <a:pt x="3767" y="5913"/>
                </a:lnTo>
                <a:lnTo>
                  <a:pt x="3767" y="5931"/>
                </a:lnTo>
                <a:lnTo>
                  <a:pt x="3785" y="5940"/>
                </a:lnTo>
                <a:lnTo>
                  <a:pt x="3785" y="5948"/>
                </a:lnTo>
                <a:lnTo>
                  <a:pt x="3776" y="5948"/>
                </a:lnTo>
                <a:lnTo>
                  <a:pt x="3785" y="5957"/>
                </a:lnTo>
                <a:lnTo>
                  <a:pt x="3785" y="5966"/>
                </a:lnTo>
                <a:lnTo>
                  <a:pt x="3785" y="5975"/>
                </a:lnTo>
                <a:lnTo>
                  <a:pt x="3794" y="5984"/>
                </a:lnTo>
                <a:lnTo>
                  <a:pt x="3802" y="5993"/>
                </a:lnTo>
                <a:lnTo>
                  <a:pt x="3811" y="6001"/>
                </a:lnTo>
                <a:lnTo>
                  <a:pt x="3811" y="6010"/>
                </a:lnTo>
                <a:lnTo>
                  <a:pt x="3829" y="6028"/>
                </a:lnTo>
                <a:lnTo>
                  <a:pt x="3829" y="6037"/>
                </a:lnTo>
                <a:lnTo>
                  <a:pt x="3829" y="6046"/>
                </a:lnTo>
                <a:lnTo>
                  <a:pt x="3829" y="6054"/>
                </a:lnTo>
                <a:lnTo>
                  <a:pt x="3838" y="6063"/>
                </a:lnTo>
                <a:lnTo>
                  <a:pt x="3847" y="6063"/>
                </a:lnTo>
                <a:lnTo>
                  <a:pt x="3847" y="6081"/>
                </a:lnTo>
                <a:lnTo>
                  <a:pt x="3847" y="6099"/>
                </a:lnTo>
                <a:lnTo>
                  <a:pt x="3855" y="6107"/>
                </a:lnTo>
                <a:lnTo>
                  <a:pt x="3864" y="6116"/>
                </a:lnTo>
                <a:lnTo>
                  <a:pt x="3882" y="6134"/>
                </a:lnTo>
                <a:lnTo>
                  <a:pt x="3891" y="6134"/>
                </a:lnTo>
                <a:lnTo>
                  <a:pt x="3908" y="6143"/>
                </a:lnTo>
                <a:lnTo>
                  <a:pt x="3917" y="6151"/>
                </a:lnTo>
                <a:lnTo>
                  <a:pt x="3926" y="6160"/>
                </a:lnTo>
                <a:lnTo>
                  <a:pt x="3952" y="6196"/>
                </a:lnTo>
                <a:lnTo>
                  <a:pt x="3970" y="6204"/>
                </a:lnTo>
                <a:lnTo>
                  <a:pt x="3970" y="6213"/>
                </a:lnTo>
                <a:lnTo>
                  <a:pt x="3970" y="6231"/>
                </a:lnTo>
                <a:lnTo>
                  <a:pt x="3961" y="6249"/>
                </a:lnTo>
                <a:lnTo>
                  <a:pt x="3961" y="6257"/>
                </a:lnTo>
                <a:lnTo>
                  <a:pt x="3970" y="6257"/>
                </a:lnTo>
                <a:lnTo>
                  <a:pt x="3961" y="6266"/>
                </a:lnTo>
                <a:lnTo>
                  <a:pt x="3970" y="6275"/>
                </a:lnTo>
                <a:lnTo>
                  <a:pt x="3961" y="6275"/>
                </a:lnTo>
                <a:lnTo>
                  <a:pt x="3952" y="6266"/>
                </a:lnTo>
                <a:lnTo>
                  <a:pt x="3952" y="6257"/>
                </a:lnTo>
                <a:lnTo>
                  <a:pt x="3952" y="6266"/>
                </a:lnTo>
                <a:lnTo>
                  <a:pt x="3944" y="6266"/>
                </a:lnTo>
                <a:lnTo>
                  <a:pt x="3935" y="6266"/>
                </a:lnTo>
                <a:lnTo>
                  <a:pt x="3917" y="6266"/>
                </a:lnTo>
                <a:lnTo>
                  <a:pt x="3899" y="6266"/>
                </a:lnTo>
                <a:lnTo>
                  <a:pt x="3908" y="6275"/>
                </a:lnTo>
                <a:lnTo>
                  <a:pt x="3917" y="6275"/>
                </a:lnTo>
                <a:lnTo>
                  <a:pt x="3926" y="6284"/>
                </a:lnTo>
                <a:lnTo>
                  <a:pt x="3935" y="6293"/>
                </a:lnTo>
                <a:lnTo>
                  <a:pt x="3944" y="6302"/>
                </a:lnTo>
                <a:lnTo>
                  <a:pt x="3944" y="6310"/>
                </a:lnTo>
                <a:lnTo>
                  <a:pt x="3952" y="6319"/>
                </a:lnTo>
                <a:lnTo>
                  <a:pt x="3961" y="6319"/>
                </a:lnTo>
                <a:lnTo>
                  <a:pt x="3970" y="6319"/>
                </a:lnTo>
                <a:lnTo>
                  <a:pt x="3979" y="6328"/>
                </a:lnTo>
                <a:lnTo>
                  <a:pt x="3988" y="6337"/>
                </a:lnTo>
                <a:lnTo>
                  <a:pt x="3997" y="6337"/>
                </a:lnTo>
                <a:lnTo>
                  <a:pt x="3997" y="6346"/>
                </a:lnTo>
                <a:lnTo>
                  <a:pt x="4005" y="6354"/>
                </a:lnTo>
                <a:lnTo>
                  <a:pt x="4023" y="6346"/>
                </a:lnTo>
                <a:lnTo>
                  <a:pt x="4032" y="6346"/>
                </a:lnTo>
                <a:lnTo>
                  <a:pt x="4041" y="6337"/>
                </a:lnTo>
                <a:lnTo>
                  <a:pt x="4041" y="6346"/>
                </a:lnTo>
                <a:lnTo>
                  <a:pt x="4041" y="6354"/>
                </a:lnTo>
                <a:lnTo>
                  <a:pt x="4049" y="6363"/>
                </a:lnTo>
                <a:lnTo>
                  <a:pt x="4076" y="6381"/>
                </a:lnTo>
                <a:lnTo>
                  <a:pt x="4085" y="6390"/>
                </a:lnTo>
                <a:lnTo>
                  <a:pt x="4094" y="6390"/>
                </a:lnTo>
                <a:lnTo>
                  <a:pt x="4111" y="6416"/>
                </a:lnTo>
                <a:lnTo>
                  <a:pt x="4120" y="6425"/>
                </a:lnTo>
                <a:lnTo>
                  <a:pt x="4120" y="6434"/>
                </a:lnTo>
                <a:lnTo>
                  <a:pt x="4120" y="6443"/>
                </a:lnTo>
                <a:lnTo>
                  <a:pt x="4120" y="6452"/>
                </a:lnTo>
                <a:lnTo>
                  <a:pt x="4120" y="6460"/>
                </a:lnTo>
                <a:lnTo>
                  <a:pt x="4111" y="6487"/>
                </a:lnTo>
                <a:lnTo>
                  <a:pt x="4120" y="6496"/>
                </a:lnTo>
                <a:lnTo>
                  <a:pt x="4138" y="6513"/>
                </a:lnTo>
                <a:lnTo>
                  <a:pt x="4138" y="6522"/>
                </a:lnTo>
                <a:lnTo>
                  <a:pt x="4147" y="6522"/>
                </a:lnTo>
                <a:lnTo>
                  <a:pt x="4155" y="6531"/>
                </a:lnTo>
                <a:lnTo>
                  <a:pt x="4164" y="6540"/>
                </a:lnTo>
                <a:lnTo>
                  <a:pt x="4199" y="6557"/>
                </a:lnTo>
                <a:lnTo>
                  <a:pt x="4208" y="6566"/>
                </a:lnTo>
                <a:lnTo>
                  <a:pt x="4217" y="6575"/>
                </a:lnTo>
                <a:lnTo>
                  <a:pt x="4226" y="6584"/>
                </a:lnTo>
                <a:lnTo>
                  <a:pt x="4244" y="6593"/>
                </a:lnTo>
                <a:lnTo>
                  <a:pt x="4252" y="6602"/>
                </a:lnTo>
                <a:lnTo>
                  <a:pt x="4252" y="6609"/>
                </a:lnTo>
                <a:lnTo>
                  <a:pt x="4261" y="6618"/>
                </a:lnTo>
                <a:lnTo>
                  <a:pt x="4261" y="6636"/>
                </a:lnTo>
                <a:lnTo>
                  <a:pt x="4270" y="6645"/>
                </a:lnTo>
                <a:lnTo>
                  <a:pt x="4279" y="6654"/>
                </a:lnTo>
                <a:lnTo>
                  <a:pt x="4288" y="6645"/>
                </a:lnTo>
                <a:lnTo>
                  <a:pt x="4296" y="6636"/>
                </a:lnTo>
                <a:lnTo>
                  <a:pt x="4305" y="6627"/>
                </a:lnTo>
                <a:lnTo>
                  <a:pt x="4314" y="6627"/>
                </a:lnTo>
                <a:lnTo>
                  <a:pt x="4314" y="6609"/>
                </a:lnTo>
                <a:lnTo>
                  <a:pt x="4314" y="6602"/>
                </a:lnTo>
                <a:lnTo>
                  <a:pt x="4305" y="6593"/>
                </a:lnTo>
                <a:lnTo>
                  <a:pt x="4296" y="6593"/>
                </a:lnTo>
                <a:lnTo>
                  <a:pt x="4296" y="6584"/>
                </a:lnTo>
                <a:lnTo>
                  <a:pt x="4288" y="6575"/>
                </a:lnTo>
                <a:lnTo>
                  <a:pt x="4288" y="6566"/>
                </a:lnTo>
                <a:lnTo>
                  <a:pt x="4279" y="6557"/>
                </a:lnTo>
                <a:lnTo>
                  <a:pt x="4270" y="6557"/>
                </a:lnTo>
                <a:lnTo>
                  <a:pt x="4270" y="6549"/>
                </a:lnTo>
                <a:lnTo>
                  <a:pt x="4252" y="6540"/>
                </a:lnTo>
                <a:lnTo>
                  <a:pt x="4244" y="6540"/>
                </a:lnTo>
                <a:lnTo>
                  <a:pt x="4252" y="6549"/>
                </a:lnTo>
                <a:lnTo>
                  <a:pt x="4252" y="6557"/>
                </a:lnTo>
                <a:lnTo>
                  <a:pt x="4244" y="6557"/>
                </a:lnTo>
                <a:lnTo>
                  <a:pt x="4244" y="6549"/>
                </a:lnTo>
                <a:lnTo>
                  <a:pt x="4235" y="6549"/>
                </a:lnTo>
                <a:lnTo>
                  <a:pt x="4226" y="6540"/>
                </a:lnTo>
                <a:lnTo>
                  <a:pt x="4217" y="6522"/>
                </a:lnTo>
                <a:lnTo>
                  <a:pt x="4217" y="6513"/>
                </a:lnTo>
                <a:lnTo>
                  <a:pt x="4226" y="6505"/>
                </a:lnTo>
                <a:lnTo>
                  <a:pt x="4217" y="6496"/>
                </a:lnTo>
                <a:lnTo>
                  <a:pt x="4217" y="6487"/>
                </a:lnTo>
                <a:lnTo>
                  <a:pt x="4208" y="6478"/>
                </a:lnTo>
                <a:lnTo>
                  <a:pt x="4199" y="6452"/>
                </a:lnTo>
                <a:lnTo>
                  <a:pt x="4199" y="6443"/>
                </a:lnTo>
                <a:lnTo>
                  <a:pt x="4191" y="6443"/>
                </a:lnTo>
                <a:lnTo>
                  <a:pt x="4173" y="6425"/>
                </a:lnTo>
                <a:lnTo>
                  <a:pt x="4173" y="6416"/>
                </a:lnTo>
                <a:lnTo>
                  <a:pt x="4173" y="6399"/>
                </a:lnTo>
                <a:lnTo>
                  <a:pt x="4164" y="6390"/>
                </a:lnTo>
                <a:lnTo>
                  <a:pt x="4164" y="6381"/>
                </a:lnTo>
                <a:lnTo>
                  <a:pt x="4164" y="6372"/>
                </a:lnTo>
                <a:lnTo>
                  <a:pt x="4155" y="6363"/>
                </a:lnTo>
                <a:lnTo>
                  <a:pt x="4155" y="6354"/>
                </a:lnTo>
                <a:lnTo>
                  <a:pt x="4138" y="6337"/>
                </a:lnTo>
                <a:lnTo>
                  <a:pt x="4138" y="6346"/>
                </a:lnTo>
                <a:lnTo>
                  <a:pt x="4138" y="6354"/>
                </a:lnTo>
                <a:lnTo>
                  <a:pt x="4147" y="6363"/>
                </a:lnTo>
                <a:lnTo>
                  <a:pt x="4138" y="6354"/>
                </a:lnTo>
                <a:lnTo>
                  <a:pt x="4138" y="6346"/>
                </a:lnTo>
                <a:lnTo>
                  <a:pt x="4120" y="6337"/>
                </a:lnTo>
                <a:lnTo>
                  <a:pt x="4120" y="6328"/>
                </a:lnTo>
                <a:lnTo>
                  <a:pt x="4120" y="6319"/>
                </a:lnTo>
                <a:lnTo>
                  <a:pt x="4111" y="6319"/>
                </a:lnTo>
                <a:lnTo>
                  <a:pt x="4102" y="6302"/>
                </a:lnTo>
                <a:lnTo>
                  <a:pt x="4102" y="6293"/>
                </a:lnTo>
                <a:lnTo>
                  <a:pt x="4085" y="6275"/>
                </a:lnTo>
                <a:lnTo>
                  <a:pt x="4067" y="6266"/>
                </a:lnTo>
                <a:lnTo>
                  <a:pt x="4067" y="6257"/>
                </a:lnTo>
                <a:lnTo>
                  <a:pt x="4067" y="6249"/>
                </a:lnTo>
                <a:lnTo>
                  <a:pt x="4067" y="6240"/>
                </a:lnTo>
                <a:lnTo>
                  <a:pt x="4067" y="6231"/>
                </a:lnTo>
                <a:lnTo>
                  <a:pt x="4058" y="6231"/>
                </a:lnTo>
                <a:lnTo>
                  <a:pt x="4058" y="6222"/>
                </a:lnTo>
                <a:lnTo>
                  <a:pt x="4058" y="6213"/>
                </a:lnTo>
                <a:lnTo>
                  <a:pt x="4049" y="6213"/>
                </a:lnTo>
                <a:lnTo>
                  <a:pt x="4041" y="6213"/>
                </a:lnTo>
                <a:lnTo>
                  <a:pt x="4032" y="6187"/>
                </a:lnTo>
                <a:lnTo>
                  <a:pt x="4023" y="6187"/>
                </a:lnTo>
                <a:lnTo>
                  <a:pt x="4023" y="6178"/>
                </a:lnTo>
                <a:lnTo>
                  <a:pt x="4014" y="6178"/>
                </a:lnTo>
                <a:lnTo>
                  <a:pt x="4014" y="6169"/>
                </a:lnTo>
                <a:lnTo>
                  <a:pt x="4014" y="6160"/>
                </a:lnTo>
                <a:lnTo>
                  <a:pt x="3997" y="6143"/>
                </a:lnTo>
                <a:lnTo>
                  <a:pt x="3988" y="6134"/>
                </a:lnTo>
                <a:lnTo>
                  <a:pt x="3970" y="6125"/>
                </a:lnTo>
                <a:lnTo>
                  <a:pt x="3961" y="6116"/>
                </a:lnTo>
                <a:lnTo>
                  <a:pt x="3952" y="6107"/>
                </a:lnTo>
                <a:lnTo>
                  <a:pt x="3952" y="6099"/>
                </a:lnTo>
                <a:lnTo>
                  <a:pt x="3935" y="6090"/>
                </a:lnTo>
                <a:lnTo>
                  <a:pt x="3935" y="6081"/>
                </a:lnTo>
                <a:lnTo>
                  <a:pt x="3926" y="6072"/>
                </a:lnTo>
                <a:lnTo>
                  <a:pt x="3935" y="6054"/>
                </a:lnTo>
                <a:lnTo>
                  <a:pt x="3926" y="6046"/>
                </a:lnTo>
                <a:lnTo>
                  <a:pt x="3926" y="6028"/>
                </a:lnTo>
                <a:lnTo>
                  <a:pt x="3926" y="6019"/>
                </a:lnTo>
                <a:lnTo>
                  <a:pt x="3917" y="6001"/>
                </a:lnTo>
                <a:lnTo>
                  <a:pt x="3917" y="5966"/>
                </a:lnTo>
                <a:lnTo>
                  <a:pt x="3917" y="5957"/>
                </a:lnTo>
                <a:lnTo>
                  <a:pt x="3917" y="5948"/>
                </a:lnTo>
                <a:lnTo>
                  <a:pt x="3908" y="5940"/>
                </a:lnTo>
                <a:lnTo>
                  <a:pt x="3926" y="5948"/>
                </a:lnTo>
                <a:lnTo>
                  <a:pt x="3935" y="5948"/>
                </a:lnTo>
                <a:lnTo>
                  <a:pt x="3961" y="5966"/>
                </a:lnTo>
                <a:lnTo>
                  <a:pt x="3970" y="5975"/>
                </a:lnTo>
                <a:lnTo>
                  <a:pt x="3970" y="5966"/>
                </a:lnTo>
                <a:lnTo>
                  <a:pt x="3979" y="5966"/>
                </a:lnTo>
                <a:lnTo>
                  <a:pt x="3979" y="5957"/>
                </a:lnTo>
                <a:lnTo>
                  <a:pt x="3997" y="5966"/>
                </a:lnTo>
                <a:lnTo>
                  <a:pt x="4005" y="5975"/>
                </a:lnTo>
                <a:lnTo>
                  <a:pt x="4005" y="5984"/>
                </a:lnTo>
                <a:lnTo>
                  <a:pt x="4014" y="5984"/>
                </a:lnTo>
                <a:lnTo>
                  <a:pt x="4032" y="5993"/>
                </a:lnTo>
                <a:lnTo>
                  <a:pt x="4041" y="5993"/>
                </a:lnTo>
                <a:lnTo>
                  <a:pt x="4049" y="6001"/>
                </a:lnTo>
                <a:lnTo>
                  <a:pt x="4049" y="6010"/>
                </a:lnTo>
                <a:lnTo>
                  <a:pt x="4041" y="6001"/>
                </a:lnTo>
                <a:lnTo>
                  <a:pt x="4041" y="6010"/>
                </a:lnTo>
                <a:lnTo>
                  <a:pt x="4041" y="6019"/>
                </a:lnTo>
                <a:lnTo>
                  <a:pt x="4041" y="6028"/>
                </a:lnTo>
                <a:lnTo>
                  <a:pt x="4049" y="6037"/>
                </a:lnTo>
                <a:lnTo>
                  <a:pt x="4058" y="6054"/>
                </a:lnTo>
                <a:lnTo>
                  <a:pt x="4067" y="6072"/>
                </a:lnTo>
                <a:lnTo>
                  <a:pt x="4067" y="6081"/>
                </a:lnTo>
                <a:lnTo>
                  <a:pt x="4067" y="6090"/>
                </a:lnTo>
                <a:lnTo>
                  <a:pt x="4076" y="6099"/>
                </a:lnTo>
                <a:lnTo>
                  <a:pt x="4085" y="6116"/>
                </a:lnTo>
                <a:lnTo>
                  <a:pt x="4094" y="6125"/>
                </a:lnTo>
                <a:lnTo>
                  <a:pt x="4094" y="6134"/>
                </a:lnTo>
                <a:lnTo>
                  <a:pt x="4094" y="6143"/>
                </a:lnTo>
                <a:lnTo>
                  <a:pt x="4102" y="6143"/>
                </a:lnTo>
                <a:lnTo>
                  <a:pt x="4111" y="6151"/>
                </a:lnTo>
                <a:lnTo>
                  <a:pt x="4111" y="6160"/>
                </a:lnTo>
                <a:lnTo>
                  <a:pt x="4111" y="6169"/>
                </a:lnTo>
                <a:lnTo>
                  <a:pt x="4120" y="6178"/>
                </a:lnTo>
                <a:lnTo>
                  <a:pt x="4129" y="6187"/>
                </a:lnTo>
                <a:lnTo>
                  <a:pt x="4129" y="6196"/>
                </a:lnTo>
                <a:lnTo>
                  <a:pt x="4138" y="6196"/>
                </a:lnTo>
                <a:lnTo>
                  <a:pt x="4147" y="6204"/>
                </a:lnTo>
                <a:lnTo>
                  <a:pt x="4147" y="6213"/>
                </a:lnTo>
                <a:lnTo>
                  <a:pt x="4164" y="6222"/>
                </a:lnTo>
                <a:lnTo>
                  <a:pt x="4182" y="6240"/>
                </a:lnTo>
                <a:lnTo>
                  <a:pt x="4191" y="6257"/>
                </a:lnTo>
                <a:lnTo>
                  <a:pt x="4199" y="6257"/>
                </a:lnTo>
                <a:lnTo>
                  <a:pt x="4208" y="6257"/>
                </a:lnTo>
                <a:lnTo>
                  <a:pt x="4217" y="6257"/>
                </a:lnTo>
                <a:lnTo>
                  <a:pt x="4235" y="6266"/>
                </a:lnTo>
                <a:lnTo>
                  <a:pt x="4226" y="6266"/>
                </a:lnTo>
                <a:lnTo>
                  <a:pt x="4226" y="6275"/>
                </a:lnTo>
                <a:lnTo>
                  <a:pt x="4226" y="6284"/>
                </a:lnTo>
                <a:lnTo>
                  <a:pt x="4235" y="6293"/>
                </a:lnTo>
                <a:lnTo>
                  <a:pt x="4235" y="6302"/>
                </a:lnTo>
                <a:lnTo>
                  <a:pt x="4244" y="6310"/>
                </a:lnTo>
                <a:lnTo>
                  <a:pt x="4252" y="6319"/>
                </a:lnTo>
                <a:lnTo>
                  <a:pt x="4279" y="6328"/>
                </a:lnTo>
                <a:lnTo>
                  <a:pt x="4279" y="6337"/>
                </a:lnTo>
                <a:lnTo>
                  <a:pt x="4288" y="6346"/>
                </a:lnTo>
                <a:lnTo>
                  <a:pt x="4288" y="6354"/>
                </a:lnTo>
                <a:lnTo>
                  <a:pt x="4296" y="6354"/>
                </a:lnTo>
                <a:lnTo>
                  <a:pt x="4314" y="6354"/>
                </a:lnTo>
                <a:lnTo>
                  <a:pt x="4323" y="6363"/>
                </a:lnTo>
                <a:lnTo>
                  <a:pt x="4323" y="6372"/>
                </a:lnTo>
                <a:lnTo>
                  <a:pt x="4332" y="6381"/>
                </a:lnTo>
                <a:lnTo>
                  <a:pt x="4341" y="6390"/>
                </a:lnTo>
                <a:lnTo>
                  <a:pt x="4332" y="6390"/>
                </a:lnTo>
                <a:lnTo>
                  <a:pt x="4332" y="6381"/>
                </a:lnTo>
                <a:lnTo>
                  <a:pt x="4323" y="6390"/>
                </a:lnTo>
                <a:lnTo>
                  <a:pt x="4323" y="6399"/>
                </a:lnTo>
                <a:lnTo>
                  <a:pt x="4314" y="6407"/>
                </a:lnTo>
                <a:lnTo>
                  <a:pt x="4314" y="6434"/>
                </a:lnTo>
                <a:lnTo>
                  <a:pt x="4323" y="6434"/>
                </a:lnTo>
                <a:lnTo>
                  <a:pt x="4323" y="6443"/>
                </a:lnTo>
                <a:lnTo>
                  <a:pt x="4332" y="6443"/>
                </a:lnTo>
                <a:lnTo>
                  <a:pt x="4341" y="6443"/>
                </a:lnTo>
                <a:lnTo>
                  <a:pt x="4341" y="6434"/>
                </a:lnTo>
                <a:lnTo>
                  <a:pt x="4349" y="6434"/>
                </a:lnTo>
                <a:lnTo>
                  <a:pt x="4349" y="6443"/>
                </a:lnTo>
                <a:lnTo>
                  <a:pt x="4341" y="6443"/>
                </a:lnTo>
                <a:lnTo>
                  <a:pt x="4341" y="6452"/>
                </a:lnTo>
                <a:lnTo>
                  <a:pt x="4349" y="6443"/>
                </a:lnTo>
                <a:lnTo>
                  <a:pt x="4358" y="6443"/>
                </a:lnTo>
                <a:lnTo>
                  <a:pt x="4367" y="6452"/>
                </a:lnTo>
                <a:lnTo>
                  <a:pt x="4367" y="6460"/>
                </a:lnTo>
                <a:lnTo>
                  <a:pt x="4385" y="6469"/>
                </a:lnTo>
                <a:lnTo>
                  <a:pt x="4394" y="6469"/>
                </a:lnTo>
                <a:lnTo>
                  <a:pt x="4411" y="6478"/>
                </a:lnTo>
                <a:lnTo>
                  <a:pt x="4420" y="6487"/>
                </a:lnTo>
                <a:lnTo>
                  <a:pt x="4411" y="6487"/>
                </a:lnTo>
                <a:lnTo>
                  <a:pt x="4402" y="6487"/>
                </a:lnTo>
                <a:lnTo>
                  <a:pt x="4402" y="6478"/>
                </a:lnTo>
                <a:lnTo>
                  <a:pt x="4402" y="6487"/>
                </a:lnTo>
                <a:lnTo>
                  <a:pt x="4420" y="6505"/>
                </a:lnTo>
                <a:lnTo>
                  <a:pt x="4420" y="6513"/>
                </a:lnTo>
                <a:lnTo>
                  <a:pt x="4429" y="6522"/>
                </a:lnTo>
                <a:lnTo>
                  <a:pt x="4438" y="6522"/>
                </a:lnTo>
                <a:lnTo>
                  <a:pt x="4446" y="6522"/>
                </a:lnTo>
                <a:lnTo>
                  <a:pt x="4455" y="6522"/>
                </a:lnTo>
                <a:lnTo>
                  <a:pt x="4455" y="6531"/>
                </a:lnTo>
                <a:lnTo>
                  <a:pt x="4455" y="6540"/>
                </a:lnTo>
                <a:lnTo>
                  <a:pt x="4438" y="6531"/>
                </a:lnTo>
                <a:lnTo>
                  <a:pt x="4482" y="6566"/>
                </a:lnTo>
                <a:lnTo>
                  <a:pt x="4499" y="6575"/>
                </a:lnTo>
                <a:lnTo>
                  <a:pt x="4508" y="6593"/>
                </a:lnTo>
                <a:lnTo>
                  <a:pt x="4526" y="6609"/>
                </a:lnTo>
                <a:lnTo>
                  <a:pt x="4535" y="6627"/>
                </a:lnTo>
                <a:lnTo>
                  <a:pt x="4552" y="6636"/>
                </a:lnTo>
                <a:lnTo>
                  <a:pt x="4561" y="6654"/>
                </a:lnTo>
                <a:lnTo>
                  <a:pt x="4570" y="6654"/>
                </a:lnTo>
                <a:lnTo>
                  <a:pt x="4579" y="6671"/>
                </a:lnTo>
                <a:lnTo>
                  <a:pt x="4588" y="6689"/>
                </a:lnTo>
                <a:lnTo>
                  <a:pt x="4588" y="6715"/>
                </a:lnTo>
                <a:lnTo>
                  <a:pt x="4596" y="6733"/>
                </a:lnTo>
                <a:lnTo>
                  <a:pt x="4605" y="6742"/>
                </a:lnTo>
                <a:lnTo>
                  <a:pt x="4605" y="6751"/>
                </a:lnTo>
                <a:lnTo>
                  <a:pt x="4623" y="6759"/>
                </a:lnTo>
                <a:lnTo>
                  <a:pt x="4623" y="6768"/>
                </a:lnTo>
                <a:lnTo>
                  <a:pt x="4623" y="6777"/>
                </a:lnTo>
                <a:lnTo>
                  <a:pt x="4623" y="6786"/>
                </a:lnTo>
                <a:lnTo>
                  <a:pt x="4614" y="6795"/>
                </a:lnTo>
                <a:lnTo>
                  <a:pt x="4614" y="6804"/>
                </a:lnTo>
                <a:lnTo>
                  <a:pt x="4605" y="6804"/>
                </a:lnTo>
                <a:lnTo>
                  <a:pt x="4605" y="6812"/>
                </a:lnTo>
                <a:lnTo>
                  <a:pt x="4614" y="6812"/>
                </a:lnTo>
                <a:lnTo>
                  <a:pt x="4623" y="6821"/>
                </a:lnTo>
                <a:lnTo>
                  <a:pt x="4623" y="6830"/>
                </a:lnTo>
                <a:lnTo>
                  <a:pt x="4614" y="6830"/>
                </a:lnTo>
                <a:lnTo>
                  <a:pt x="4596" y="6830"/>
                </a:lnTo>
                <a:lnTo>
                  <a:pt x="4596" y="6839"/>
                </a:lnTo>
                <a:lnTo>
                  <a:pt x="4588" y="6839"/>
                </a:lnTo>
                <a:lnTo>
                  <a:pt x="4596" y="6848"/>
                </a:lnTo>
                <a:lnTo>
                  <a:pt x="4596" y="6857"/>
                </a:lnTo>
                <a:lnTo>
                  <a:pt x="4596" y="6865"/>
                </a:lnTo>
                <a:lnTo>
                  <a:pt x="4605" y="6874"/>
                </a:lnTo>
                <a:lnTo>
                  <a:pt x="4614" y="6892"/>
                </a:lnTo>
                <a:lnTo>
                  <a:pt x="4632" y="6901"/>
                </a:lnTo>
                <a:lnTo>
                  <a:pt x="4632" y="6909"/>
                </a:lnTo>
                <a:lnTo>
                  <a:pt x="4641" y="6927"/>
                </a:lnTo>
                <a:lnTo>
                  <a:pt x="4667" y="6936"/>
                </a:lnTo>
                <a:lnTo>
                  <a:pt x="4685" y="6936"/>
                </a:lnTo>
                <a:lnTo>
                  <a:pt x="4694" y="6945"/>
                </a:lnTo>
                <a:lnTo>
                  <a:pt x="4711" y="6954"/>
                </a:lnTo>
                <a:lnTo>
                  <a:pt x="4720" y="6962"/>
                </a:lnTo>
                <a:lnTo>
                  <a:pt x="4738" y="6971"/>
                </a:lnTo>
                <a:lnTo>
                  <a:pt x="4746" y="6989"/>
                </a:lnTo>
                <a:lnTo>
                  <a:pt x="4755" y="6998"/>
                </a:lnTo>
                <a:lnTo>
                  <a:pt x="4782" y="7007"/>
                </a:lnTo>
                <a:lnTo>
                  <a:pt x="4808" y="7015"/>
                </a:lnTo>
                <a:lnTo>
                  <a:pt x="4817" y="7015"/>
                </a:lnTo>
                <a:lnTo>
                  <a:pt x="4843" y="7024"/>
                </a:lnTo>
                <a:lnTo>
                  <a:pt x="4861" y="7024"/>
                </a:lnTo>
                <a:lnTo>
                  <a:pt x="4870" y="7024"/>
                </a:lnTo>
                <a:lnTo>
                  <a:pt x="4879" y="7033"/>
                </a:lnTo>
                <a:lnTo>
                  <a:pt x="4888" y="7051"/>
                </a:lnTo>
                <a:lnTo>
                  <a:pt x="4896" y="7051"/>
                </a:lnTo>
                <a:lnTo>
                  <a:pt x="4905" y="7060"/>
                </a:lnTo>
                <a:lnTo>
                  <a:pt x="4923" y="7068"/>
                </a:lnTo>
                <a:lnTo>
                  <a:pt x="4932" y="7077"/>
                </a:lnTo>
                <a:lnTo>
                  <a:pt x="4941" y="7086"/>
                </a:lnTo>
                <a:lnTo>
                  <a:pt x="4976" y="7095"/>
                </a:lnTo>
                <a:lnTo>
                  <a:pt x="4985" y="7095"/>
                </a:lnTo>
                <a:lnTo>
                  <a:pt x="5002" y="7104"/>
                </a:lnTo>
                <a:lnTo>
                  <a:pt x="5029" y="7121"/>
                </a:lnTo>
                <a:lnTo>
                  <a:pt x="5055" y="7121"/>
                </a:lnTo>
                <a:lnTo>
                  <a:pt x="5082" y="7130"/>
                </a:lnTo>
                <a:lnTo>
                  <a:pt x="5091" y="7130"/>
                </a:lnTo>
                <a:lnTo>
                  <a:pt x="5099" y="7130"/>
                </a:lnTo>
                <a:lnTo>
                  <a:pt x="5117" y="7148"/>
                </a:lnTo>
                <a:lnTo>
                  <a:pt x="5143" y="7157"/>
                </a:lnTo>
                <a:lnTo>
                  <a:pt x="5170" y="7174"/>
                </a:lnTo>
                <a:lnTo>
                  <a:pt x="5214" y="7183"/>
                </a:lnTo>
                <a:lnTo>
                  <a:pt x="5240" y="7192"/>
                </a:lnTo>
                <a:lnTo>
                  <a:pt x="5267" y="7201"/>
                </a:lnTo>
                <a:lnTo>
                  <a:pt x="5267" y="7192"/>
                </a:lnTo>
                <a:lnTo>
                  <a:pt x="5285" y="7192"/>
                </a:lnTo>
                <a:lnTo>
                  <a:pt x="5320" y="7183"/>
                </a:lnTo>
                <a:lnTo>
                  <a:pt x="5338" y="7174"/>
                </a:lnTo>
                <a:lnTo>
                  <a:pt x="5364" y="7157"/>
                </a:lnTo>
                <a:lnTo>
                  <a:pt x="5382" y="7157"/>
                </a:lnTo>
                <a:lnTo>
                  <a:pt x="5390" y="7157"/>
                </a:lnTo>
                <a:lnTo>
                  <a:pt x="5382" y="7157"/>
                </a:lnTo>
                <a:lnTo>
                  <a:pt x="5373" y="7148"/>
                </a:lnTo>
                <a:lnTo>
                  <a:pt x="5382" y="7148"/>
                </a:lnTo>
                <a:lnTo>
                  <a:pt x="5382" y="7139"/>
                </a:lnTo>
                <a:lnTo>
                  <a:pt x="5390" y="7148"/>
                </a:lnTo>
                <a:lnTo>
                  <a:pt x="5399" y="7148"/>
                </a:lnTo>
                <a:lnTo>
                  <a:pt x="5408" y="7148"/>
                </a:lnTo>
                <a:lnTo>
                  <a:pt x="5399" y="7157"/>
                </a:lnTo>
                <a:lnTo>
                  <a:pt x="5417" y="7157"/>
                </a:lnTo>
                <a:lnTo>
                  <a:pt x="5443" y="7174"/>
                </a:lnTo>
                <a:lnTo>
                  <a:pt x="5443" y="7165"/>
                </a:lnTo>
                <a:lnTo>
                  <a:pt x="5435" y="7165"/>
                </a:lnTo>
                <a:lnTo>
                  <a:pt x="5426" y="7157"/>
                </a:lnTo>
                <a:lnTo>
                  <a:pt x="5417" y="7157"/>
                </a:lnTo>
                <a:lnTo>
                  <a:pt x="5417" y="7148"/>
                </a:lnTo>
                <a:lnTo>
                  <a:pt x="5426" y="7157"/>
                </a:lnTo>
                <a:lnTo>
                  <a:pt x="5435" y="7157"/>
                </a:lnTo>
                <a:lnTo>
                  <a:pt x="5443" y="7165"/>
                </a:lnTo>
                <a:lnTo>
                  <a:pt x="5452" y="7165"/>
                </a:lnTo>
                <a:lnTo>
                  <a:pt x="5470" y="7183"/>
                </a:lnTo>
                <a:lnTo>
                  <a:pt x="5479" y="7192"/>
                </a:lnTo>
                <a:lnTo>
                  <a:pt x="5505" y="7210"/>
                </a:lnTo>
                <a:lnTo>
                  <a:pt x="5523" y="7227"/>
                </a:lnTo>
                <a:lnTo>
                  <a:pt x="5532" y="7227"/>
                </a:lnTo>
                <a:lnTo>
                  <a:pt x="5532" y="7236"/>
                </a:lnTo>
                <a:lnTo>
                  <a:pt x="5558" y="7263"/>
                </a:lnTo>
                <a:lnTo>
                  <a:pt x="5576" y="7280"/>
                </a:lnTo>
                <a:lnTo>
                  <a:pt x="5611" y="7307"/>
                </a:lnTo>
                <a:lnTo>
                  <a:pt x="5620" y="7315"/>
                </a:lnTo>
                <a:lnTo>
                  <a:pt x="5637" y="7324"/>
                </a:lnTo>
                <a:lnTo>
                  <a:pt x="5655" y="7324"/>
                </a:lnTo>
                <a:lnTo>
                  <a:pt x="5699" y="7324"/>
                </a:lnTo>
                <a:lnTo>
                  <a:pt x="5708" y="7333"/>
                </a:lnTo>
                <a:lnTo>
                  <a:pt x="5735" y="7342"/>
                </a:lnTo>
                <a:lnTo>
                  <a:pt x="5743" y="7342"/>
                </a:lnTo>
                <a:lnTo>
                  <a:pt x="5752" y="7351"/>
                </a:lnTo>
                <a:lnTo>
                  <a:pt x="5779" y="7360"/>
                </a:lnTo>
                <a:lnTo>
                  <a:pt x="5796" y="7360"/>
                </a:lnTo>
                <a:lnTo>
                  <a:pt x="5823" y="7377"/>
                </a:lnTo>
                <a:lnTo>
                  <a:pt x="5849" y="7386"/>
                </a:lnTo>
                <a:lnTo>
                  <a:pt x="5849" y="7377"/>
                </a:lnTo>
                <a:lnTo>
                  <a:pt x="5840" y="7377"/>
                </a:lnTo>
                <a:lnTo>
                  <a:pt x="5849" y="7377"/>
                </a:lnTo>
                <a:lnTo>
                  <a:pt x="5858" y="7377"/>
                </a:lnTo>
                <a:lnTo>
                  <a:pt x="5876" y="7386"/>
                </a:lnTo>
                <a:lnTo>
                  <a:pt x="5885" y="7386"/>
                </a:lnTo>
                <a:lnTo>
                  <a:pt x="5893" y="7386"/>
                </a:lnTo>
                <a:lnTo>
                  <a:pt x="5902" y="7377"/>
                </a:lnTo>
                <a:lnTo>
                  <a:pt x="5902" y="7368"/>
                </a:lnTo>
                <a:lnTo>
                  <a:pt x="5911" y="7368"/>
                </a:lnTo>
                <a:lnTo>
                  <a:pt x="5920" y="7368"/>
                </a:lnTo>
                <a:lnTo>
                  <a:pt x="5929" y="7368"/>
                </a:lnTo>
                <a:lnTo>
                  <a:pt x="5929" y="7377"/>
                </a:lnTo>
                <a:lnTo>
                  <a:pt x="5929" y="7386"/>
                </a:lnTo>
                <a:lnTo>
                  <a:pt x="5937" y="7386"/>
                </a:lnTo>
                <a:lnTo>
                  <a:pt x="5937" y="7395"/>
                </a:lnTo>
                <a:lnTo>
                  <a:pt x="5937" y="7404"/>
                </a:lnTo>
                <a:lnTo>
                  <a:pt x="5929" y="7404"/>
                </a:lnTo>
                <a:lnTo>
                  <a:pt x="5929" y="7395"/>
                </a:lnTo>
                <a:lnTo>
                  <a:pt x="5920" y="7395"/>
                </a:lnTo>
                <a:lnTo>
                  <a:pt x="5911" y="7395"/>
                </a:lnTo>
                <a:lnTo>
                  <a:pt x="5911" y="7404"/>
                </a:lnTo>
                <a:lnTo>
                  <a:pt x="5929" y="7413"/>
                </a:lnTo>
                <a:lnTo>
                  <a:pt x="5946" y="7430"/>
                </a:lnTo>
                <a:lnTo>
                  <a:pt x="5955" y="7439"/>
                </a:lnTo>
                <a:lnTo>
                  <a:pt x="5973" y="7448"/>
                </a:lnTo>
                <a:lnTo>
                  <a:pt x="5982" y="7457"/>
                </a:lnTo>
                <a:lnTo>
                  <a:pt x="5990" y="7474"/>
                </a:lnTo>
                <a:lnTo>
                  <a:pt x="5999" y="7492"/>
                </a:lnTo>
                <a:lnTo>
                  <a:pt x="6035" y="7518"/>
                </a:lnTo>
                <a:lnTo>
                  <a:pt x="6052" y="7527"/>
                </a:lnTo>
                <a:lnTo>
                  <a:pt x="6052" y="7536"/>
                </a:lnTo>
                <a:lnTo>
                  <a:pt x="6052" y="7545"/>
                </a:lnTo>
                <a:lnTo>
                  <a:pt x="6043" y="7554"/>
                </a:lnTo>
                <a:lnTo>
                  <a:pt x="6052" y="7554"/>
                </a:lnTo>
                <a:lnTo>
                  <a:pt x="6061" y="7563"/>
                </a:lnTo>
                <a:lnTo>
                  <a:pt x="6061" y="7571"/>
                </a:lnTo>
                <a:lnTo>
                  <a:pt x="6061" y="7580"/>
                </a:lnTo>
                <a:lnTo>
                  <a:pt x="6052" y="7589"/>
                </a:lnTo>
                <a:lnTo>
                  <a:pt x="6043" y="7598"/>
                </a:lnTo>
                <a:lnTo>
                  <a:pt x="6052" y="7607"/>
                </a:lnTo>
                <a:lnTo>
                  <a:pt x="6061" y="7624"/>
                </a:lnTo>
                <a:lnTo>
                  <a:pt x="6087" y="7633"/>
                </a:lnTo>
                <a:lnTo>
                  <a:pt x="6096" y="7642"/>
                </a:lnTo>
                <a:lnTo>
                  <a:pt x="6105" y="7651"/>
                </a:lnTo>
                <a:lnTo>
                  <a:pt x="6105" y="7642"/>
                </a:lnTo>
                <a:lnTo>
                  <a:pt x="6114" y="7633"/>
                </a:lnTo>
                <a:lnTo>
                  <a:pt x="6114" y="7624"/>
                </a:lnTo>
                <a:lnTo>
                  <a:pt x="6096" y="7616"/>
                </a:lnTo>
                <a:lnTo>
                  <a:pt x="6096" y="7607"/>
                </a:lnTo>
                <a:lnTo>
                  <a:pt x="6087" y="7598"/>
                </a:lnTo>
                <a:lnTo>
                  <a:pt x="6096" y="7598"/>
                </a:lnTo>
                <a:lnTo>
                  <a:pt x="6096" y="7607"/>
                </a:lnTo>
                <a:lnTo>
                  <a:pt x="6105" y="7607"/>
                </a:lnTo>
                <a:lnTo>
                  <a:pt x="6132" y="7624"/>
                </a:lnTo>
                <a:lnTo>
                  <a:pt x="6132" y="7633"/>
                </a:lnTo>
                <a:lnTo>
                  <a:pt x="6132" y="7642"/>
                </a:lnTo>
                <a:lnTo>
                  <a:pt x="6140" y="7651"/>
                </a:lnTo>
                <a:lnTo>
                  <a:pt x="6149" y="7651"/>
                </a:lnTo>
                <a:lnTo>
                  <a:pt x="6167" y="7660"/>
                </a:lnTo>
                <a:lnTo>
                  <a:pt x="6176" y="7660"/>
                </a:lnTo>
                <a:lnTo>
                  <a:pt x="6193" y="7668"/>
                </a:lnTo>
                <a:lnTo>
                  <a:pt x="6202" y="7677"/>
                </a:lnTo>
                <a:lnTo>
                  <a:pt x="6211" y="7686"/>
                </a:lnTo>
                <a:lnTo>
                  <a:pt x="6211" y="7695"/>
                </a:lnTo>
                <a:lnTo>
                  <a:pt x="6211" y="7704"/>
                </a:lnTo>
                <a:lnTo>
                  <a:pt x="6211" y="7713"/>
                </a:lnTo>
                <a:lnTo>
                  <a:pt x="6202" y="7721"/>
                </a:lnTo>
                <a:lnTo>
                  <a:pt x="6211" y="7730"/>
                </a:lnTo>
                <a:lnTo>
                  <a:pt x="6220" y="7730"/>
                </a:lnTo>
                <a:lnTo>
                  <a:pt x="6229" y="7739"/>
                </a:lnTo>
                <a:lnTo>
                  <a:pt x="6237" y="7739"/>
                </a:lnTo>
                <a:lnTo>
                  <a:pt x="6237" y="7730"/>
                </a:lnTo>
                <a:lnTo>
                  <a:pt x="6229" y="7721"/>
                </a:lnTo>
                <a:lnTo>
                  <a:pt x="6220" y="7713"/>
                </a:lnTo>
                <a:lnTo>
                  <a:pt x="6229" y="7713"/>
                </a:lnTo>
                <a:lnTo>
                  <a:pt x="6237" y="7713"/>
                </a:lnTo>
                <a:lnTo>
                  <a:pt x="6246" y="7721"/>
                </a:lnTo>
                <a:lnTo>
                  <a:pt x="6246" y="7730"/>
                </a:lnTo>
                <a:lnTo>
                  <a:pt x="6246" y="7739"/>
                </a:lnTo>
                <a:lnTo>
                  <a:pt x="6255" y="7748"/>
                </a:lnTo>
                <a:lnTo>
                  <a:pt x="6264" y="7748"/>
                </a:lnTo>
                <a:lnTo>
                  <a:pt x="6264" y="7757"/>
                </a:lnTo>
                <a:lnTo>
                  <a:pt x="6264" y="7748"/>
                </a:lnTo>
                <a:lnTo>
                  <a:pt x="6273" y="7739"/>
                </a:lnTo>
                <a:lnTo>
                  <a:pt x="6282" y="7739"/>
                </a:lnTo>
                <a:lnTo>
                  <a:pt x="6290" y="7748"/>
                </a:lnTo>
                <a:lnTo>
                  <a:pt x="6299" y="7748"/>
                </a:lnTo>
                <a:lnTo>
                  <a:pt x="6317" y="7739"/>
                </a:lnTo>
                <a:lnTo>
                  <a:pt x="6317" y="7748"/>
                </a:lnTo>
                <a:lnTo>
                  <a:pt x="6326" y="7748"/>
                </a:lnTo>
                <a:lnTo>
                  <a:pt x="6334" y="7748"/>
                </a:lnTo>
                <a:lnTo>
                  <a:pt x="6343" y="7757"/>
                </a:lnTo>
                <a:lnTo>
                  <a:pt x="6352" y="7757"/>
                </a:lnTo>
                <a:lnTo>
                  <a:pt x="6352" y="7766"/>
                </a:lnTo>
                <a:lnTo>
                  <a:pt x="6370" y="7783"/>
                </a:lnTo>
                <a:lnTo>
                  <a:pt x="6379" y="7792"/>
                </a:lnTo>
                <a:lnTo>
                  <a:pt x="6387" y="7792"/>
                </a:lnTo>
                <a:lnTo>
                  <a:pt x="6387" y="7783"/>
                </a:lnTo>
                <a:lnTo>
                  <a:pt x="6396" y="7774"/>
                </a:lnTo>
                <a:lnTo>
                  <a:pt x="6405" y="7783"/>
                </a:lnTo>
                <a:lnTo>
                  <a:pt x="6414" y="7810"/>
                </a:lnTo>
                <a:lnTo>
                  <a:pt x="6414" y="7819"/>
                </a:lnTo>
                <a:lnTo>
                  <a:pt x="6432" y="7819"/>
                </a:lnTo>
                <a:lnTo>
                  <a:pt x="6449" y="7819"/>
                </a:lnTo>
                <a:lnTo>
                  <a:pt x="6449" y="7810"/>
                </a:lnTo>
                <a:lnTo>
                  <a:pt x="6458" y="7810"/>
                </a:lnTo>
                <a:lnTo>
                  <a:pt x="6467" y="7810"/>
                </a:lnTo>
                <a:lnTo>
                  <a:pt x="6476" y="7810"/>
                </a:lnTo>
                <a:lnTo>
                  <a:pt x="6476" y="7801"/>
                </a:lnTo>
                <a:lnTo>
                  <a:pt x="6476" y="7792"/>
                </a:lnTo>
                <a:lnTo>
                  <a:pt x="6458" y="7774"/>
                </a:lnTo>
                <a:lnTo>
                  <a:pt x="6449" y="7766"/>
                </a:lnTo>
                <a:lnTo>
                  <a:pt x="6440" y="7757"/>
                </a:lnTo>
                <a:lnTo>
                  <a:pt x="6440" y="7748"/>
                </a:lnTo>
                <a:lnTo>
                  <a:pt x="6449" y="7748"/>
                </a:lnTo>
                <a:lnTo>
                  <a:pt x="6458" y="7739"/>
                </a:lnTo>
                <a:lnTo>
                  <a:pt x="6467" y="7739"/>
                </a:lnTo>
                <a:lnTo>
                  <a:pt x="6493" y="7721"/>
                </a:lnTo>
                <a:lnTo>
                  <a:pt x="6493" y="7713"/>
                </a:lnTo>
                <a:lnTo>
                  <a:pt x="6502" y="7704"/>
                </a:lnTo>
                <a:lnTo>
                  <a:pt x="6511" y="7695"/>
                </a:lnTo>
                <a:lnTo>
                  <a:pt x="6520" y="7695"/>
                </a:lnTo>
                <a:lnTo>
                  <a:pt x="6529" y="7686"/>
                </a:lnTo>
                <a:lnTo>
                  <a:pt x="6546" y="7695"/>
                </a:lnTo>
                <a:lnTo>
                  <a:pt x="6555" y="7695"/>
                </a:lnTo>
                <a:lnTo>
                  <a:pt x="6564" y="7704"/>
                </a:lnTo>
                <a:lnTo>
                  <a:pt x="6573" y="7713"/>
                </a:lnTo>
                <a:lnTo>
                  <a:pt x="6581" y="7713"/>
                </a:lnTo>
                <a:lnTo>
                  <a:pt x="6590" y="7721"/>
                </a:lnTo>
                <a:lnTo>
                  <a:pt x="6590" y="7730"/>
                </a:lnTo>
                <a:lnTo>
                  <a:pt x="6590" y="7739"/>
                </a:lnTo>
                <a:lnTo>
                  <a:pt x="6599" y="7739"/>
                </a:lnTo>
                <a:lnTo>
                  <a:pt x="6599" y="7730"/>
                </a:lnTo>
                <a:lnTo>
                  <a:pt x="6590" y="7730"/>
                </a:lnTo>
                <a:lnTo>
                  <a:pt x="6599" y="7730"/>
                </a:lnTo>
                <a:lnTo>
                  <a:pt x="6608" y="7730"/>
                </a:lnTo>
                <a:lnTo>
                  <a:pt x="6608" y="7739"/>
                </a:lnTo>
                <a:lnTo>
                  <a:pt x="6608" y="7730"/>
                </a:lnTo>
                <a:lnTo>
                  <a:pt x="6617" y="7730"/>
                </a:lnTo>
                <a:lnTo>
                  <a:pt x="6617" y="7739"/>
                </a:lnTo>
                <a:lnTo>
                  <a:pt x="6626" y="7739"/>
                </a:lnTo>
                <a:lnTo>
                  <a:pt x="6634" y="7748"/>
                </a:lnTo>
                <a:lnTo>
                  <a:pt x="6643" y="7757"/>
                </a:lnTo>
                <a:lnTo>
                  <a:pt x="6634" y="7757"/>
                </a:lnTo>
                <a:lnTo>
                  <a:pt x="6626" y="7748"/>
                </a:lnTo>
                <a:lnTo>
                  <a:pt x="6617" y="7748"/>
                </a:lnTo>
                <a:lnTo>
                  <a:pt x="6617" y="7739"/>
                </a:lnTo>
                <a:lnTo>
                  <a:pt x="6608" y="7739"/>
                </a:lnTo>
                <a:lnTo>
                  <a:pt x="6599" y="7748"/>
                </a:lnTo>
                <a:lnTo>
                  <a:pt x="6608" y="7757"/>
                </a:lnTo>
                <a:lnTo>
                  <a:pt x="6599" y="7757"/>
                </a:lnTo>
                <a:lnTo>
                  <a:pt x="6590" y="7757"/>
                </a:lnTo>
                <a:lnTo>
                  <a:pt x="6599" y="7774"/>
                </a:lnTo>
                <a:lnTo>
                  <a:pt x="6608" y="7801"/>
                </a:lnTo>
                <a:lnTo>
                  <a:pt x="6626" y="7819"/>
                </a:lnTo>
                <a:lnTo>
                  <a:pt x="6634" y="7819"/>
                </a:lnTo>
                <a:lnTo>
                  <a:pt x="6634" y="7827"/>
                </a:lnTo>
                <a:lnTo>
                  <a:pt x="6643" y="7845"/>
                </a:lnTo>
                <a:lnTo>
                  <a:pt x="6652" y="7845"/>
                </a:lnTo>
                <a:lnTo>
                  <a:pt x="6652" y="7854"/>
                </a:lnTo>
                <a:lnTo>
                  <a:pt x="6661" y="7863"/>
                </a:lnTo>
                <a:lnTo>
                  <a:pt x="6670" y="7871"/>
                </a:lnTo>
                <a:lnTo>
                  <a:pt x="6670" y="7889"/>
                </a:lnTo>
                <a:lnTo>
                  <a:pt x="6661" y="7889"/>
                </a:lnTo>
                <a:lnTo>
                  <a:pt x="6661" y="7898"/>
                </a:lnTo>
                <a:lnTo>
                  <a:pt x="6670" y="7916"/>
                </a:lnTo>
                <a:lnTo>
                  <a:pt x="6679" y="7924"/>
                </a:lnTo>
                <a:lnTo>
                  <a:pt x="6670" y="7933"/>
                </a:lnTo>
                <a:lnTo>
                  <a:pt x="6661" y="7942"/>
                </a:lnTo>
                <a:lnTo>
                  <a:pt x="6670" y="7951"/>
                </a:lnTo>
                <a:lnTo>
                  <a:pt x="6670" y="7960"/>
                </a:lnTo>
                <a:lnTo>
                  <a:pt x="6670" y="7969"/>
                </a:lnTo>
                <a:lnTo>
                  <a:pt x="6670" y="7977"/>
                </a:lnTo>
                <a:lnTo>
                  <a:pt x="6670" y="7995"/>
                </a:lnTo>
                <a:lnTo>
                  <a:pt x="6679" y="8004"/>
                </a:lnTo>
                <a:lnTo>
                  <a:pt x="6679" y="8013"/>
                </a:lnTo>
                <a:lnTo>
                  <a:pt x="6670" y="8022"/>
                </a:lnTo>
                <a:lnTo>
                  <a:pt x="6670" y="8030"/>
                </a:lnTo>
                <a:lnTo>
                  <a:pt x="6661" y="8039"/>
                </a:lnTo>
                <a:lnTo>
                  <a:pt x="6670" y="8039"/>
                </a:lnTo>
                <a:lnTo>
                  <a:pt x="6670" y="8048"/>
                </a:lnTo>
                <a:lnTo>
                  <a:pt x="6670" y="8057"/>
                </a:lnTo>
                <a:lnTo>
                  <a:pt x="6670" y="8066"/>
                </a:lnTo>
                <a:lnTo>
                  <a:pt x="6679" y="8057"/>
                </a:lnTo>
                <a:lnTo>
                  <a:pt x="6679" y="8066"/>
                </a:lnTo>
                <a:lnTo>
                  <a:pt x="6687" y="8066"/>
                </a:lnTo>
                <a:lnTo>
                  <a:pt x="6696" y="8066"/>
                </a:lnTo>
                <a:lnTo>
                  <a:pt x="6679" y="8092"/>
                </a:lnTo>
                <a:lnTo>
                  <a:pt x="6670" y="8101"/>
                </a:lnTo>
                <a:lnTo>
                  <a:pt x="6670" y="8110"/>
                </a:lnTo>
                <a:lnTo>
                  <a:pt x="6661" y="8119"/>
                </a:lnTo>
                <a:lnTo>
                  <a:pt x="6652" y="8127"/>
                </a:lnTo>
                <a:lnTo>
                  <a:pt x="6643" y="8127"/>
                </a:lnTo>
                <a:lnTo>
                  <a:pt x="6652" y="8136"/>
                </a:lnTo>
                <a:lnTo>
                  <a:pt x="6652" y="8145"/>
                </a:lnTo>
                <a:lnTo>
                  <a:pt x="6643" y="8145"/>
                </a:lnTo>
                <a:lnTo>
                  <a:pt x="6634" y="8154"/>
                </a:lnTo>
                <a:lnTo>
                  <a:pt x="6626" y="8163"/>
                </a:lnTo>
                <a:lnTo>
                  <a:pt x="6617" y="8172"/>
                </a:lnTo>
                <a:lnTo>
                  <a:pt x="6599" y="8172"/>
                </a:lnTo>
                <a:lnTo>
                  <a:pt x="6590" y="8172"/>
                </a:lnTo>
                <a:lnTo>
                  <a:pt x="6581" y="8172"/>
                </a:lnTo>
                <a:lnTo>
                  <a:pt x="6581" y="8180"/>
                </a:lnTo>
                <a:lnTo>
                  <a:pt x="6581" y="8198"/>
                </a:lnTo>
                <a:lnTo>
                  <a:pt x="6581" y="8207"/>
                </a:lnTo>
                <a:lnTo>
                  <a:pt x="6581" y="8225"/>
                </a:lnTo>
                <a:lnTo>
                  <a:pt x="6564" y="8216"/>
                </a:lnTo>
                <a:lnTo>
                  <a:pt x="6555" y="8225"/>
                </a:lnTo>
                <a:lnTo>
                  <a:pt x="6546" y="8233"/>
                </a:lnTo>
                <a:lnTo>
                  <a:pt x="6555" y="8242"/>
                </a:lnTo>
                <a:lnTo>
                  <a:pt x="6564" y="8242"/>
                </a:lnTo>
                <a:lnTo>
                  <a:pt x="6564" y="8260"/>
                </a:lnTo>
                <a:lnTo>
                  <a:pt x="6555" y="8260"/>
                </a:lnTo>
                <a:lnTo>
                  <a:pt x="6537" y="8269"/>
                </a:lnTo>
                <a:lnTo>
                  <a:pt x="6520" y="8277"/>
                </a:lnTo>
                <a:lnTo>
                  <a:pt x="6502" y="8277"/>
                </a:lnTo>
                <a:lnTo>
                  <a:pt x="6493" y="8277"/>
                </a:lnTo>
                <a:lnTo>
                  <a:pt x="6493" y="8286"/>
                </a:lnTo>
                <a:lnTo>
                  <a:pt x="6484" y="8286"/>
                </a:lnTo>
                <a:lnTo>
                  <a:pt x="6476" y="8286"/>
                </a:lnTo>
                <a:lnTo>
                  <a:pt x="6467" y="8295"/>
                </a:lnTo>
                <a:lnTo>
                  <a:pt x="6476" y="8304"/>
                </a:lnTo>
                <a:lnTo>
                  <a:pt x="6476" y="8322"/>
                </a:lnTo>
                <a:lnTo>
                  <a:pt x="6476" y="8339"/>
                </a:lnTo>
                <a:lnTo>
                  <a:pt x="6467" y="8348"/>
                </a:lnTo>
                <a:lnTo>
                  <a:pt x="6458" y="8357"/>
                </a:lnTo>
                <a:lnTo>
                  <a:pt x="6449" y="8366"/>
                </a:lnTo>
                <a:lnTo>
                  <a:pt x="6440" y="8375"/>
                </a:lnTo>
                <a:lnTo>
                  <a:pt x="6440" y="8383"/>
                </a:lnTo>
                <a:lnTo>
                  <a:pt x="6449" y="8392"/>
                </a:lnTo>
                <a:lnTo>
                  <a:pt x="6458" y="8392"/>
                </a:lnTo>
                <a:lnTo>
                  <a:pt x="6449" y="8401"/>
                </a:lnTo>
                <a:lnTo>
                  <a:pt x="6440" y="8392"/>
                </a:lnTo>
                <a:lnTo>
                  <a:pt x="6440" y="8401"/>
                </a:lnTo>
                <a:lnTo>
                  <a:pt x="6440" y="8410"/>
                </a:lnTo>
                <a:lnTo>
                  <a:pt x="6432" y="8419"/>
                </a:lnTo>
                <a:lnTo>
                  <a:pt x="6414" y="8419"/>
                </a:lnTo>
                <a:lnTo>
                  <a:pt x="6414" y="8427"/>
                </a:lnTo>
                <a:lnTo>
                  <a:pt x="6414" y="8445"/>
                </a:lnTo>
                <a:lnTo>
                  <a:pt x="6414" y="8454"/>
                </a:lnTo>
                <a:lnTo>
                  <a:pt x="6414" y="8472"/>
                </a:lnTo>
                <a:lnTo>
                  <a:pt x="6423" y="8480"/>
                </a:lnTo>
                <a:lnTo>
                  <a:pt x="6423" y="8489"/>
                </a:lnTo>
                <a:lnTo>
                  <a:pt x="6423" y="8507"/>
                </a:lnTo>
                <a:lnTo>
                  <a:pt x="6414" y="8507"/>
                </a:lnTo>
                <a:lnTo>
                  <a:pt x="6405" y="8507"/>
                </a:lnTo>
                <a:lnTo>
                  <a:pt x="6405" y="8516"/>
                </a:lnTo>
                <a:lnTo>
                  <a:pt x="6414" y="8525"/>
                </a:lnTo>
                <a:lnTo>
                  <a:pt x="6423" y="8525"/>
                </a:lnTo>
                <a:lnTo>
                  <a:pt x="6440" y="8542"/>
                </a:lnTo>
                <a:lnTo>
                  <a:pt x="6449" y="8542"/>
                </a:lnTo>
                <a:lnTo>
                  <a:pt x="6458" y="8551"/>
                </a:lnTo>
                <a:lnTo>
                  <a:pt x="6458" y="8542"/>
                </a:lnTo>
                <a:lnTo>
                  <a:pt x="6467" y="8533"/>
                </a:lnTo>
                <a:lnTo>
                  <a:pt x="6476" y="8525"/>
                </a:lnTo>
                <a:lnTo>
                  <a:pt x="6476" y="8542"/>
                </a:lnTo>
                <a:lnTo>
                  <a:pt x="6484" y="8533"/>
                </a:lnTo>
                <a:lnTo>
                  <a:pt x="6484" y="8525"/>
                </a:lnTo>
                <a:lnTo>
                  <a:pt x="6484" y="8507"/>
                </a:lnTo>
                <a:lnTo>
                  <a:pt x="6484" y="8498"/>
                </a:lnTo>
                <a:lnTo>
                  <a:pt x="6493" y="8507"/>
                </a:lnTo>
                <a:lnTo>
                  <a:pt x="6484" y="8507"/>
                </a:lnTo>
                <a:lnTo>
                  <a:pt x="6493" y="8525"/>
                </a:lnTo>
                <a:lnTo>
                  <a:pt x="6493" y="8533"/>
                </a:lnTo>
                <a:lnTo>
                  <a:pt x="6493" y="8542"/>
                </a:lnTo>
                <a:lnTo>
                  <a:pt x="6493" y="8551"/>
                </a:lnTo>
                <a:lnTo>
                  <a:pt x="6484" y="8578"/>
                </a:lnTo>
                <a:lnTo>
                  <a:pt x="6476" y="8578"/>
                </a:lnTo>
                <a:lnTo>
                  <a:pt x="6476" y="8586"/>
                </a:lnTo>
                <a:lnTo>
                  <a:pt x="6467" y="8586"/>
                </a:lnTo>
                <a:lnTo>
                  <a:pt x="6467" y="8595"/>
                </a:lnTo>
                <a:lnTo>
                  <a:pt x="6458" y="8595"/>
                </a:lnTo>
                <a:lnTo>
                  <a:pt x="6449" y="8595"/>
                </a:lnTo>
                <a:lnTo>
                  <a:pt x="6440" y="8604"/>
                </a:lnTo>
                <a:lnTo>
                  <a:pt x="6432" y="8613"/>
                </a:lnTo>
                <a:lnTo>
                  <a:pt x="6423" y="8622"/>
                </a:lnTo>
                <a:lnTo>
                  <a:pt x="6414" y="8630"/>
                </a:lnTo>
                <a:lnTo>
                  <a:pt x="6387" y="8657"/>
                </a:lnTo>
                <a:lnTo>
                  <a:pt x="6379" y="8666"/>
                </a:lnTo>
                <a:lnTo>
                  <a:pt x="6379" y="8692"/>
                </a:lnTo>
                <a:lnTo>
                  <a:pt x="6379" y="8701"/>
                </a:lnTo>
                <a:lnTo>
                  <a:pt x="6387" y="8710"/>
                </a:lnTo>
                <a:lnTo>
                  <a:pt x="6396" y="8719"/>
                </a:lnTo>
                <a:lnTo>
                  <a:pt x="6396" y="8728"/>
                </a:lnTo>
                <a:lnTo>
                  <a:pt x="6387" y="8728"/>
                </a:lnTo>
                <a:lnTo>
                  <a:pt x="6405" y="8754"/>
                </a:lnTo>
                <a:lnTo>
                  <a:pt x="6414" y="8763"/>
                </a:lnTo>
                <a:lnTo>
                  <a:pt x="6414" y="8772"/>
                </a:lnTo>
                <a:lnTo>
                  <a:pt x="6405" y="8781"/>
                </a:lnTo>
                <a:lnTo>
                  <a:pt x="6396" y="8781"/>
                </a:lnTo>
                <a:lnTo>
                  <a:pt x="6387" y="8781"/>
                </a:lnTo>
                <a:lnTo>
                  <a:pt x="6387" y="8789"/>
                </a:lnTo>
                <a:lnTo>
                  <a:pt x="6396" y="8798"/>
                </a:lnTo>
                <a:lnTo>
                  <a:pt x="6414" y="8807"/>
                </a:lnTo>
                <a:lnTo>
                  <a:pt x="6467" y="8833"/>
                </a:lnTo>
                <a:lnTo>
                  <a:pt x="6476" y="8842"/>
                </a:lnTo>
                <a:lnTo>
                  <a:pt x="6484" y="8860"/>
                </a:lnTo>
                <a:lnTo>
                  <a:pt x="6493" y="8869"/>
                </a:lnTo>
                <a:lnTo>
                  <a:pt x="6502" y="8886"/>
                </a:lnTo>
                <a:lnTo>
                  <a:pt x="6511" y="8895"/>
                </a:lnTo>
                <a:lnTo>
                  <a:pt x="6520" y="8922"/>
                </a:lnTo>
                <a:lnTo>
                  <a:pt x="6529" y="8931"/>
                </a:lnTo>
                <a:lnTo>
                  <a:pt x="6537" y="8939"/>
                </a:lnTo>
                <a:lnTo>
                  <a:pt x="6546" y="8948"/>
                </a:lnTo>
                <a:lnTo>
                  <a:pt x="6555" y="8966"/>
                </a:lnTo>
                <a:lnTo>
                  <a:pt x="6564" y="8984"/>
                </a:lnTo>
                <a:lnTo>
                  <a:pt x="6573" y="8992"/>
                </a:lnTo>
                <a:lnTo>
                  <a:pt x="6573" y="9010"/>
                </a:lnTo>
                <a:lnTo>
                  <a:pt x="6581" y="9019"/>
                </a:lnTo>
                <a:lnTo>
                  <a:pt x="6590" y="9036"/>
                </a:lnTo>
                <a:lnTo>
                  <a:pt x="6599" y="9054"/>
                </a:lnTo>
                <a:lnTo>
                  <a:pt x="6608" y="9072"/>
                </a:lnTo>
                <a:lnTo>
                  <a:pt x="6608" y="9089"/>
                </a:lnTo>
                <a:lnTo>
                  <a:pt x="6617" y="9107"/>
                </a:lnTo>
                <a:lnTo>
                  <a:pt x="6643" y="9142"/>
                </a:lnTo>
                <a:lnTo>
                  <a:pt x="6652" y="9160"/>
                </a:lnTo>
                <a:lnTo>
                  <a:pt x="6652" y="9169"/>
                </a:lnTo>
                <a:lnTo>
                  <a:pt x="6652" y="9178"/>
                </a:lnTo>
                <a:lnTo>
                  <a:pt x="6679" y="9195"/>
                </a:lnTo>
                <a:lnTo>
                  <a:pt x="6679" y="9204"/>
                </a:lnTo>
                <a:lnTo>
                  <a:pt x="6687" y="9231"/>
                </a:lnTo>
                <a:lnTo>
                  <a:pt x="6687" y="9239"/>
                </a:lnTo>
                <a:lnTo>
                  <a:pt x="6696" y="9239"/>
                </a:lnTo>
                <a:lnTo>
                  <a:pt x="6696" y="9248"/>
                </a:lnTo>
                <a:lnTo>
                  <a:pt x="6714" y="9257"/>
                </a:lnTo>
                <a:lnTo>
                  <a:pt x="6714" y="9275"/>
                </a:lnTo>
                <a:lnTo>
                  <a:pt x="6723" y="9284"/>
                </a:lnTo>
                <a:lnTo>
                  <a:pt x="6731" y="9292"/>
                </a:lnTo>
                <a:lnTo>
                  <a:pt x="6731" y="9301"/>
                </a:lnTo>
                <a:lnTo>
                  <a:pt x="6740" y="9310"/>
                </a:lnTo>
                <a:lnTo>
                  <a:pt x="6758" y="9337"/>
                </a:lnTo>
                <a:lnTo>
                  <a:pt x="6758" y="9345"/>
                </a:lnTo>
                <a:lnTo>
                  <a:pt x="6749" y="9363"/>
                </a:lnTo>
                <a:lnTo>
                  <a:pt x="6740" y="9372"/>
                </a:lnTo>
                <a:lnTo>
                  <a:pt x="6749" y="9381"/>
                </a:lnTo>
                <a:lnTo>
                  <a:pt x="6749" y="9389"/>
                </a:lnTo>
                <a:lnTo>
                  <a:pt x="6758" y="9398"/>
                </a:lnTo>
                <a:lnTo>
                  <a:pt x="6758" y="9407"/>
                </a:lnTo>
                <a:lnTo>
                  <a:pt x="6767" y="9416"/>
                </a:lnTo>
                <a:lnTo>
                  <a:pt x="6776" y="9425"/>
                </a:lnTo>
                <a:lnTo>
                  <a:pt x="6793" y="9442"/>
                </a:lnTo>
                <a:lnTo>
                  <a:pt x="6802" y="9451"/>
                </a:lnTo>
                <a:lnTo>
                  <a:pt x="6820" y="9460"/>
                </a:lnTo>
                <a:lnTo>
                  <a:pt x="6829" y="9469"/>
                </a:lnTo>
                <a:lnTo>
                  <a:pt x="6829" y="9478"/>
                </a:lnTo>
                <a:lnTo>
                  <a:pt x="6837" y="9487"/>
                </a:lnTo>
                <a:lnTo>
                  <a:pt x="6881" y="9504"/>
                </a:lnTo>
                <a:lnTo>
                  <a:pt x="6890" y="9522"/>
                </a:lnTo>
                <a:lnTo>
                  <a:pt x="6908" y="9522"/>
                </a:lnTo>
                <a:lnTo>
                  <a:pt x="6934" y="9540"/>
                </a:lnTo>
                <a:lnTo>
                  <a:pt x="6934" y="9548"/>
                </a:lnTo>
                <a:lnTo>
                  <a:pt x="6961" y="9557"/>
                </a:lnTo>
                <a:lnTo>
                  <a:pt x="6970" y="9557"/>
                </a:lnTo>
                <a:lnTo>
                  <a:pt x="6996" y="9566"/>
                </a:lnTo>
                <a:lnTo>
                  <a:pt x="7005" y="9575"/>
                </a:lnTo>
                <a:lnTo>
                  <a:pt x="7031" y="9584"/>
                </a:lnTo>
                <a:lnTo>
                  <a:pt x="7040" y="9592"/>
                </a:lnTo>
                <a:lnTo>
                  <a:pt x="7049" y="9592"/>
                </a:lnTo>
                <a:lnTo>
                  <a:pt x="7058" y="9601"/>
                </a:lnTo>
                <a:lnTo>
                  <a:pt x="7067" y="9610"/>
                </a:lnTo>
                <a:lnTo>
                  <a:pt x="7076" y="9619"/>
                </a:lnTo>
                <a:lnTo>
                  <a:pt x="7084" y="9619"/>
                </a:lnTo>
                <a:lnTo>
                  <a:pt x="7102" y="9628"/>
                </a:lnTo>
                <a:lnTo>
                  <a:pt x="7111" y="9637"/>
                </a:lnTo>
                <a:lnTo>
                  <a:pt x="7111" y="9654"/>
                </a:lnTo>
                <a:lnTo>
                  <a:pt x="7137" y="9672"/>
                </a:lnTo>
                <a:lnTo>
                  <a:pt x="7146" y="9672"/>
                </a:lnTo>
                <a:lnTo>
                  <a:pt x="7155" y="9681"/>
                </a:lnTo>
                <a:lnTo>
                  <a:pt x="7173" y="9698"/>
                </a:lnTo>
                <a:lnTo>
                  <a:pt x="7181" y="9707"/>
                </a:lnTo>
                <a:lnTo>
                  <a:pt x="7190" y="9725"/>
                </a:lnTo>
                <a:lnTo>
                  <a:pt x="7190" y="9743"/>
                </a:lnTo>
                <a:lnTo>
                  <a:pt x="7190" y="9778"/>
                </a:lnTo>
                <a:lnTo>
                  <a:pt x="7199" y="9795"/>
                </a:lnTo>
                <a:lnTo>
                  <a:pt x="7199" y="9804"/>
                </a:lnTo>
                <a:lnTo>
                  <a:pt x="7199" y="9813"/>
                </a:lnTo>
                <a:lnTo>
                  <a:pt x="7199" y="9848"/>
                </a:lnTo>
                <a:lnTo>
                  <a:pt x="7199" y="9875"/>
                </a:lnTo>
                <a:lnTo>
                  <a:pt x="7199" y="9884"/>
                </a:lnTo>
                <a:lnTo>
                  <a:pt x="7208" y="9928"/>
                </a:lnTo>
                <a:lnTo>
                  <a:pt x="7208" y="9937"/>
                </a:lnTo>
                <a:lnTo>
                  <a:pt x="7208" y="9946"/>
                </a:lnTo>
                <a:lnTo>
                  <a:pt x="7199" y="9954"/>
                </a:lnTo>
                <a:lnTo>
                  <a:pt x="7199" y="9972"/>
                </a:lnTo>
                <a:lnTo>
                  <a:pt x="7199" y="9981"/>
                </a:lnTo>
                <a:lnTo>
                  <a:pt x="7199" y="9998"/>
                </a:lnTo>
                <a:lnTo>
                  <a:pt x="7190" y="10025"/>
                </a:lnTo>
                <a:lnTo>
                  <a:pt x="7190" y="10051"/>
                </a:lnTo>
                <a:lnTo>
                  <a:pt x="7181" y="10060"/>
                </a:lnTo>
                <a:lnTo>
                  <a:pt x="7173" y="10069"/>
                </a:lnTo>
                <a:lnTo>
                  <a:pt x="7173" y="10078"/>
                </a:lnTo>
                <a:lnTo>
                  <a:pt x="7173" y="10087"/>
                </a:lnTo>
                <a:lnTo>
                  <a:pt x="7173" y="10096"/>
                </a:lnTo>
                <a:lnTo>
                  <a:pt x="7181" y="10104"/>
                </a:lnTo>
                <a:lnTo>
                  <a:pt x="7181" y="10113"/>
                </a:lnTo>
                <a:lnTo>
                  <a:pt x="7173" y="10122"/>
                </a:lnTo>
                <a:lnTo>
                  <a:pt x="7173" y="10131"/>
                </a:lnTo>
                <a:lnTo>
                  <a:pt x="7173" y="10140"/>
                </a:lnTo>
                <a:lnTo>
                  <a:pt x="7173" y="10148"/>
                </a:lnTo>
                <a:lnTo>
                  <a:pt x="7173" y="10166"/>
                </a:lnTo>
                <a:lnTo>
                  <a:pt x="7173" y="10193"/>
                </a:lnTo>
                <a:lnTo>
                  <a:pt x="7173" y="10201"/>
                </a:lnTo>
                <a:lnTo>
                  <a:pt x="7181" y="10228"/>
                </a:lnTo>
                <a:lnTo>
                  <a:pt x="7181" y="10237"/>
                </a:lnTo>
                <a:lnTo>
                  <a:pt x="7173" y="10246"/>
                </a:lnTo>
                <a:lnTo>
                  <a:pt x="7173" y="10254"/>
                </a:lnTo>
                <a:lnTo>
                  <a:pt x="7164" y="10263"/>
                </a:lnTo>
                <a:lnTo>
                  <a:pt x="7164" y="10281"/>
                </a:lnTo>
                <a:lnTo>
                  <a:pt x="7164" y="10290"/>
                </a:lnTo>
                <a:lnTo>
                  <a:pt x="7164" y="10316"/>
                </a:lnTo>
                <a:lnTo>
                  <a:pt x="7164" y="10325"/>
                </a:lnTo>
                <a:lnTo>
                  <a:pt x="7164" y="10343"/>
                </a:lnTo>
                <a:lnTo>
                  <a:pt x="7155" y="10360"/>
                </a:lnTo>
                <a:lnTo>
                  <a:pt x="7155" y="10369"/>
                </a:lnTo>
                <a:lnTo>
                  <a:pt x="7146" y="10387"/>
                </a:lnTo>
                <a:lnTo>
                  <a:pt x="7146" y="10396"/>
                </a:lnTo>
                <a:lnTo>
                  <a:pt x="7146" y="10413"/>
                </a:lnTo>
                <a:lnTo>
                  <a:pt x="7146" y="10422"/>
                </a:lnTo>
                <a:lnTo>
                  <a:pt x="7137" y="10431"/>
                </a:lnTo>
                <a:lnTo>
                  <a:pt x="7128" y="10440"/>
                </a:lnTo>
                <a:lnTo>
                  <a:pt x="7128" y="10457"/>
                </a:lnTo>
                <a:lnTo>
                  <a:pt x="7128" y="10484"/>
                </a:lnTo>
                <a:lnTo>
                  <a:pt x="7120" y="10493"/>
                </a:lnTo>
                <a:lnTo>
                  <a:pt x="7120" y="10502"/>
                </a:lnTo>
                <a:lnTo>
                  <a:pt x="7111" y="10510"/>
                </a:lnTo>
                <a:lnTo>
                  <a:pt x="7102" y="10519"/>
                </a:lnTo>
                <a:lnTo>
                  <a:pt x="7102" y="10528"/>
                </a:lnTo>
                <a:lnTo>
                  <a:pt x="7102" y="10546"/>
                </a:lnTo>
                <a:lnTo>
                  <a:pt x="7111" y="10563"/>
                </a:lnTo>
                <a:lnTo>
                  <a:pt x="7120" y="10581"/>
                </a:lnTo>
                <a:lnTo>
                  <a:pt x="7111" y="10607"/>
                </a:lnTo>
                <a:lnTo>
                  <a:pt x="7111" y="10625"/>
                </a:lnTo>
                <a:lnTo>
                  <a:pt x="7093" y="10634"/>
                </a:lnTo>
                <a:lnTo>
                  <a:pt x="7084" y="10660"/>
                </a:lnTo>
                <a:lnTo>
                  <a:pt x="7084" y="10669"/>
                </a:lnTo>
                <a:lnTo>
                  <a:pt x="7093" y="10687"/>
                </a:lnTo>
                <a:lnTo>
                  <a:pt x="7093" y="10705"/>
                </a:lnTo>
                <a:lnTo>
                  <a:pt x="7093" y="10731"/>
                </a:lnTo>
                <a:lnTo>
                  <a:pt x="7102" y="10757"/>
                </a:lnTo>
                <a:lnTo>
                  <a:pt x="7102" y="10793"/>
                </a:lnTo>
                <a:lnTo>
                  <a:pt x="7111" y="10802"/>
                </a:lnTo>
                <a:lnTo>
                  <a:pt x="7102" y="10819"/>
                </a:lnTo>
                <a:lnTo>
                  <a:pt x="7102" y="10828"/>
                </a:lnTo>
                <a:lnTo>
                  <a:pt x="7093" y="10855"/>
                </a:lnTo>
                <a:lnTo>
                  <a:pt x="7084" y="10863"/>
                </a:lnTo>
                <a:lnTo>
                  <a:pt x="7084" y="10881"/>
                </a:lnTo>
                <a:lnTo>
                  <a:pt x="7084" y="10890"/>
                </a:lnTo>
                <a:lnTo>
                  <a:pt x="7093" y="10899"/>
                </a:lnTo>
                <a:lnTo>
                  <a:pt x="7093" y="10908"/>
                </a:lnTo>
                <a:lnTo>
                  <a:pt x="7076" y="10925"/>
                </a:lnTo>
                <a:lnTo>
                  <a:pt x="7067" y="10934"/>
                </a:lnTo>
                <a:lnTo>
                  <a:pt x="7067" y="10952"/>
                </a:lnTo>
                <a:lnTo>
                  <a:pt x="7067" y="10960"/>
                </a:lnTo>
                <a:lnTo>
                  <a:pt x="7067" y="10969"/>
                </a:lnTo>
                <a:lnTo>
                  <a:pt x="7058" y="10987"/>
                </a:lnTo>
                <a:lnTo>
                  <a:pt x="7049" y="11013"/>
                </a:lnTo>
                <a:lnTo>
                  <a:pt x="7049" y="11031"/>
                </a:lnTo>
                <a:lnTo>
                  <a:pt x="7040" y="11040"/>
                </a:lnTo>
                <a:lnTo>
                  <a:pt x="7031" y="11049"/>
                </a:lnTo>
                <a:lnTo>
                  <a:pt x="7031" y="11058"/>
                </a:lnTo>
                <a:lnTo>
                  <a:pt x="7023" y="11058"/>
                </a:lnTo>
                <a:lnTo>
                  <a:pt x="7023" y="11066"/>
                </a:lnTo>
                <a:lnTo>
                  <a:pt x="7023" y="11084"/>
                </a:lnTo>
                <a:lnTo>
                  <a:pt x="7014" y="11093"/>
                </a:lnTo>
                <a:lnTo>
                  <a:pt x="7005" y="11102"/>
                </a:lnTo>
                <a:lnTo>
                  <a:pt x="7005" y="11137"/>
                </a:lnTo>
                <a:lnTo>
                  <a:pt x="6996" y="11146"/>
                </a:lnTo>
                <a:lnTo>
                  <a:pt x="6987" y="11155"/>
                </a:lnTo>
                <a:lnTo>
                  <a:pt x="6987" y="11163"/>
                </a:lnTo>
                <a:lnTo>
                  <a:pt x="6978" y="11172"/>
                </a:lnTo>
                <a:lnTo>
                  <a:pt x="6978" y="11190"/>
                </a:lnTo>
                <a:lnTo>
                  <a:pt x="6978" y="11199"/>
                </a:lnTo>
                <a:lnTo>
                  <a:pt x="6970" y="11208"/>
                </a:lnTo>
                <a:lnTo>
                  <a:pt x="6961" y="11208"/>
                </a:lnTo>
                <a:lnTo>
                  <a:pt x="6943" y="11199"/>
                </a:lnTo>
                <a:lnTo>
                  <a:pt x="6943" y="11208"/>
                </a:lnTo>
                <a:lnTo>
                  <a:pt x="6943" y="11216"/>
                </a:lnTo>
                <a:lnTo>
                  <a:pt x="6943" y="11225"/>
                </a:lnTo>
                <a:lnTo>
                  <a:pt x="6943" y="11234"/>
                </a:lnTo>
                <a:lnTo>
                  <a:pt x="6943" y="11243"/>
                </a:lnTo>
                <a:lnTo>
                  <a:pt x="6952" y="11261"/>
                </a:lnTo>
                <a:lnTo>
                  <a:pt x="6961" y="11278"/>
                </a:lnTo>
                <a:lnTo>
                  <a:pt x="6952" y="11305"/>
                </a:lnTo>
                <a:lnTo>
                  <a:pt x="6952" y="11313"/>
                </a:lnTo>
                <a:lnTo>
                  <a:pt x="6952" y="11322"/>
                </a:lnTo>
                <a:lnTo>
                  <a:pt x="6978" y="11375"/>
                </a:lnTo>
                <a:lnTo>
                  <a:pt x="6970" y="11393"/>
                </a:lnTo>
                <a:lnTo>
                  <a:pt x="6961" y="11428"/>
                </a:lnTo>
                <a:lnTo>
                  <a:pt x="6952" y="11428"/>
                </a:lnTo>
                <a:lnTo>
                  <a:pt x="6943" y="11437"/>
                </a:lnTo>
                <a:lnTo>
                  <a:pt x="6943" y="11446"/>
                </a:lnTo>
                <a:lnTo>
                  <a:pt x="6934" y="11464"/>
                </a:lnTo>
                <a:lnTo>
                  <a:pt x="6934" y="11481"/>
                </a:lnTo>
                <a:lnTo>
                  <a:pt x="6926" y="11516"/>
                </a:lnTo>
                <a:lnTo>
                  <a:pt x="6917" y="11525"/>
                </a:lnTo>
                <a:lnTo>
                  <a:pt x="6917" y="11543"/>
                </a:lnTo>
                <a:lnTo>
                  <a:pt x="6926" y="11561"/>
                </a:lnTo>
                <a:lnTo>
                  <a:pt x="6926" y="11569"/>
                </a:lnTo>
                <a:lnTo>
                  <a:pt x="6934" y="11578"/>
                </a:lnTo>
                <a:lnTo>
                  <a:pt x="6943" y="11578"/>
                </a:lnTo>
                <a:lnTo>
                  <a:pt x="6943" y="11587"/>
                </a:lnTo>
                <a:lnTo>
                  <a:pt x="6934" y="11587"/>
                </a:lnTo>
                <a:lnTo>
                  <a:pt x="6934" y="11596"/>
                </a:lnTo>
                <a:lnTo>
                  <a:pt x="6943" y="11596"/>
                </a:lnTo>
                <a:lnTo>
                  <a:pt x="6952" y="11596"/>
                </a:lnTo>
                <a:lnTo>
                  <a:pt x="6970" y="11596"/>
                </a:lnTo>
                <a:lnTo>
                  <a:pt x="6978" y="11596"/>
                </a:lnTo>
                <a:lnTo>
                  <a:pt x="6987" y="11578"/>
                </a:lnTo>
                <a:lnTo>
                  <a:pt x="6996" y="11578"/>
                </a:lnTo>
                <a:lnTo>
                  <a:pt x="7005" y="11578"/>
                </a:lnTo>
                <a:lnTo>
                  <a:pt x="7014" y="11587"/>
                </a:lnTo>
                <a:lnTo>
                  <a:pt x="7023" y="11587"/>
                </a:lnTo>
                <a:lnTo>
                  <a:pt x="7031" y="11587"/>
                </a:lnTo>
                <a:lnTo>
                  <a:pt x="7040" y="11578"/>
                </a:lnTo>
                <a:lnTo>
                  <a:pt x="7040" y="11569"/>
                </a:lnTo>
                <a:lnTo>
                  <a:pt x="7040" y="11587"/>
                </a:lnTo>
                <a:lnTo>
                  <a:pt x="7031" y="11596"/>
                </a:lnTo>
                <a:lnTo>
                  <a:pt x="7014" y="11596"/>
                </a:lnTo>
                <a:lnTo>
                  <a:pt x="7005" y="11605"/>
                </a:lnTo>
                <a:lnTo>
                  <a:pt x="7005" y="11614"/>
                </a:lnTo>
                <a:lnTo>
                  <a:pt x="7014" y="11614"/>
                </a:lnTo>
                <a:lnTo>
                  <a:pt x="7023" y="11614"/>
                </a:lnTo>
                <a:lnTo>
                  <a:pt x="7031" y="11614"/>
                </a:lnTo>
                <a:lnTo>
                  <a:pt x="7031" y="11631"/>
                </a:lnTo>
                <a:lnTo>
                  <a:pt x="7031" y="11649"/>
                </a:lnTo>
                <a:lnTo>
                  <a:pt x="7031" y="11658"/>
                </a:lnTo>
                <a:lnTo>
                  <a:pt x="7023" y="11640"/>
                </a:lnTo>
                <a:lnTo>
                  <a:pt x="7023" y="11631"/>
                </a:lnTo>
                <a:lnTo>
                  <a:pt x="7014" y="11640"/>
                </a:lnTo>
                <a:lnTo>
                  <a:pt x="7005" y="11640"/>
                </a:lnTo>
                <a:lnTo>
                  <a:pt x="7014" y="11649"/>
                </a:lnTo>
                <a:lnTo>
                  <a:pt x="7023" y="11658"/>
                </a:lnTo>
                <a:lnTo>
                  <a:pt x="7014" y="11667"/>
                </a:lnTo>
                <a:lnTo>
                  <a:pt x="7005" y="11658"/>
                </a:lnTo>
                <a:lnTo>
                  <a:pt x="7005" y="11675"/>
                </a:lnTo>
                <a:lnTo>
                  <a:pt x="7005" y="11684"/>
                </a:lnTo>
                <a:lnTo>
                  <a:pt x="7005" y="11693"/>
                </a:lnTo>
                <a:lnTo>
                  <a:pt x="7014" y="11702"/>
                </a:lnTo>
                <a:lnTo>
                  <a:pt x="7014" y="11711"/>
                </a:lnTo>
                <a:lnTo>
                  <a:pt x="7005" y="11711"/>
                </a:lnTo>
                <a:lnTo>
                  <a:pt x="6996" y="11719"/>
                </a:lnTo>
                <a:lnTo>
                  <a:pt x="6996" y="11728"/>
                </a:lnTo>
                <a:lnTo>
                  <a:pt x="6987" y="11737"/>
                </a:lnTo>
                <a:lnTo>
                  <a:pt x="6987" y="11746"/>
                </a:lnTo>
                <a:lnTo>
                  <a:pt x="6996" y="11764"/>
                </a:lnTo>
                <a:lnTo>
                  <a:pt x="6987" y="11781"/>
                </a:lnTo>
                <a:lnTo>
                  <a:pt x="6978" y="11781"/>
                </a:lnTo>
                <a:lnTo>
                  <a:pt x="6970" y="11799"/>
                </a:lnTo>
                <a:lnTo>
                  <a:pt x="6970" y="11808"/>
                </a:lnTo>
                <a:lnTo>
                  <a:pt x="6978" y="11817"/>
                </a:lnTo>
                <a:lnTo>
                  <a:pt x="6987" y="11825"/>
                </a:lnTo>
                <a:lnTo>
                  <a:pt x="7005" y="11834"/>
                </a:lnTo>
                <a:lnTo>
                  <a:pt x="7014" y="11834"/>
                </a:lnTo>
                <a:lnTo>
                  <a:pt x="7014" y="11852"/>
                </a:lnTo>
                <a:lnTo>
                  <a:pt x="7014" y="11861"/>
                </a:lnTo>
                <a:lnTo>
                  <a:pt x="6987" y="11878"/>
                </a:lnTo>
                <a:lnTo>
                  <a:pt x="6970" y="11878"/>
                </a:lnTo>
                <a:lnTo>
                  <a:pt x="6961" y="11887"/>
                </a:lnTo>
                <a:lnTo>
                  <a:pt x="6961" y="11896"/>
                </a:lnTo>
                <a:lnTo>
                  <a:pt x="6961" y="11905"/>
                </a:lnTo>
                <a:lnTo>
                  <a:pt x="6978" y="11905"/>
                </a:lnTo>
                <a:lnTo>
                  <a:pt x="6987" y="11914"/>
                </a:lnTo>
                <a:lnTo>
                  <a:pt x="6996" y="11922"/>
                </a:lnTo>
                <a:lnTo>
                  <a:pt x="6978" y="11914"/>
                </a:lnTo>
                <a:lnTo>
                  <a:pt x="6970" y="11914"/>
                </a:lnTo>
                <a:lnTo>
                  <a:pt x="6961" y="11922"/>
                </a:lnTo>
                <a:lnTo>
                  <a:pt x="6952" y="11931"/>
                </a:lnTo>
                <a:lnTo>
                  <a:pt x="6934" y="11931"/>
                </a:lnTo>
                <a:lnTo>
                  <a:pt x="6934" y="11940"/>
                </a:lnTo>
                <a:lnTo>
                  <a:pt x="6934" y="11949"/>
                </a:lnTo>
                <a:lnTo>
                  <a:pt x="6943" y="11949"/>
                </a:lnTo>
                <a:lnTo>
                  <a:pt x="6952" y="11958"/>
                </a:lnTo>
                <a:lnTo>
                  <a:pt x="6952" y="11967"/>
                </a:lnTo>
                <a:lnTo>
                  <a:pt x="6943" y="11975"/>
                </a:lnTo>
                <a:lnTo>
                  <a:pt x="6943" y="11993"/>
                </a:lnTo>
                <a:lnTo>
                  <a:pt x="6943" y="12002"/>
                </a:lnTo>
                <a:lnTo>
                  <a:pt x="6943" y="12011"/>
                </a:lnTo>
                <a:lnTo>
                  <a:pt x="6934" y="12020"/>
                </a:lnTo>
                <a:lnTo>
                  <a:pt x="6926" y="12028"/>
                </a:lnTo>
                <a:lnTo>
                  <a:pt x="6926" y="12020"/>
                </a:lnTo>
                <a:lnTo>
                  <a:pt x="6934" y="12011"/>
                </a:lnTo>
                <a:lnTo>
                  <a:pt x="6943" y="11984"/>
                </a:lnTo>
                <a:lnTo>
                  <a:pt x="6943" y="11975"/>
                </a:lnTo>
                <a:lnTo>
                  <a:pt x="6943" y="11967"/>
                </a:lnTo>
                <a:lnTo>
                  <a:pt x="6934" y="11958"/>
                </a:lnTo>
                <a:lnTo>
                  <a:pt x="6926" y="11958"/>
                </a:lnTo>
                <a:lnTo>
                  <a:pt x="6926" y="11984"/>
                </a:lnTo>
                <a:lnTo>
                  <a:pt x="6917" y="11993"/>
                </a:lnTo>
                <a:lnTo>
                  <a:pt x="6908" y="11993"/>
                </a:lnTo>
                <a:lnTo>
                  <a:pt x="6899" y="12002"/>
                </a:lnTo>
                <a:lnTo>
                  <a:pt x="6890" y="12002"/>
                </a:lnTo>
                <a:lnTo>
                  <a:pt x="6890" y="11993"/>
                </a:lnTo>
                <a:lnTo>
                  <a:pt x="6908" y="11984"/>
                </a:lnTo>
                <a:lnTo>
                  <a:pt x="6917" y="11984"/>
                </a:lnTo>
                <a:lnTo>
                  <a:pt x="6917" y="11975"/>
                </a:lnTo>
                <a:lnTo>
                  <a:pt x="6917" y="11967"/>
                </a:lnTo>
                <a:lnTo>
                  <a:pt x="6917" y="11958"/>
                </a:lnTo>
                <a:lnTo>
                  <a:pt x="6926" y="11940"/>
                </a:lnTo>
                <a:lnTo>
                  <a:pt x="6926" y="11931"/>
                </a:lnTo>
                <a:lnTo>
                  <a:pt x="6934" y="11922"/>
                </a:lnTo>
                <a:lnTo>
                  <a:pt x="6926" y="11922"/>
                </a:lnTo>
                <a:lnTo>
                  <a:pt x="6917" y="11922"/>
                </a:lnTo>
                <a:lnTo>
                  <a:pt x="6908" y="11922"/>
                </a:lnTo>
                <a:lnTo>
                  <a:pt x="6908" y="11931"/>
                </a:lnTo>
                <a:lnTo>
                  <a:pt x="6908" y="11940"/>
                </a:lnTo>
                <a:lnTo>
                  <a:pt x="6908" y="11949"/>
                </a:lnTo>
                <a:lnTo>
                  <a:pt x="6908" y="11958"/>
                </a:lnTo>
                <a:lnTo>
                  <a:pt x="6899" y="11958"/>
                </a:lnTo>
                <a:lnTo>
                  <a:pt x="6890" y="11958"/>
                </a:lnTo>
                <a:lnTo>
                  <a:pt x="6881" y="11958"/>
                </a:lnTo>
                <a:lnTo>
                  <a:pt x="6873" y="11958"/>
                </a:lnTo>
                <a:lnTo>
                  <a:pt x="6864" y="11958"/>
                </a:lnTo>
                <a:lnTo>
                  <a:pt x="6837" y="11967"/>
                </a:lnTo>
                <a:lnTo>
                  <a:pt x="6837" y="11975"/>
                </a:lnTo>
                <a:lnTo>
                  <a:pt x="6846" y="11984"/>
                </a:lnTo>
                <a:lnTo>
                  <a:pt x="6846" y="11993"/>
                </a:lnTo>
                <a:lnTo>
                  <a:pt x="6837" y="12002"/>
                </a:lnTo>
                <a:lnTo>
                  <a:pt x="6829" y="12011"/>
                </a:lnTo>
                <a:lnTo>
                  <a:pt x="6820" y="12020"/>
                </a:lnTo>
                <a:lnTo>
                  <a:pt x="6811" y="12020"/>
                </a:lnTo>
                <a:lnTo>
                  <a:pt x="6793" y="12028"/>
                </a:lnTo>
                <a:lnTo>
                  <a:pt x="6793" y="12037"/>
                </a:lnTo>
                <a:lnTo>
                  <a:pt x="6793" y="12046"/>
                </a:lnTo>
                <a:lnTo>
                  <a:pt x="6802" y="12055"/>
                </a:lnTo>
                <a:lnTo>
                  <a:pt x="6811" y="12064"/>
                </a:lnTo>
                <a:lnTo>
                  <a:pt x="6820" y="12055"/>
                </a:lnTo>
                <a:lnTo>
                  <a:pt x="6811" y="12046"/>
                </a:lnTo>
                <a:lnTo>
                  <a:pt x="6802" y="12046"/>
                </a:lnTo>
                <a:lnTo>
                  <a:pt x="6802" y="12037"/>
                </a:lnTo>
                <a:lnTo>
                  <a:pt x="6811" y="12037"/>
                </a:lnTo>
                <a:lnTo>
                  <a:pt x="6820" y="12037"/>
                </a:lnTo>
                <a:lnTo>
                  <a:pt x="6837" y="12028"/>
                </a:lnTo>
                <a:lnTo>
                  <a:pt x="6846" y="12020"/>
                </a:lnTo>
                <a:lnTo>
                  <a:pt x="6837" y="12037"/>
                </a:lnTo>
                <a:lnTo>
                  <a:pt x="6846" y="12037"/>
                </a:lnTo>
                <a:lnTo>
                  <a:pt x="6846" y="12046"/>
                </a:lnTo>
                <a:lnTo>
                  <a:pt x="6855" y="12046"/>
                </a:lnTo>
                <a:lnTo>
                  <a:pt x="6864" y="12055"/>
                </a:lnTo>
                <a:lnTo>
                  <a:pt x="6881" y="12055"/>
                </a:lnTo>
                <a:lnTo>
                  <a:pt x="6881" y="12046"/>
                </a:lnTo>
                <a:lnTo>
                  <a:pt x="6899" y="12046"/>
                </a:lnTo>
                <a:lnTo>
                  <a:pt x="6899" y="12055"/>
                </a:lnTo>
                <a:lnTo>
                  <a:pt x="6908" y="12064"/>
                </a:lnTo>
                <a:lnTo>
                  <a:pt x="6899" y="12072"/>
                </a:lnTo>
                <a:lnTo>
                  <a:pt x="6908" y="12081"/>
                </a:lnTo>
                <a:lnTo>
                  <a:pt x="6899" y="12090"/>
                </a:lnTo>
                <a:lnTo>
                  <a:pt x="6890" y="12099"/>
                </a:lnTo>
                <a:lnTo>
                  <a:pt x="6881" y="12108"/>
                </a:lnTo>
                <a:lnTo>
                  <a:pt x="6890" y="12117"/>
                </a:lnTo>
                <a:lnTo>
                  <a:pt x="6899" y="12117"/>
                </a:lnTo>
                <a:lnTo>
                  <a:pt x="6908" y="12125"/>
                </a:lnTo>
                <a:lnTo>
                  <a:pt x="6899" y="12134"/>
                </a:lnTo>
                <a:lnTo>
                  <a:pt x="6890" y="12134"/>
                </a:lnTo>
                <a:lnTo>
                  <a:pt x="6890" y="12125"/>
                </a:lnTo>
                <a:lnTo>
                  <a:pt x="6881" y="12125"/>
                </a:lnTo>
                <a:lnTo>
                  <a:pt x="6873" y="12125"/>
                </a:lnTo>
                <a:lnTo>
                  <a:pt x="6873" y="12134"/>
                </a:lnTo>
                <a:lnTo>
                  <a:pt x="6873" y="12143"/>
                </a:lnTo>
                <a:lnTo>
                  <a:pt x="6890" y="12143"/>
                </a:lnTo>
                <a:lnTo>
                  <a:pt x="6890" y="12152"/>
                </a:lnTo>
                <a:lnTo>
                  <a:pt x="6899" y="12161"/>
                </a:lnTo>
                <a:lnTo>
                  <a:pt x="6908" y="12161"/>
                </a:lnTo>
                <a:lnTo>
                  <a:pt x="6926" y="12152"/>
                </a:lnTo>
                <a:lnTo>
                  <a:pt x="6934" y="12134"/>
                </a:lnTo>
                <a:lnTo>
                  <a:pt x="6934" y="12125"/>
                </a:lnTo>
                <a:lnTo>
                  <a:pt x="6943" y="12125"/>
                </a:lnTo>
                <a:lnTo>
                  <a:pt x="6943" y="12152"/>
                </a:lnTo>
                <a:lnTo>
                  <a:pt x="6943" y="12161"/>
                </a:lnTo>
                <a:lnTo>
                  <a:pt x="6952" y="12161"/>
                </a:lnTo>
                <a:lnTo>
                  <a:pt x="6952" y="12170"/>
                </a:lnTo>
                <a:lnTo>
                  <a:pt x="6961" y="12178"/>
                </a:lnTo>
                <a:lnTo>
                  <a:pt x="6952" y="12178"/>
                </a:lnTo>
                <a:lnTo>
                  <a:pt x="6926" y="12170"/>
                </a:lnTo>
                <a:lnTo>
                  <a:pt x="6899" y="12170"/>
                </a:lnTo>
                <a:lnTo>
                  <a:pt x="6890" y="12161"/>
                </a:lnTo>
                <a:lnTo>
                  <a:pt x="6873" y="12161"/>
                </a:lnTo>
                <a:lnTo>
                  <a:pt x="6873" y="12178"/>
                </a:lnTo>
                <a:lnTo>
                  <a:pt x="6873" y="12187"/>
                </a:lnTo>
                <a:lnTo>
                  <a:pt x="6881" y="12196"/>
                </a:lnTo>
                <a:lnTo>
                  <a:pt x="6881" y="12205"/>
                </a:lnTo>
                <a:lnTo>
                  <a:pt x="6890" y="12205"/>
                </a:lnTo>
                <a:lnTo>
                  <a:pt x="6899" y="12205"/>
                </a:lnTo>
                <a:lnTo>
                  <a:pt x="6908" y="12205"/>
                </a:lnTo>
                <a:lnTo>
                  <a:pt x="6917" y="12205"/>
                </a:lnTo>
                <a:lnTo>
                  <a:pt x="6908" y="12205"/>
                </a:lnTo>
                <a:lnTo>
                  <a:pt x="6899" y="12214"/>
                </a:lnTo>
                <a:lnTo>
                  <a:pt x="6890" y="12214"/>
                </a:lnTo>
                <a:lnTo>
                  <a:pt x="6890" y="12240"/>
                </a:lnTo>
                <a:lnTo>
                  <a:pt x="6890" y="12258"/>
                </a:lnTo>
                <a:lnTo>
                  <a:pt x="6890" y="12293"/>
                </a:lnTo>
                <a:lnTo>
                  <a:pt x="6899" y="12302"/>
                </a:lnTo>
                <a:lnTo>
                  <a:pt x="6908" y="12293"/>
                </a:lnTo>
                <a:lnTo>
                  <a:pt x="6908" y="12284"/>
                </a:lnTo>
                <a:lnTo>
                  <a:pt x="6908" y="12275"/>
                </a:lnTo>
                <a:lnTo>
                  <a:pt x="6917" y="12275"/>
                </a:lnTo>
                <a:lnTo>
                  <a:pt x="6917" y="12267"/>
                </a:lnTo>
                <a:lnTo>
                  <a:pt x="6917" y="12258"/>
                </a:lnTo>
                <a:lnTo>
                  <a:pt x="6926" y="12258"/>
                </a:lnTo>
                <a:lnTo>
                  <a:pt x="6917" y="12258"/>
                </a:lnTo>
                <a:lnTo>
                  <a:pt x="6917" y="12267"/>
                </a:lnTo>
                <a:lnTo>
                  <a:pt x="6917" y="12275"/>
                </a:lnTo>
                <a:lnTo>
                  <a:pt x="6917" y="12284"/>
                </a:lnTo>
                <a:lnTo>
                  <a:pt x="6908" y="12293"/>
                </a:lnTo>
                <a:lnTo>
                  <a:pt x="6917" y="12302"/>
                </a:lnTo>
                <a:lnTo>
                  <a:pt x="6926" y="12302"/>
                </a:lnTo>
                <a:lnTo>
                  <a:pt x="6934" y="12311"/>
                </a:lnTo>
                <a:lnTo>
                  <a:pt x="6926" y="12311"/>
                </a:lnTo>
                <a:lnTo>
                  <a:pt x="6908" y="12311"/>
                </a:lnTo>
                <a:lnTo>
                  <a:pt x="6899" y="12311"/>
                </a:lnTo>
                <a:lnTo>
                  <a:pt x="6890" y="12328"/>
                </a:lnTo>
                <a:lnTo>
                  <a:pt x="6908" y="12346"/>
                </a:lnTo>
                <a:lnTo>
                  <a:pt x="6917" y="12346"/>
                </a:lnTo>
                <a:lnTo>
                  <a:pt x="6917" y="12355"/>
                </a:lnTo>
                <a:lnTo>
                  <a:pt x="6890" y="12346"/>
                </a:lnTo>
                <a:lnTo>
                  <a:pt x="6890" y="12355"/>
                </a:lnTo>
                <a:lnTo>
                  <a:pt x="6873" y="12373"/>
                </a:lnTo>
                <a:lnTo>
                  <a:pt x="6881" y="12373"/>
                </a:lnTo>
                <a:lnTo>
                  <a:pt x="6890" y="12381"/>
                </a:lnTo>
                <a:lnTo>
                  <a:pt x="6890" y="12390"/>
                </a:lnTo>
                <a:lnTo>
                  <a:pt x="6899" y="12390"/>
                </a:lnTo>
                <a:lnTo>
                  <a:pt x="6917" y="12399"/>
                </a:lnTo>
                <a:lnTo>
                  <a:pt x="6926" y="12399"/>
                </a:lnTo>
                <a:lnTo>
                  <a:pt x="6908" y="12399"/>
                </a:lnTo>
                <a:lnTo>
                  <a:pt x="6908" y="12408"/>
                </a:lnTo>
                <a:lnTo>
                  <a:pt x="6908" y="12417"/>
                </a:lnTo>
                <a:lnTo>
                  <a:pt x="6917" y="12434"/>
                </a:lnTo>
                <a:lnTo>
                  <a:pt x="6926" y="12426"/>
                </a:lnTo>
                <a:lnTo>
                  <a:pt x="6934" y="12399"/>
                </a:lnTo>
                <a:lnTo>
                  <a:pt x="6943" y="12399"/>
                </a:lnTo>
                <a:lnTo>
                  <a:pt x="6943" y="12408"/>
                </a:lnTo>
                <a:lnTo>
                  <a:pt x="6943" y="12417"/>
                </a:lnTo>
                <a:lnTo>
                  <a:pt x="6934" y="12417"/>
                </a:lnTo>
                <a:lnTo>
                  <a:pt x="6934" y="12434"/>
                </a:lnTo>
                <a:lnTo>
                  <a:pt x="6934" y="12443"/>
                </a:lnTo>
                <a:lnTo>
                  <a:pt x="6926" y="12443"/>
                </a:lnTo>
                <a:lnTo>
                  <a:pt x="6908" y="12426"/>
                </a:lnTo>
                <a:lnTo>
                  <a:pt x="6890" y="12408"/>
                </a:lnTo>
                <a:lnTo>
                  <a:pt x="6890" y="12399"/>
                </a:lnTo>
                <a:lnTo>
                  <a:pt x="6873" y="12390"/>
                </a:lnTo>
                <a:lnTo>
                  <a:pt x="6873" y="12381"/>
                </a:lnTo>
                <a:lnTo>
                  <a:pt x="6864" y="12390"/>
                </a:lnTo>
                <a:lnTo>
                  <a:pt x="6864" y="12399"/>
                </a:lnTo>
                <a:lnTo>
                  <a:pt x="6873" y="12408"/>
                </a:lnTo>
                <a:lnTo>
                  <a:pt x="6864" y="12417"/>
                </a:lnTo>
                <a:lnTo>
                  <a:pt x="6855" y="12417"/>
                </a:lnTo>
                <a:lnTo>
                  <a:pt x="6837" y="12417"/>
                </a:lnTo>
                <a:lnTo>
                  <a:pt x="6837" y="12426"/>
                </a:lnTo>
                <a:lnTo>
                  <a:pt x="6846" y="12434"/>
                </a:lnTo>
                <a:lnTo>
                  <a:pt x="6855" y="12452"/>
                </a:lnTo>
                <a:lnTo>
                  <a:pt x="6864" y="12452"/>
                </a:lnTo>
                <a:lnTo>
                  <a:pt x="6873" y="12461"/>
                </a:lnTo>
                <a:lnTo>
                  <a:pt x="6881" y="12461"/>
                </a:lnTo>
                <a:lnTo>
                  <a:pt x="6890" y="12461"/>
                </a:lnTo>
                <a:lnTo>
                  <a:pt x="6890" y="12470"/>
                </a:lnTo>
                <a:lnTo>
                  <a:pt x="6899" y="12470"/>
                </a:lnTo>
                <a:lnTo>
                  <a:pt x="6908" y="12470"/>
                </a:lnTo>
                <a:lnTo>
                  <a:pt x="6926" y="12470"/>
                </a:lnTo>
                <a:lnTo>
                  <a:pt x="6926" y="12478"/>
                </a:lnTo>
                <a:lnTo>
                  <a:pt x="6926" y="12505"/>
                </a:lnTo>
                <a:lnTo>
                  <a:pt x="6917" y="12505"/>
                </a:lnTo>
                <a:lnTo>
                  <a:pt x="6908" y="12514"/>
                </a:lnTo>
                <a:lnTo>
                  <a:pt x="6917" y="12523"/>
                </a:lnTo>
                <a:lnTo>
                  <a:pt x="6926" y="12523"/>
                </a:lnTo>
                <a:lnTo>
                  <a:pt x="6934" y="12523"/>
                </a:lnTo>
                <a:lnTo>
                  <a:pt x="6943" y="12531"/>
                </a:lnTo>
                <a:lnTo>
                  <a:pt x="6952" y="12540"/>
                </a:lnTo>
                <a:lnTo>
                  <a:pt x="6952" y="12549"/>
                </a:lnTo>
                <a:lnTo>
                  <a:pt x="6961" y="12549"/>
                </a:lnTo>
                <a:lnTo>
                  <a:pt x="6978" y="12540"/>
                </a:lnTo>
                <a:lnTo>
                  <a:pt x="6996" y="12531"/>
                </a:lnTo>
                <a:lnTo>
                  <a:pt x="7023" y="12523"/>
                </a:lnTo>
                <a:lnTo>
                  <a:pt x="7014" y="12514"/>
                </a:lnTo>
                <a:lnTo>
                  <a:pt x="7005" y="12505"/>
                </a:lnTo>
                <a:lnTo>
                  <a:pt x="6987" y="12496"/>
                </a:lnTo>
                <a:lnTo>
                  <a:pt x="6978" y="12496"/>
                </a:lnTo>
                <a:lnTo>
                  <a:pt x="6978" y="12487"/>
                </a:lnTo>
                <a:lnTo>
                  <a:pt x="7005" y="12505"/>
                </a:lnTo>
                <a:lnTo>
                  <a:pt x="7023" y="12514"/>
                </a:lnTo>
                <a:lnTo>
                  <a:pt x="7031" y="12523"/>
                </a:lnTo>
                <a:lnTo>
                  <a:pt x="7031" y="12531"/>
                </a:lnTo>
                <a:lnTo>
                  <a:pt x="7023" y="12531"/>
                </a:lnTo>
                <a:lnTo>
                  <a:pt x="7023" y="12540"/>
                </a:lnTo>
                <a:lnTo>
                  <a:pt x="7023" y="12549"/>
                </a:lnTo>
                <a:lnTo>
                  <a:pt x="7023" y="12558"/>
                </a:lnTo>
                <a:lnTo>
                  <a:pt x="7023" y="12567"/>
                </a:lnTo>
                <a:lnTo>
                  <a:pt x="7023" y="12576"/>
                </a:lnTo>
                <a:lnTo>
                  <a:pt x="7023" y="12584"/>
                </a:lnTo>
                <a:lnTo>
                  <a:pt x="7014" y="12584"/>
                </a:lnTo>
                <a:lnTo>
                  <a:pt x="7014" y="12576"/>
                </a:lnTo>
                <a:lnTo>
                  <a:pt x="7023" y="12567"/>
                </a:lnTo>
                <a:lnTo>
                  <a:pt x="7023" y="12558"/>
                </a:lnTo>
                <a:lnTo>
                  <a:pt x="7014" y="12558"/>
                </a:lnTo>
                <a:lnTo>
                  <a:pt x="7014" y="12549"/>
                </a:lnTo>
                <a:lnTo>
                  <a:pt x="7014" y="12540"/>
                </a:lnTo>
                <a:lnTo>
                  <a:pt x="7005" y="12540"/>
                </a:lnTo>
                <a:lnTo>
                  <a:pt x="6996" y="12549"/>
                </a:lnTo>
                <a:lnTo>
                  <a:pt x="6978" y="12558"/>
                </a:lnTo>
                <a:lnTo>
                  <a:pt x="6970" y="12558"/>
                </a:lnTo>
                <a:lnTo>
                  <a:pt x="6961" y="12558"/>
                </a:lnTo>
                <a:lnTo>
                  <a:pt x="6952" y="12558"/>
                </a:lnTo>
                <a:lnTo>
                  <a:pt x="6943" y="12549"/>
                </a:lnTo>
                <a:lnTo>
                  <a:pt x="6943" y="12558"/>
                </a:lnTo>
                <a:lnTo>
                  <a:pt x="6943" y="12567"/>
                </a:lnTo>
                <a:lnTo>
                  <a:pt x="6934" y="12567"/>
                </a:lnTo>
                <a:lnTo>
                  <a:pt x="6917" y="12558"/>
                </a:lnTo>
                <a:lnTo>
                  <a:pt x="6908" y="12558"/>
                </a:lnTo>
                <a:lnTo>
                  <a:pt x="6899" y="12558"/>
                </a:lnTo>
                <a:lnTo>
                  <a:pt x="6899" y="12567"/>
                </a:lnTo>
                <a:lnTo>
                  <a:pt x="6908" y="12576"/>
                </a:lnTo>
                <a:lnTo>
                  <a:pt x="6908" y="12584"/>
                </a:lnTo>
                <a:lnTo>
                  <a:pt x="6917" y="12584"/>
                </a:lnTo>
                <a:lnTo>
                  <a:pt x="6917" y="12593"/>
                </a:lnTo>
                <a:lnTo>
                  <a:pt x="6917" y="12602"/>
                </a:lnTo>
                <a:lnTo>
                  <a:pt x="6917" y="12611"/>
                </a:lnTo>
                <a:lnTo>
                  <a:pt x="6926" y="12611"/>
                </a:lnTo>
                <a:lnTo>
                  <a:pt x="6943" y="12611"/>
                </a:lnTo>
                <a:lnTo>
                  <a:pt x="6952" y="12611"/>
                </a:lnTo>
                <a:lnTo>
                  <a:pt x="6961" y="12602"/>
                </a:lnTo>
                <a:lnTo>
                  <a:pt x="6970" y="12611"/>
                </a:lnTo>
                <a:lnTo>
                  <a:pt x="6978" y="12602"/>
                </a:lnTo>
                <a:lnTo>
                  <a:pt x="6978" y="12593"/>
                </a:lnTo>
                <a:lnTo>
                  <a:pt x="6987" y="12602"/>
                </a:lnTo>
                <a:lnTo>
                  <a:pt x="6978" y="12602"/>
                </a:lnTo>
                <a:lnTo>
                  <a:pt x="6970" y="12611"/>
                </a:lnTo>
                <a:lnTo>
                  <a:pt x="6970" y="12620"/>
                </a:lnTo>
                <a:lnTo>
                  <a:pt x="6943" y="12629"/>
                </a:lnTo>
                <a:lnTo>
                  <a:pt x="6952" y="12637"/>
                </a:lnTo>
                <a:lnTo>
                  <a:pt x="6961" y="12637"/>
                </a:lnTo>
                <a:lnTo>
                  <a:pt x="6970" y="12646"/>
                </a:lnTo>
                <a:lnTo>
                  <a:pt x="6978" y="12655"/>
                </a:lnTo>
                <a:lnTo>
                  <a:pt x="6987" y="12646"/>
                </a:lnTo>
                <a:lnTo>
                  <a:pt x="6987" y="12637"/>
                </a:lnTo>
                <a:lnTo>
                  <a:pt x="6996" y="12620"/>
                </a:lnTo>
                <a:lnTo>
                  <a:pt x="7005" y="12620"/>
                </a:lnTo>
                <a:lnTo>
                  <a:pt x="7005" y="12611"/>
                </a:lnTo>
                <a:lnTo>
                  <a:pt x="7005" y="12602"/>
                </a:lnTo>
                <a:lnTo>
                  <a:pt x="7014" y="12602"/>
                </a:lnTo>
                <a:lnTo>
                  <a:pt x="7014" y="12593"/>
                </a:lnTo>
                <a:lnTo>
                  <a:pt x="7031" y="12602"/>
                </a:lnTo>
                <a:lnTo>
                  <a:pt x="7031" y="12611"/>
                </a:lnTo>
                <a:lnTo>
                  <a:pt x="7040" y="12602"/>
                </a:lnTo>
                <a:lnTo>
                  <a:pt x="7049" y="12593"/>
                </a:lnTo>
                <a:lnTo>
                  <a:pt x="7076" y="12602"/>
                </a:lnTo>
                <a:lnTo>
                  <a:pt x="7093" y="12602"/>
                </a:lnTo>
                <a:lnTo>
                  <a:pt x="7102" y="12602"/>
                </a:lnTo>
                <a:lnTo>
                  <a:pt x="7102" y="12611"/>
                </a:lnTo>
                <a:lnTo>
                  <a:pt x="7093" y="12611"/>
                </a:lnTo>
                <a:lnTo>
                  <a:pt x="7084" y="12611"/>
                </a:lnTo>
                <a:lnTo>
                  <a:pt x="7067" y="12611"/>
                </a:lnTo>
                <a:lnTo>
                  <a:pt x="7058" y="12611"/>
                </a:lnTo>
                <a:lnTo>
                  <a:pt x="7031" y="12629"/>
                </a:lnTo>
                <a:lnTo>
                  <a:pt x="7023" y="12629"/>
                </a:lnTo>
                <a:lnTo>
                  <a:pt x="7023" y="12620"/>
                </a:lnTo>
                <a:lnTo>
                  <a:pt x="7014" y="12620"/>
                </a:lnTo>
                <a:lnTo>
                  <a:pt x="7005" y="12629"/>
                </a:lnTo>
                <a:lnTo>
                  <a:pt x="6996" y="12629"/>
                </a:lnTo>
                <a:lnTo>
                  <a:pt x="6996" y="12637"/>
                </a:lnTo>
                <a:lnTo>
                  <a:pt x="6996" y="12655"/>
                </a:lnTo>
                <a:lnTo>
                  <a:pt x="6987" y="12664"/>
                </a:lnTo>
                <a:lnTo>
                  <a:pt x="6987" y="12673"/>
                </a:lnTo>
                <a:lnTo>
                  <a:pt x="7014" y="12690"/>
                </a:lnTo>
                <a:lnTo>
                  <a:pt x="7023" y="12690"/>
                </a:lnTo>
                <a:lnTo>
                  <a:pt x="7023" y="12681"/>
                </a:lnTo>
                <a:lnTo>
                  <a:pt x="7031" y="12673"/>
                </a:lnTo>
                <a:lnTo>
                  <a:pt x="7040" y="12655"/>
                </a:lnTo>
                <a:lnTo>
                  <a:pt x="7058" y="12646"/>
                </a:lnTo>
                <a:lnTo>
                  <a:pt x="7076" y="12646"/>
                </a:lnTo>
                <a:lnTo>
                  <a:pt x="7111" y="12620"/>
                </a:lnTo>
                <a:lnTo>
                  <a:pt x="7120" y="12629"/>
                </a:lnTo>
                <a:lnTo>
                  <a:pt x="7128" y="12629"/>
                </a:lnTo>
                <a:lnTo>
                  <a:pt x="7128" y="12637"/>
                </a:lnTo>
                <a:lnTo>
                  <a:pt x="7120" y="12646"/>
                </a:lnTo>
                <a:lnTo>
                  <a:pt x="7111" y="12655"/>
                </a:lnTo>
                <a:lnTo>
                  <a:pt x="7084" y="12664"/>
                </a:lnTo>
                <a:lnTo>
                  <a:pt x="7084" y="12690"/>
                </a:lnTo>
                <a:lnTo>
                  <a:pt x="7076" y="12699"/>
                </a:lnTo>
                <a:lnTo>
                  <a:pt x="7076" y="12690"/>
                </a:lnTo>
                <a:lnTo>
                  <a:pt x="7076" y="12681"/>
                </a:lnTo>
                <a:lnTo>
                  <a:pt x="7076" y="12673"/>
                </a:lnTo>
                <a:lnTo>
                  <a:pt x="7067" y="12664"/>
                </a:lnTo>
                <a:lnTo>
                  <a:pt x="7058" y="12673"/>
                </a:lnTo>
                <a:lnTo>
                  <a:pt x="7049" y="12673"/>
                </a:lnTo>
                <a:lnTo>
                  <a:pt x="7040" y="12673"/>
                </a:lnTo>
                <a:lnTo>
                  <a:pt x="7031" y="12681"/>
                </a:lnTo>
                <a:lnTo>
                  <a:pt x="7040" y="12690"/>
                </a:lnTo>
                <a:lnTo>
                  <a:pt x="7049" y="12708"/>
                </a:lnTo>
                <a:lnTo>
                  <a:pt x="7058" y="12708"/>
                </a:lnTo>
                <a:lnTo>
                  <a:pt x="7076" y="12717"/>
                </a:lnTo>
                <a:lnTo>
                  <a:pt x="7084" y="12726"/>
                </a:lnTo>
                <a:lnTo>
                  <a:pt x="7102" y="12726"/>
                </a:lnTo>
                <a:lnTo>
                  <a:pt x="7120" y="12734"/>
                </a:lnTo>
                <a:lnTo>
                  <a:pt x="7128" y="12726"/>
                </a:lnTo>
                <a:lnTo>
                  <a:pt x="7137" y="12726"/>
                </a:lnTo>
                <a:lnTo>
                  <a:pt x="7146" y="12699"/>
                </a:lnTo>
                <a:lnTo>
                  <a:pt x="7137" y="12690"/>
                </a:lnTo>
                <a:lnTo>
                  <a:pt x="7137" y="12681"/>
                </a:lnTo>
                <a:lnTo>
                  <a:pt x="7146" y="12664"/>
                </a:lnTo>
                <a:lnTo>
                  <a:pt x="7155" y="12637"/>
                </a:lnTo>
                <a:lnTo>
                  <a:pt x="7146" y="12637"/>
                </a:lnTo>
                <a:lnTo>
                  <a:pt x="7155" y="12620"/>
                </a:lnTo>
                <a:lnTo>
                  <a:pt x="7164" y="12620"/>
                </a:lnTo>
                <a:lnTo>
                  <a:pt x="7173" y="12611"/>
                </a:lnTo>
                <a:lnTo>
                  <a:pt x="7181" y="12611"/>
                </a:lnTo>
                <a:lnTo>
                  <a:pt x="7217" y="12593"/>
                </a:lnTo>
                <a:lnTo>
                  <a:pt x="7226" y="12593"/>
                </a:lnTo>
                <a:lnTo>
                  <a:pt x="7243" y="12593"/>
                </a:lnTo>
                <a:lnTo>
                  <a:pt x="7243" y="12584"/>
                </a:lnTo>
                <a:lnTo>
                  <a:pt x="7252" y="12576"/>
                </a:lnTo>
                <a:lnTo>
                  <a:pt x="7270" y="12567"/>
                </a:lnTo>
                <a:lnTo>
                  <a:pt x="7278" y="12567"/>
                </a:lnTo>
                <a:lnTo>
                  <a:pt x="7287" y="12567"/>
                </a:lnTo>
                <a:lnTo>
                  <a:pt x="7323" y="12584"/>
                </a:lnTo>
                <a:lnTo>
                  <a:pt x="7331" y="12576"/>
                </a:lnTo>
                <a:lnTo>
                  <a:pt x="7323" y="12567"/>
                </a:lnTo>
                <a:lnTo>
                  <a:pt x="7305" y="12549"/>
                </a:lnTo>
                <a:lnTo>
                  <a:pt x="7296" y="12514"/>
                </a:lnTo>
                <a:lnTo>
                  <a:pt x="7287" y="12514"/>
                </a:lnTo>
                <a:lnTo>
                  <a:pt x="7270" y="12514"/>
                </a:lnTo>
                <a:lnTo>
                  <a:pt x="7261" y="12505"/>
                </a:lnTo>
                <a:lnTo>
                  <a:pt x="7252" y="12505"/>
                </a:lnTo>
                <a:lnTo>
                  <a:pt x="7261" y="12505"/>
                </a:lnTo>
                <a:lnTo>
                  <a:pt x="7270" y="12505"/>
                </a:lnTo>
                <a:lnTo>
                  <a:pt x="7278" y="12505"/>
                </a:lnTo>
                <a:lnTo>
                  <a:pt x="7287" y="12496"/>
                </a:lnTo>
                <a:lnTo>
                  <a:pt x="7287" y="12487"/>
                </a:lnTo>
                <a:lnTo>
                  <a:pt x="7278" y="12478"/>
                </a:lnTo>
                <a:lnTo>
                  <a:pt x="7278" y="12461"/>
                </a:lnTo>
                <a:lnTo>
                  <a:pt x="7270" y="12443"/>
                </a:lnTo>
                <a:lnTo>
                  <a:pt x="7270" y="12452"/>
                </a:lnTo>
                <a:lnTo>
                  <a:pt x="7261" y="12452"/>
                </a:lnTo>
                <a:lnTo>
                  <a:pt x="7270" y="12443"/>
                </a:lnTo>
                <a:lnTo>
                  <a:pt x="7278" y="12434"/>
                </a:lnTo>
                <a:lnTo>
                  <a:pt x="7278" y="12426"/>
                </a:lnTo>
                <a:lnTo>
                  <a:pt x="7278" y="12408"/>
                </a:lnTo>
                <a:lnTo>
                  <a:pt x="7278" y="12399"/>
                </a:lnTo>
                <a:lnTo>
                  <a:pt x="7287" y="12390"/>
                </a:lnTo>
                <a:lnTo>
                  <a:pt x="7305" y="12381"/>
                </a:lnTo>
                <a:lnTo>
                  <a:pt x="7314" y="12373"/>
                </a:lnTo>
                <a:lnTo>
                  <a:pt x="7323" y="12373"/>
                </a:lnTo>
                <a:lnTo>
                  <a:pt x="7331" y="12364"/>
                </a:lnTo>
                <a:lnTo>
                  <a:pt x="7323" y="12364"/>
                </a:lnTo>
                <a:lnTo>
                  <a:pt x="7323" y="12355"/>
                </a:lnTo>
                <a:lnTo>
                  <a:pt x="7314" y="12355"/>
                </a:lnTo>
                <a:lnTo>
                  <a:pt x="7305" y="12346"/>
                </a:lnTo>
                <a:lnTo>
                  <a:pt x="7287" y="12355"/>
                </a:lnTo>
                <a:lnTo>
                  <a:pt x="7296" y="12346"/>
                </a:lnTo>
                <a:lnTo>
                  <a:pt x="7314" y="12346"/>
                </a:lnTo>
                <a:lnTo>
                  <a:pt x="7314" y="12337"/>
                </a:lnTo>
                <a:lnTo>
                  <a:pt x="7314" y="12328"/>
                </a:lnTo>
                <a:lnTo>
                  <a:pt x="7314" y="12337"/>
                </a:lnTo>
                <a:lnTo>
                  <a:pt x="7323" y="12346"/>
                </a:lnTo>
                <a:lnTo>
                  <a:pt x="7331" y="12355"/>
                </a:lnTo>
                <a:lnTo>
                  <a:pt x="7340" y="12364"/>
                </a:lnTo>
                <a:lnTo>
                  <a:pt x="7349" y="12364"/>
                </a:lnTo>
                <a:lnTo>
                  <a:pt x="7367" y="12346"/>
                </a:lnTo>
                <a:lnTo>
                  <a:pt x="7376" y="12346"/>
                </a:lnTo>
                <a:lnTo>
                  <a:pt x="7376" y="12337"/>
                </a:lnTo>
                <a:lnTo>
                  <a:pt x="7384" y="12284"/>
                </a:lnTo>
                <a:lnTo>
                  <a:pt x="7384" y="12275"/>
                </a:lnTo>
                <a:lnTo>
                  <a:pt x="7402" y="12249"/>
                </a:lnTo>
                <a:lnTo>
                  <a:pt x="7411" y="12240"/>
                </a:lnTo>
                <a:lnTo>
                  <a:pt x="7420" y="12223"/>
                </a:lnTo>
                <a:lnTo>
                  <a:pt x="7428" y="12223"/>
                </a:lnTo>
                <a:lnTo>
                  <a:pt x="7446" y="12214"/>
                </a:lnTo>
                <a:lnTo>
                  <a:pt x="7464" y="12205"/>
                </a:lnTo>
                <a:lnTo>
                  <a:pt x="7481" y="12196"/>
                </a:lnTo>
                <a:lnTo>
                  <a:pt x="7508" y="12170"/>
                </a:lnTo>
                <a:lnTo>
                  <a:pt x="7508" y="12161"/>
                </a:lnTo>
                <a:lnTo>
                  <a:pt x="7517" y="12161"/>
                </a:lnTo>
                <a:lnTo>
                  <a:pt x="7517" y="12152"/>
                </a:lnTo>
                <a:lnTo>
                  <a:pt x="7508" y="12143"/>
                </a:lnTo>
                <a:lnTo>
                  <a:pt x="7499" y="12152"/>
                </a:lnTo>
                <a:lnTo>
                  <a:pt x="7490" y="12152"/>
                </a:lnTo>
                <a:lnTo>
                  <a:pt x="7490" y="12143"/>
                </a:lnTo>
                <a:lnTo>
                  <a:pt x="7499" y="12143"/>
                </a:lnTo>
                <a:lnTo>
                  <a:pt x="7517" y="12134"/>
                </a:lnTo>
                <a:lnTo>
                  <a:pt x="7517" y="12125"/>
                </a:lnTo>
                <a:lnTo>
                  <a:pt x="7525" y="12125"/>
                </a:lnTo>
                <a:lnTo>
                  <a:pt x="7525" y="12099"/>
                </a:lnTo>
                <a:lnTo>
                  <a:pt x="7525" y="12090"/>
                </a:lnTo>
                <a:lnTo>
                  <a:pt x="7517" y="12081"/>
                </a:lnTo>
                <a:lnTo>
                  <a:pt x="7508" y="12081"/>
                </a:lnTo>
                <a:lnTo>
                  <a:pt x="7455" y="12072"/>
                </a:lnTo>
                <a:lnTo>
                  <a:pt x="7446" y="12072"/>
                </a:lnTo>
                <a:lnTo>
                  <a:pt x="7402" y="12028"/>
                </a:lnTo>
                <a:lnTo>
                  <a:pt x="7393" y="12020"/>
                </a:lnTo>
                <a:lnTo>
                  <a:pt x="7393" y="12011"/>
                </a:lnTo>
                <a:lnTo>
                  <a:pt x="7393" y="12002"/>
                </a:lnTo>
                <a:lnTo>
                  <a:pt x="7384" y="11993"/>
                </a:lnTo>
                <a:lnTo>
                  <a:pt x="7384" y="11984"/>
                </a:lnTo>
                <a:lnTo>
                  <a:pt x="7393" y="11975"/>
                </a:lnTo>
                <a:lnTo>
                  <a:pt x="7402" y="11958"/>
                </a:lnTo>
                <a:lnTo>
                  <a:pt x="7411" y="11940"/>
                </a:lnTo>
                <a:lnTo>
                  <a:pt x="7437" y="11905"/>
                </a:lnTo>
                <a:lnTo>
                  <a:pt x="7464" y="11905"/>
                </a:lnTo>
                <a:lnTo>
                  <a:pt x="7464" y="11896"/>
                </a:lnTo>
                <a:lnTo>
                  <a:pt x="7473" y="11896"/>
                </a:lnTo>
                <a:lnTo>
                  <a:pt x="7481" y="11887"/>
                </a:lnTo>
                <a:lnTo>
                  <a:pt x="7490" y="11878"/>
                </a:lnTo>
                <a:lnTo>
                  <a:pt x="7525" y="11887"/>
                </a:lnTo>
                <a:lnTo>
                  <a:pt x="7534" y="11887"/>
                </a:lnTo>
                <a:lnTo>
                  <a:pt x="7534" y="11878"/>
                </a:lnTo>
                <a:lnTo>
                  <a:pt x="7534" y="11870"/>
                </a:lnTo>
                <a:lnTo>
                  <a:pt x="7525" y="11870"/>
                </a:lnTo>
                <a:lnTo>
                  <a:pt x="7534" y="11852"/>
                </a:lnTo>
                <a:lnTo>
                  <a:pt x="7552" y="11834"/>
                </a:lnTo>
                <a:lnTo>
                  <a:pt x="7561" y="11825"/>
                </a:lnTo>
                <a:lnTo>
                  <a:pt x="7561" y="11817"/>
                </a:lnTo>
                <a:lnTo>
                  <a:pt x="7561" y="11808"/>
                </a:lnTo>
                <a:lnTo>
                  <a:pt x="7561" y="11799"/>
                </a:lnTo>
                <a:lnTo>
                  <a:pt x="7561" y="11772"/>
                </a:lnTo>
                <a:lnTo>
                  <a:pt x="7561" y="11764"/>
                </a:lnTo>
                <a:lnTo>
                  <a:pt x="7561" y="11755"/>
                </a:lnTo>
                <a:lnTo>
                  <a:pt x="7570" y="11755"/>
                </a:lnTo>
                <a:lnTo>
                  <a:pt x="7578" y="11728"/>
                </a:lnTo>
                <a:lnTo>
                  <a:pt x="7587" y="11719"/>
                </a:lnTo>
                <a:lnTo>
                  <a:pt x="7605" y="11719"/>
                </a:lnTo>
                <a:lnTo>
                  <a:pt x="7623" y="11711"/>
                </a:lnTo>
                <a:lnTo>
                  <a:pt x="7631" y="11702"/>
                </a:lnTo>
                <a:lnTo>
                  <a:pt x="7623" y="11702"/>
                </a:lnTo>
                <a:lnTo>
                  <a:pt x="7605" y="11693"/>
                </a:lnTo>
                <a:lnTo>
                  <a:pt x="7578" y="11684"/>
                </a:lnTo>
                <a:lnTo>
                  <a:pt x="7578" y="11675"/>
                </a:lnTo>
                <a:lnTo>
                  <a:pt x="7596" y="11675"/>
                </a:lnTo>
                <a:lnTo>
                  <a:pt x="7605" y="11667"/>
                </a:lnTo>
                <a:lnTo>
                  <a:pt x="7614" y="11667"/>
                </a:lnTo>
                <a:lnTo>
                  <a:pt x="7631" y="11667"/>
                </a:lnTo>
                <a:lnTo>
                  <a:pt x="7631" y="11675"/>
                </a:lnTo>
                <a:lnTo>
                  <a:pt x="7640" y="11684"/>
                </a:lnTo>
                <a:lnTo>
                  <a:pt x="7640" y="11693"/>
                </a:lnTo>
                <a:lnTo>
                  <a:pt x="7649" y="11693"/>
                </a:lnTo>
                <a:lnTo>
                  <a:pt x="7675" y="11684"/>
                </a:lnTo>
                <a:lnTo>
                  <a:pt x="7684" y="11675"/>
                </a:lnTo>
                <a:lnTo>
                  <a:pt x="7684" y="11667"/>
                </a:lnTo>
                <a:lnTo>
                  <a:pt x="7684" y="11649"/>
                </a:lnTo>
                <a:lnTo>
                  <a:pt x="7684" y="11640"/>
                </a:lnTo>
                <a:lnTo>
                  <a:pt x="7675" y="11631"/>
                </a:lnTo>
                <a:lnTo>
                  <a:pt x="7667" y="11631"/>
                </a:lnTo>
                <a:lnTo>
                  <a:pt x="7658" y="11631"/>
                </a:lnTo>
                <a:lnTo>
                  <a:pt x="7649" y="11631"/>
                </a:lnTo>
                <a:lnTo>
                  <a:pt x="7640" y="11640"/>
                </a:lnTo>
                <a:lnTo>
                  <a:pt x="7631" y="11640"/>
                </a:lnTo>
                <a:lnTo>
                  <a:pt x="7649" y="11640"/>
                </a:lnTo>
                <a:lnTo>
                  <a:pt x="7649" y="11649"/>
                </a:lnTo>
                <a:lnTo>
                  <a:pt x="7631" y="11658"/>
                </a:lnTo>
                <a:lnTo>
                  <a:pt x="7623" y="11658"/>
                </a:lnTo>
                <a:lnTo>
                  <a:pt x="7614" y="11658"/>
                </a:lnTo>
                <a:lnTo>
                  <a:pt x="7614" y="11649"/>
                </a:lnTo>
                <a:lnTo>
                  <a:pt x="7614" y="11640"/>
                </a:lnTo>
                <a:lnTo>
                  <a:pt x="7605" y="11640"/>
                </a:lnTo>
                <a:lnTo>
                  <a:pt x="7587" y="11631"/>
                </a:lnTo>
                <a:lnTo>
                  <a:pt x="7578" y="11622"/>
                </a:lnTo>
                <a:lnTo>
                  <a:pt x="7578" y="11614"/>
                </a:lnTo>
                <a:lnTo>
                  <a:pt x="7578" y="11596"/>
                </a:lnTo>
                <a:lnTo>
                  <a:pt x="7578" y="11578"/>
                </a:lnTo>
                <a:lnTo>
                  <a:pt x="7570" y="11552"/>
                </a:lnTo>
                <a:lnTo>
                  <a:pt x="7570" y="11534"/>
                </a:lnTo>
                <a:lnTo>
                  <a:pt x="7570" y="11525"/>
                </a:lnTo>
                <a:lnTo>
                  <a:pt x="7570" y="11516"/>
                </a:lnTo>
                <a:lnTo>
                  <a:pt x="7578" y="11516"/>
                </a:lnTo>
                <a:lnTo>
                  <a:pt x="7587" y="11508"/>
                </a:lnTo>
                <a:lnTo>
                  <a:pt x="7596" y="11508"/>
                </a:lnTo>
                <a:lnTo>
                  <a:pt x="7587" y="11516"/>
                </a:lnTo>
                <a:lnTo>
                  <a:pt x="7605" y="11516"/>
                </a:lnTo>
                <a:lnTo>
                  <a:pt x="7623" y="11525"/>
                </a:lnTo>
                <a:lnTo>
                  <a:pt x="7640" y="11534"/>
                </a:lnTo>
                <a:lnTo>
                  <a:pt x="7667" y="11543"/>
                </a:lnTo>
                <a:lnTo>
                  <a:pt x="7684" y="11543"/>
                </a:lnTo>
                <a:lnTo>
                  <a:pt x="7711" y="11543"/>
                </a:lnTo>
                <a:lnTo>
                  <a:pt x="7728" y="11543"/>
                </a:lnTo>
                <a:lnTo>
                  <a:pt x="7737" y="11534"/>
                </a:lnTo>
                <a:lnTo>
                  <a:pt x="7773" y="11516"/>
                </a:lnTo>
                <a:lnTo>
                  <a:pt x="7781" y="11516"/>
                </a:lnTo>
                <a:lnTo>
                  <a:pt x="7781" y="11499"/>
                </a:lnTo>
                <a:lnTo>
                  <a:pt x="7773" y="11481"/>
                </a:lnTo>
                <a:lnTo>
                  <a:pt x="7773" y="11472"/>
                </a:lnTo>
                <a:lnTo>
                  <a:pt x="7773" y="11464"/>
                </a:lnTo>
                <a:lnTo>
                  <a:pt x="7773" y="11437"/>
                </a:lnTo>
                <a:lnTo>
                  <a:pt x="7781" y="11437"/>
                </a:lnTo>
                <a:lnTo>
                  <a:pt x="7781" y="11428"/>
                </a:lnTo>
                <a:lnTo>
                  <a:pt x="7790" y="11428"/>
                </a:lnTo>
                <a:lnTo>
                  <a:pt x="7790" y="11402"/>
                </a:lnTo>
                <a:lnTo>
                  <a:pt x="7790" y="11393"/>
                </a:lnTo>
                <a:lnTo>
                  <a:pt x="7799" y="11384"/>
                </a:lnTo>
                <a:lnTo>
                  <a:pt x="7790" y="11384"/>
                </a:lnTo>
                <a:lnTo>
                  <a:pt x="7781" y="11375"/>
                </a:lnTo>
                <a:lnTo>
                  <a:pt x="7773" y="11366"/>
                </a:lnTo>
                <a:lnTo>
                  <a:pt x="7781" y="11358"/>
                </a:lnTo>
                <a:lnTo>
                  <a:pt x="7773" y="11340"/>
                </a:lnTo>
                <a:lnTo>
                  <a:pt x="7790" y="11340"/>
                </a:lnTo>
                <a:lnTo>
                  <a:pt x="7799" y="11349"/>
                </a:lnTo>
                <a:lnTo>
                  <a:pt x="7808" y="11349"/>
                </a:lnTo>
                <a:lnTo>
                  <a:pt x="7825" y="11358"/>
                </a:lnTo>
                <a:lnTo>
                  <a:pt x="7843" y="11358"/>
                </a:lnTo>
                <a:lnTo>
                  <a:pt x="7870" y="11358"/>
                </a:lnTo>
                <a:lnTo>
                  <a:pt x="7878" y="11358"/>
                </a:lnTo>
                <a:lnTo>
                  <a:pt x="7958" y="11340"/>
                </a:lnTo>
                <a:lnTo>
                  <a:pt x="7967" y="11340"/>
                </a:lnTo>
                <a:lnTo>
                  <a:pt x="8020" y="11331"/>
                </a:lnTo>
                <a:lnTo>
                  <a:pt x="8081" y="11305"/>
                </a:lnTo>
                <a:lnTo>
                  <a:pt x="8117" y="11287"/>
                </a:lnTo>
                <a:lnTo>
                  <a:pt x="8125" y="11278"/>
                </a:lnTo>
                <a:lnTo>
                  <a:pt x="8134" y="11261"/>
                </a:lnTo>
                <a:lnTo>
                  <a:pt x="8143" y="11252"/>
                </a:lnTo>
                <a:lnTo>
                  <a:pt x="8161" y="11225"/>
                </a:lnTo>
                <a:lnTo>
                  <a:pt x="8187" y="11181"/>
                </a:lnTo>
                <a:lnTo>
                  <a:pt x="8196" y="11172"/>
                </a:lnTo>
                <a:lnTo>
                  <a:pt x="8196" y="11163"/>
                </a:lnTo>
                <a:lnTo>
                  <a:pt x="8187" y="11137"/>
                </a:lnTo>
                <a:lnTo>
                  <a:pt x="8187" y="11128"/>
                </a:lnTo>
                <a:lnTo>
                  <a:pt x="8170" y="11128"/>
                </a:lnTo>
                <a:lnTo>
                  <a:pt x="8161" y="11128"/>
                </a:lnTo>
                <a:lnTo>
                  <a:pt x="8152" y="11110"/>
                </a:lnTo>
                <a:lnTo>
                  <a:pt x="8143" y="11102"/>
                </a:lnTo>
                <a:lnTo>
                  <a:pt x="8143" y="11093"/>
                </a:lnTo>
                <a:lnTo>
                  <a:pt x="8143" y="11075"/>
                </a:lnTo>
                <a:lnTo>
                  <a:pt x="8152" y="11058"/>
                </a:lnTo>
                <a:lnTo>
                  <a:pt x="8152" y="11049"/>
                </a:lnTo>
                <a:lnTo>
                  <a:pt x="8143" y="11031"/>
                </a:lnTo>
                <a:lnTo>
                  <a:pt x="8125" y="11022"/>
                </a:lnTo>
                <a:lnTo>
                  <a:pt x="8108" y="11013"/>
                </a:lnTo>
                <a:lnTo>
                  <a:pt x="8072" y="10996"/>
                </a:lnTo>
                <a:lnTo>
                  <a:pt x="8064" y="10978"/>
                </a:lnTo>
                <a:lnTo>
                  <a:pt x="8055" y="10960"/>
                </a:lnTo>
                <a:lnTo>
                  <a:pt x="8064" y="10960"/>
                </a:lnTo>
                <a:lnTo>
                  <a:pt x="8064" y="10952"/>
                </a:lnTo>
                <a:lnTo>
                  <a:pt x="8064" y="10943"/>
                </a:lnTo>
                <a:lnTo>
                  <a:pt x="8064" y="10934"/>
                </a:lnTo>
                <a:lnTo>
                  <a:pt x="8064" y="10925"/>
                </a:lnTo>
                <a:lnTo>
                  <a:pt x="8055" y="10916"/>
                </a:lnTo>
                <a:lnTo>
                  <a:pt x="8055" y="10908"/>
                </a:lnTo>
                <a:lnTo>
                  <a:pt x="8064" y="10881"/>
                </a:lnTo>
                <a:lnTo>
                  <a:pt x="8064" y="10863"/>
                </a:lnTo>
                <a:lnTo>
                  <a:pt x="8072" y="10863"/>
                </a:lnTo>
                <a:lnTo>
                  <a:pt x="8081" y="10855"/>
                </a:lnTo>
                <a:lnTo>
                  <a:pt x="8081" y="10819"/>
                </a:lnTo>
                <a:lnTo>
                  <a:pt x="8081" y="10810"/>
                </a:lnTo>
                <a:lnTo>
                  <a:pt x="8081" y="10819"/>
                </a:lnTo>
                <a:lnTo>
                  <a:pt x="8081" y="10837"/>
                </a:lnTo>
                <a:lnTo>
                  <a:pt x="8090" y="10846"/>
                </a:lnTo>
                <a:lnTo>
                  <a:pt x="8090" y="10855"/>
                </a:lnTo>
                <a:lnTo>
                  <a:pt x="8081" y="10863"/>
                </a:lnTo>
                <a:lnTo>
                  <a:pt x="8072" y="10863"/>
                </a:lnTo>
                <a:lnTo>
                  <a:pt x="8064" y="10872"/>
                </a:lnTo>
                <a:lnTo>
                  <a:pt x="8072" y="10872"/>
                </a:lnTo>
                <a:lnTo>
                  <a:pt x="8064" y="10899"/>
                </a:lnTo>
                <a:lnTo>
                  <a:pt x="8064" y="10916"/>
                </a:lnTo>
                <a:lnTo>
                  <a:pt x="8064" y="10925"/>
                </a:lnTo>
                <a:lnTo>
                  <a:pt x="8081" y="10943"/>
                </a:lnTo>
                <a:lnTo>
                  <a:pt x="8099" y="10960"/>
                </a:lnTo>
                <a:lnTo>
                  <a:pt x="8099" y="10969"/>
                </a:lnTo>
                <a:lnTo>
                  <a:pt x="8108" y="10969"/>
                </a:lnTo>
                <a:lnTo>
                  <a:pt x="8108" y="10978"/>
                </a:lnTo>
                <a:lnTo>
                  <a:pt x="8125" y="10969"/>
                </a:lnTo>
                <a:lnTo>
                  <a:pt x="8152" y="10969"/>
                </a:lnTo>
                <a:lnTo>
                  <a:pt x="8178" y="10996"/>
                </a:lnTo>
                <a:lnTo>
                  <a:pt x="8205" y="11005"/>
                </a:lnTo>
                <a:lnTo>
                  <a:pt x="8214" y="11005"/>
                </a:lnTo>
                <a:lnTo>
                  <a:pt x="8222" y="11013"/>
                </a:lnTo>
                <a:lnTo>
                  <a:pt x="8231" y="11013"/>
                </a:lnTo>
                <a:lnTo>
                  <a:pt x="8249" y="11005"/>
                </a:lnTo>
                <a:lnTo>
                  <a:pt x="8267" y="11005"/>
                </a:lnTo>
                <a:lnTo>
                  <a:pt x="8284" y="11005"/>
                </a:lnTo>
                <a:lnTo>
                  <a:pt x="8293" y="11013"/>
                </a:lnTo>
                <a:lnTo>
                  <a:pt x="8311" y="11013"/>
                </a:lnTo>
                <a:lnTo>
                  <a:pt x="8319" y="11013"/>
                </a:lnTo>
                <a:lnTo>
                  <a:pt x="8364" y="10996"/>
                </a:lnTo>
                <a:lnTo>
                  <a:pt x="8372" y="10996"/>
                </a:lnTo>
                <a:lnTo>
                  <a:pt x="8390" y="10978"/>
                </a:lnTo>
                <a:lnTo>
                  <a:pt x="8408" y="10969"/>
                </a:lnTo>
                <a:lnTo>
                  <a:pt x="8408" y="10960"/>
                </a:lnTo>
                <a:lnTo>
                  <a:pt x="8425" y="10934"/>
                </a:lnTo>
                <a:lnTo>
                  <a:pt x="8425" y="10925"/>
                </a:lnTo>
                <a:lnTo>
                  <a:pt x="8434" y="10916"/>
                </a:lnTo>
                <a:lnTo>
                  <a:pt x="8469" y="10890"/>
                </a:lnTo>
                <a:lnTo>
                  <a:pt x="8478" y="10872"/>
                </a:lnTo>
                <a:lnTo>
                  <a:pt x="8487" y="10863"/>
                </a:lnTo>
                <a:lnTo>
                  <a:pt x="8496" y="10846"/>
                </a:lnTo>
                <a:lnTo>
                  <a:pt x="8514" y="10810"/>
                </a:lnTo>
                <a:lnTo>
                  <a:pt x="8514" y="10802"/>
                </a:lnTo>
                <a:lnTo>
                  <a:pt x="8522" y="10793"/>
                </a:lnTo>
                <a:lnTo>
                  <a:pt x="8522" y="10784"/>
                </a:lnTo>
                <a:lnTo>
                  <a:pt x="8522" y="10766"/>
                </a:lnTo>
                <a:lnTo>
                  <a:pt x="8522" y="10749"/>
                </a:lnTo>
                <a:lnTo>
                  <a:pt x="8531" y="10740"/>
                </a:lnTo>
                <a:lnTo>
                  <a:pt x="8540" y="10731"/>
                </a:lnTo>
                <a:lnTo>
                  <a:pt x="8540" y="10722"/>
                </a:lnTo>
                <a:lnTo>
                  <a:pt x="8558" y="10713"/>
                </a:lnTo>
                <a:lnTo>
                  <a:pt x="8575" y="10705"/>
                </a:lnTo>
                <a:lnTo>
                  <a:pt x="8575" y="10696"/>
                </a:lnTo>
                <a:lnTo>
                  <a:pt x="8575" y="10687"/>
                </a:lnTo>
                <a:lnTo>
                  <a:pt x="8584" y="10678"/>
                </a:lnTo>
                <a:lnTo>
                  <a:pt x="8584" y="10669"/>
                </a:lnTo>
                <a:lnTo>
                  <a:pt x="8584" y="10660"/>
                </a:lnTo>
                <a:lnTo>
                  <a:pt x="8593" y="10652"/>
                </a:lnTo>
                <a:lnTo>
                  <a:pt x="8593" y="10643"/>
                </a:lnTo>
                <a:lnTo>
                  <a:pt x="8584" y="10634"/>
                </a:lnTo>
                <a:lnTo>
                  <a:pt x="8584" y="10625"/>
                </a:lnTo>
                <a:lnTo>
                  <a:pt x="8584" y="10616"/>
                </a:lnTo>
                <a:lnTo>
                  <a:pt x="8593" y="10616"/>
                </a:lnTo>
                <a:lnTo>
                  <a:pt x="8593" y="10625"/>
                </a:lnTo>
                <a:lnTo>
                  <a:pt x="8602" y="10634"/>
                </a:lnTo>
                <a:lnTo>
                  <a:pt x="8611" y="10643"/>
                </a:lnTo>
                <a:lnTo>
                  <a:pt x="8637" y="10634"/>
                </a:lnTo>
                <a:lnTo>
                  <a:pt x="8646" y="10634"/>
                </a:lnTo>
                <a:lnTo>
                  <a:pt x="8637" y="10643"/>
                </a:lnTo>
                <a:lnTo>
                  <a:pt x="8637" y="10652"/>
                </a:lnTo>
                <a:lnTo>
                  <a:pt x="8628" y="10643"/>
                </a:lnTo>
                <a:lnTo>
                  <a:pt x="8628" y="10669"/>
                </a:lnTo>
                <a:lnTo>
                  <a:pt x="8628" y="10678"/>
                </a:lnTo>
                <a:lnTo>
                  <a:pt x="8611" y="10687"/>
                </a:lnTo>
                <a:lnTo>
                  <a:pt x="8611" y="10696"/>
                </a:lnTo>
                <a:lnTo>
                  <a:pt x="8602" y="10696"/>
                </a:lnTo>
                <a:lnTo>
                  <a:pt x="8593" y="10705"/>
                </a:lnTo>
                <a:lnTo>
                  <a:pt x="8593" y="10713"/>
                </a:lnTo>
                <a:lnTo>
                  <a:pt x="8593" y="10722"/>
                </a:lnTo>
                <a:lnTo>
                  <a:pt x="8593" y="10731"/>
                </a:lnTo>
                <a:lnTo>
                  <a:pt x="8575" y="10740"/>
                </a:lnTo>
                <a:lnTo>
                  <a:pt x="8558" y="10757"/>
                </a:lnTo>
                <a:lnTo>
                  <a:pt x="8549" y="10757"/>
                </a:lnTo>
                <a:lnTo>
                  <a:pt x="8540" y="10766"/>
                </a:lnTo>
                <a:lnTo>
                  <a:pt x="8540" y="10757"/>
                </a:lnTo>
                <a:lnTo>
                  <a:pt x="8531" y="10757"/>
                </a:lnTo>
                <a:lnTo>
                  <a:pt x="8531" y="10766"/>
                </a:lnTo>
                <a:lnTo>
                  <a:pt x="8531" y="10775"/>
                </a:lnTo>
                <a:lnTo>
                  <a:pt x="8531" y="10784"/>
                </a:lnTo>
                <a:lnTo>
                  <a:pt x="8540" y="10775"/>
                </a:lnTo>
                <a:lnTo>
                  <a:pt x="8549" y="10766"/>
                </a:lnTo>
                <a:lnTo>
                  <a:pt x="8575" y="10749"/>
                </a:lnTo>
                <a:lnTo>
                  <a:pt x="8602" y="10731"/>
                </a:lnTo>
                <a:lnTo>
                  <a:pt x="8611" y="10713"/>
                </a:lnTo>
                <a:lnTo>
                  <a:pt x="8628" y="10696"/>
                </a:lnTo>
                <a:lnTo>
                  <a:pt x="8637" y="10687"/>
                </a:lnTo>
                <a:lnTo>
                  <a:pt x="8664" y="10643"/>
                </a:lnTo>
                <a:lnTo>
                  <a:pt x="8681" y="10599"/>
                </a:lnTo>
                <a:lnTo>
                  <a:pt x="8699" y="10563"/>
                </a:lnTo>
                <a:lnTo>
                  <a:pt x="8717" y="10537"/>
                </a:lnTo>
                <a:lnTo>
                  <a:pt x="8734" y="10519"/>
                </a:lnTo>
                <a:lnTo>
                  <a:pt x="8752" y="10510"/>
                </a:lnTo>
                <a:lnTo>
                  <a:pt x="8769" y="10502"/>
                </a:lnTo>
                <a:lnTo>
                  <a:pt x="8769" y="10484"/>
                </a:lnTo>
                <a:lnTo>
                  <a:pt x="8778" y="10475"/>
                </a:lnTo>
                <a:lnTo>
                  <a:pt x="8778" y="10466"/>
                </a:lnTo>
                <a:lnTo>
                  <a:pt x="8787" y="10457"/>
                </a:lnTo>
                <a:lnTo>
                  <a:pt x="8787" y="10440"/>
                </a:lnTo>
                <a:lnTo>
                  <a:pt x="8778" y="10413"/>
                </a:lnTo>
                <a:lnTo>
                  <a:pt x="8787" y="10404"/>
                </a:lnTo>
                <a:lnTo>
                  <a:pt x="8787" y="10396"/>
                </a:lnTo>
                <a:lnTo>
                  <a:pt x="8787" y="10387"/>
                </a:lnTo>
                <a:lnTo>
                  <a:pt x="8787" y="10378"/>
                </a:lnTo>
                <a:lnTo>
                  <a:pt x="8787" y="10360"/>
                </a:lnTo>
                <a:lnTo>
                  <a:pt x="8778" y="10351"/>
                </a:lnTo>
                <a:lnTo>
                  <a:pt x="8778" y="10343"/>
                </a:lnTo>
                <a:lnTo>
                  <a:pt x="8778" y="10334"/>
                </a:lnTo>
                <a:lnTo>
                  <a:pt x="8778" y="10325"/>
                </a:lnTo>
                <a:lnTo>
                  <a:pt x="8778" y="10316"/>
                </a:lnTo>
                <a:lnTo>
                  <a:pt x="8787" y="10307"/>
                </a:lnTo>
                <a:lnTo>
                  <a:pt x="8787" y="10290"/>
                </a:lnTo>
                <a:lnTo>
                  <a:pt x="8787" y="10281"/>
                </a:lnTo>
                <a:lnTo>
                  <a:pt x="8778" y="10281"/>
                </a:lnTo>
                <a:lnTo>
                  <a:pt x="8787" y="10281"/>
                </a:lnTo>
                <a:lnTo>
                  <a:pt x="8796" y="10263"/>
                </a:lnTo>
                <a:lnTo>
                  <a:pt x="8796" y="10254"/>
                </a:lnTo>
                <a:lnTo>
                  <a:pt x="8778" y="10254"/>
                </a:lnTo>
                <a:lnTo>
                  <a:pt x="8778" y="10246"/>
                </a:lnTo>
                <a:lnTo>
                  <a:pt x="8778" y="10254"/>
                </a:lnTo>
                <a:lnTo>
                  <a:pt x="8787" y="10254"/>
                </a:lnTo>
                <a:lnTo>
                  <a:pt x="8796" y="10254"/>
                </a:lnTo>
                <a:lnTo>
                  <a:pt x="8796" y="10246"/>
                </a:lnTo>
                <a:lnTo>
                  <a:pt x="8796" y="10237"/>
                </a:lnTo>
                <a:lnTo>
                  <a:pt x="8814" y="10237"/>
                </a:lnTo>
                <a:lnTo>
                  <a:pt x="8814" y="10246"/>
                </a:lnTo>
                <a:lnTo>
                  <a:pt x="8831" y="10237"/>
                </a:lnTo>
                <a:lnTo>
                  <a:pt x="8831" y="10228"/>
                </a:lnTo>
                <a:lnTo>
                  <a:pt x="8840" y="10219"/>
                </a:lnTo>
                <a:lnTo>
                  <a:pt x="8831" y="10219"/>
                </a:lnTo>
                <a:lnTo>
                  <a:pt x="8840" y="10219"/>
                </a:lnTo>
                <a:lnTo>
                  <a:pt x="8840" y="10210"/>
                </a:lnTo>
                <a:lnTo>
                  <a:pt x="8858" y="10201"/>
                </a:lnTo>
                <a:lnTo>
                  <a:pt x="8893" y="10175"/>
                </a:lnTo>
                <a:lnTo>
                  <a:pt x="8911" y="10157"/>
                </a:lnTo>
                <a:lnTo>
                  <a:pt x="8928" y="10148"/>
                </a:lnTo>
                <a:lnTo>
                  <a:pt x="8981" y="10122"/>
                </a:lnTo>
                <a:lnTo>
                  <a:pt x="8990" y="10122"/>
                </a:lnTo>
                <a:lnTo>
                  <a:pt x="8999" y="10122"/>
                </a:lnTo>
                <a:lnTo>
                  <a:pt x="9008" y="10122"/>
                </a:lnTo>
                <a:lnTo>
                  <a:pt x="9016" y="10122"/>
                </a:lnTo>
                <a:lnTo>
                  <a:pt x="9016" y="10113"/>
                </a:lnTo>
                <a:lnTo>
                  <a:pt x="9025" y="10104"/>
                </a:lnTo>
                <a:lnTo>
                  <a:pt x="9034" y="10104"/>
                </a:lnTo>
                <a:lnTo>
                  <a:pt x="9052" y="10087"/>
                </a:lnTo>
                <a:lnTo>
                  <a:pt x="9078" y="10087"/>
                </a:lnTo>
                <a:lnTo>
                  <a:pt x="9078" y="10078"/>
                </a:lnTo>
                <a:lnTo>
                  <a:pt x="9069" y="10069"/>
                </a:lnTo>
                <a:lnTo>
                  <a:pt x="9078" y="10069"/>
                </a:lnTo>
                <a:lnTo>
                  <a:pt x="9096" y="10060"/>
                </a:lnTo>
                <a:lnTo>
                  <a:pt x="9114" y="10060"/>
                </a:lnTo>
                <a:lnTo>
                  <a:pt x="9122" y="10060"/>
                </a:lnTo>
                <a:lnTo>
                  <a:pt x="9131" y="10051"/>
                </a:lnTo>
                <a:lnTo>
                  <a:pt x="9149" y="10060"/>
                </a:lnTo>
                <a:lnTo>
                  <a:pt x="9140" y="10069"/>
                </a:lnTo>
                <a:lnTo>
                  <a:pt x="9131" y="10060"/>
                </a:lnTo>
                <a:lnTo>
                  <a:pt x="9122" y="10069"/>
                </a:lnTo>
                <a:lnTo>
                  <a:pt x="9131" y="10069"/>
                </a:lnTo>
                <a:lnTo>
                  <a:pt x="9140" y="10069"/>
                </a:lnTo>
                <a:lnTo>
                  <a:pt x="9158" y="10069"/>
                </a:lnTo>
                <a:lnTo>
                  <a:pt x="9166" y="10060"/>
                </a:lnTo>
                <a:lnTo>
                  <a:pt x="9184" y="10060"/>
                </a:lnTo>
                <a:lnTo>
                  <a:pt x="9184" y="10051"/>
                </a:lnTo>
                <a:lnTo>
                  <a:pt x="9175" y="10051"/>
                </a:lnTo>
                <a:lnTo>
                  <a:pt x="9175" y="10043"/>
                </a:lnTo>
                <a:lnTo>
                  <a:pt x="9184" y="10043"/>
                </a:lnTo>
                <a:lnTo>
                  <a:pt x="9193" y="10043"/>
                </a:lnTo>
                <a:lnTo>
                  <a:pt x="9193" y="10051"/>
                </a:lnTo>
                <a:lnTo>
                  <a:pt x="9193" y="10060"/>
                </a:lnTo>
                <a:lnTo>
                  <a:pt x="9202" y="10060"/>
                </a:lnTo>
                <a:lnTo>
                  <a:pt x="9211" y="10060"/>
                </a:lnTo>
                <a:lnTo>
                  <a:pt x="9228" y="10060"/>
                </a:lnTo>
                <a:lnTo>
                  <a:pt x="9263" y="10060"/>
                </a:lnTo>
                <a:lnTo>
                  <a:pt x="9272" y="10051"/>
                </a:lnTo>
                <a:lnTo>
                  <a:pt x="9272" y="10043"/>
                </a:lnTo>
                <a:lnTo>
                  <a:pt x="9272" y="10034"/>
                </a:lnTo>
                <a:lnTo>
                  <a:pt x="9290" y="10007"/>
                </a:lnTo>
                <a:lnTo>
                  <a:pt x="9299" y="10007"/>
                </a:lnTo>
                <a:lnTo>
                  <a:pt x="9334" y="9990"/>
                </a:lnTo>
                <a:lnTo>
                  <a:pt x="9343" y="9981"/>
                </a:lnTo>
                <a:lnTo>
                  <a:pt x="9343" y="9954"/>
                </a:lnTo>
                <a:lnTo>
                  <a:pt x="9343" y="9946"/>
                </a:lnTo>
                <a:lnTo>
                  <a:pt x="9343" y="9928"/>
                </a:lnTo>
                <a:lnTo>
                  <a:pt x="9361" y="9910"/>
                </a:lnTo>
                <a:lnTo>
                  <a:pt x="9361" y="9901"/>
                </a:lnTo>
                <a:lnTo>
                  <a:pt x="9361" y="9893"/>
                </a:lnTo>
                <a:lnTo>
                  <a:pt x="9369" y="9893"/>
                </a:lnTo>
                <a:lnTo>
                  <a:pt x="9387" y="9875"/>
                </a:lnTo>
                <a:lnTo>
                  <a:pt x="9396" y="9866"/>
                </a:lnTo>
                <a:lnTo>
                  <a:pt x="9396" y="9857"/>
                </a:lnTo>
                <a:lnTo>
                  <a:pt x="9405" y="9848"/>
                </a:lnTo>
                <a:lnTo>
                  <a:pt x="9405" y="9831"/>
                </a:lnTo>
                <a:lnTo>
                  <a:pt x="9413" y="9813"/>
                </a:lnTo>
                <a:lnTo>
                  <a:pt x="9431" y="9804"/>
                </a:lnTo>
                <a:lnTo>
                  <a:pt x="9431" y="9795"/>
                </a:lnTo>
                <a:lnTo>
                  <a:pt x="9440" y="9787"/>
                </a:lnTo>
                <a:lnTo>
                  <a:pt x="9440" y="9778"/>
                </a:lnTo>
                <a:lnTo>
                  <a:pt x="9440" y="9743"/>
                </a:lnTo>
                <a:lnTo>
                  <a:pt x="9440" y="9725"/>
                </a:lnTo>
                <a:lnTo>
                  <a:pt x="9440" y="9698"/>
                </a:lnTo>
                <a:lnTo>
                  <a:pt x="9458" y="9681"/>
                </a:lnTo>
                <a:lnTo>
                  <a:pt x="9458" y="9672"/>
                </a:lnTo>
                <a:lnTo>
                  <a:pt x="9466" y="9672"/>
                </a:lnTo>
                <a:lnTo>
                  <a:pt x="9475" y="9654"/>
                </a:lnTo>
                <a:lnTo>
                  <a:pt x="9475" y="9628"/>
                </a:lnTo>
                <a:lnTo>
                  <a:pt x="9475" y="9619"/>
                </a:lnTo>
                <a:lnTo>
                  <a:pt x="9475" y="9610"/>
                </a:lnTo>
                <a:lnTo>
                  <a:pt x="9484" y="9584"/>
                </a:lnTo>
                <a:lnTo>
                  <a:pt x="9484" y="9566"/>
                </a:lnTo>
                <a:lnTo>
                  <a:pt x="9493" y="9548"/>
                </a:lnTo>
                <a:lnTo>
                  <a:pt x="9502" y="9522"/>
                </a:lnTo>
                <a:lnTo>
                  <a:pt x="9493" y="9495"/>
                </a:lnTo>
                <a:lnTo>
                  <a:pt x="9493" y="9478"/>
                </a:lnTo>
                <a:lnTo>
                  <a:pt x="9493" y="9451"/>
                </a:lnTo>
                <a:lnTo>
                  <a:pt x="9484" y="9434"/>
                </a:lnTo>
                <a:lnTo>
                  <a:pt x="9493" y="9381"/>
                </a:lnTo>
                <a:lnTo>
                  <a:pt x="9493" y="9389"/>
                </a:lnTo>
                <a:lnTo>
                  <a:pt x="9484" y="9381"/>
                </a:lnTo>
                <a:lnTo>
                  <a:pt x="9484" y="9363"/>
                </a:lnTo>
                <a:lnTo>
                  <a:pt x="9493" y="9354"/>
                </a:lnTo>
                <a:lnTo>
                  <a:pt x="9493" y="9345"/>
                </a:lnTo>
                <a:lnTo>
                  <a:pt x="9484" y="9345"/>
                </a:lnTo>
                <a:lnTo>
                  <a:pt x="9484" y="9354"/>
                </a:lnTo>
                <a:lnTo>
                  <a:pt x="9484" y="9345"/>
                </a:lnTo>
                <a:lnTo>
                  <a:pt x="9493" y="9337"/>
                </a:lnTo>
                <a:lnTo>
                  <a:pt x="9493" y="9328"/>
                </a:lnTo>
                <a:lnTo>
                  <a:pt x="9502" y="9319"/>
                </a:lnTo>
                <a:lnTo>
                  <a:pt x="9502" y="9310"/>
                </a:lnTo>
                <a:lnTo>
                  <a:pt x="9511" y="9301"/>
                </a:lnTo>
                <a:lnTo>
                  <a:pt x="9511" y="9292"/>
                </a:lnTo>
                <a:lnTo>
                  <a:pt x="9502" y="9292"/>
                </a:lnTo>
                <a:lnTo>
                  <a:pt x="9511" y="9292"/>
                </a:lnTo>
                <a:lnTo>
                  <a:pt x="9511" y="9284"/>
                </a:lnTo>
                <a:lnTo>
                  <a:pt x="9511" y="9275"/>
                </a:lnTo>
                <a:lnTo>
                  <a:pt x="9519" y="9284"/>
                </a:lnTo>
                <a:lnTo>
                  <a:pt x="9528" y="9292"/>
                </a:lnTo>
                <a:lnTo>
                  <a:pt x="9528" y="9301"/>
                </a:lnTo>
                <a:lnTo>
                  <a:pt x="9537" y="9301"/>
                </a:lnTo>
                <a:lnTo>
                  <a:pt x="9546" y="9292"/>
                </a:lnTo>
                <a:lnTo>
                  <a:pt x="9563" y="9275"/>
                </a:lnTo>
                <a:lnTo>
                  <a:pt x="9563" y="9266"/>
                </a:lnTo>
                <a:lnTo>
                  <a:pt x="9590" y="9239"/>
                </a:lnTo>
                <a:lnTo>
                  <a:pt x="9608" y="9204"/>
                </a:lnTo>
                <a:lnTo>
                  <a:pt x="9608" y="9195"/>
                </a:lnTo>
                <a:lnTo>
                  <a:pt x="9608" y="9187"/>
                </a:lnTo>
                <a:lnTo>
                  <a:pt x="9608" y="9178"/>
                </a:lnTo>
                <a:lnTo>
                  <a:pt x="9616" y="9178"/>
                </a:lnTo>
                <a:lnTo>
                  <a:pt x="9608" y="9187"/>
                </a:lnTo>
                <a:lnTo>
                  <a:pt x="9616" y="9187"/>
                </a:lnTo>
                <a:lnTo>
                  <a:pt x="9625" y="9169"/>
                </a:lnTo>
                <a:lnTo>
                  <a:pt x="9625" y="9160"/>
                </a:lnTo>
                <a:lnTo>
                  <a:pt x="9634" y="9160"/>
                </a:lnTo>
                <a:lnTo>
                  <a:pt x="9643" y="9142"/>
                </a:lnTo>
                <a:lnTo>
                  <a:pt x="9652" y="9134"/>
                </a:lnTo>
                <a:lnTo>
                  <a:pt x="9660" y="9125"/>
                </a:lnTo>
                <a:lnTo>
                  <a:pt x="9678" y="9116"/>
                </a:lnTo>
                <a:lnTo>
                  <a:pt x="9696" y="9098"/>
                </a:lnTo>
                <a:lnTo>
                  <a:pt x="9705" y="9089"/>
                </a:lnTo>
                <a:lnTo>
                  <a:pt x="9722" y="9072"/>
                </a:lnTo>
                <a:lnTo>
                  <a:pt x="9722" y="9063"/>
                </a:lnTo>
                <a:lnTo>
                  <a:pt x="9731" y="9063"/>
                </a:lnTo>
                <a:lnTo>
                  <a:pt x="9740" y="9054"/>
                </a:lnTo>
                <a:lnTo>
                  <a:pt x="9758" y="9028"/>
                </a:lnTo>
                <a:lnTo>
                  <a:pt x="9775" y="9001"/>
                </a:lnTo>
                <a:lnTo>
                  <a:pt x="9784" y="8966"/>
                </a:lnTo>
                <a:lnTo>
                  <a:pt x="9793" y="8939"/>
                </a:lnTo>
                <a:lnTo>
                  <a:pt x="9793" y="8931"/>
                </a:lnTo>
                <a:lnTo>
                  <a:pt x="9793" y="8922"/>
                </a:lnTo>
                <a:lnTo>
                  <a:pt x="9793" y="8913"/>
                </a:lnTo>
                <a:lnTo>
                  <a:pt x="9793" y="8904"/>
                </a:lnTo>
                <a:lnTo>
                  <a:pt x="9802" y="8895"/>
                </a:lnTo>
                <a:lnTo>
                  <a:pt x="9802" y="8886"/>
                </a:lnTo>
                <a:lnTo>
                  <a:pt x="9793" y="8869"/>
                </a:lnTo>
                <a:close/>
                <a:moveTo>
                  <a:pt x="9493" y="9337"/>
                </a:moveTo>
                <a:lnTo>
                  <a:pt x="9493" y="9345"/>
                </a:lnTo>
                <a:lnTo>
                  <a:pt x="9502" y="9345"/>
                </a:lnTo>
                <a:lnTo>
                  <a:pt x="9502" y="9337"/>
                </a:lnTo>
                <a:close/>
                <a:moveTo>
                  <a:pt x="6881" y="11861"/>
                </a:moveTo>
                <a:lnTo>
                  <a:pt x="6890" y="11870"/>
                </a:lnTo>
                <a:lnTo>
                  <a:pt x="6890" y="11878"/>
                </a:lnTo>
                <a:lnTo>
                  <a:pt x="6899" y="11887"/>
                </a:lnTo>
                <a:lnTo>
                  <a:pt x="6908" y="11896"/>
                </a:lnTo>
                <a:lnTo>
                  <a:pt x="6908" y="11905"/>
                </a:lnTo>
                <a:lnTo>
                  <a:pt x="6908" y="11914"/>
                </a:lnTo>
                <a:lnTo>
                  <a:pt x="6917" y="11914"/>
                </a:lnTo>
                <a:lnTo>
                  <a:pt x="6926" y="11914"/>
                </a:lnTo>
                <a:lnTo>
                  <a:pt x="6934" y="11914"/>
                </a:lnTo>
                <a:lnTo>
                  <a:pt x="6934" y="11905"/>
                </a:lnTo>
                <a:lnTo>
                  <a:pt x="6934" y="11896"/>
                </a:lnTo>
                <a:lnTo>
                  <a:pt x="6934" y="11887"/>
                </a:lnTo>
                <a:lnTo>
                  <a:pt x="6934" y="11878"/>
                </a:lnTo>
                <a:lnTo>
                  <a:pt x="6934" y="11870"/>
                </a:lnTo>
                <a:lnTo>
                  <a:pt x="6926" y="11861"/>
                </a:lnTo>
                <a:lnTo>
                  <a:pt x="6926" y="11852"/>
                </a:lnTo>
                <a:lnTo>
                  <a:pt x="6917" y="11852"/>
                </a:lnTo>
                <a:lnTo>
                  <a:pt x="6917" y="11843"/>
                </a:lnTo>
                <a:lnTo>
                  <a:pt x="6926" y="11834"/>
                </a:lnTo>
                <a:lnTo>
                  <a:pt x="6934" y="11834"/>
                </a:lnTo>
                <a:lnTo>
                  <a:pt x="6943" y="11825"/>
                </a:lnTo>
                <a:lnTo>
                  <a:pt x="6943" y="11817"/>
                </a:lnTo>
                <a:lnTo>
                  <a:pt x="6934" y="11817"/>
                </a:lnTo>
                <a:lnTo>
                  <a:pt x="6926" y="11808"/>
                </a:lnTo>
                <a:lnTo>
                  <a:pt x="6917" y="11808"/>
                </a:lnTo>
                <a:lnTo>
                  <a:pt x="6908" y="11808"/>
                </a:lnTo>
                <a:lnTo>
                  <a:pt x="6908" y="11817"/>
                </a:lnTo>
                <a:lnTo>
                  <a:pt x="6908" y="11825"/>
                </a:lnTo>
                <a:lnTo>
                  <a:pt x="6908" y="11834"/>
                </a:lnTo>
                <a:lnTo>
                  <a:pt x="6899" y="11834"/>
                </a:lnTo>
                <a:lnTo>
                  <a:pt x="6890" y="11834"/>
                </a:lnTo>
                <a:lnTo>
                  <a:pt x="6881" y="11834"/>
                </a:lnTo>
                <a:lnTo>
                  <a:pt x="6881" y="11843"/>
                </a:lnTo>
                <a:lnTo>
                  <a:pt x="6873" y="11852"/>
                </a:lnTo>
                <a:close/>
                <a:moveTo>
                  <a:pt x="6837" y="11878"/>
                </a:moveTo>
                <a:lnTo>
                  <a:pt x="6846" y="11870"/>
                </a:lnTo>
                <a:lnTo>
                  <a:pt x="6837" y="11870"/>
                </a:lnTo>
                <a:close/>
                <a:moveTo>
                  <a:pt x="9713" y="12805"/>
                </a:moveTo>
                <a:lnTo>
                  <a:pt x="9722" y="12796"/>
                </a:lnTo>
                <a:lnTo>
                  <a:pt x="9713" y="12805"/>
                </a:lnTo>
                <a:lnTo>
                  <a:pt x="9705" y="12805"/>
                </a:lnTo>
                <a:lnTo>
                  <a:pt x="9705" y="12796"/>
                </a:lnTo>
                <a:lnTo>
                  <a:pt x="9705" y="12787"/>
                </a:lnTo>
                <a:lnTo>
                  <a:pt x="9696" y="12779"/>
                </a:lnTo>
                <a:lnTo>
                  <a:pt x="9687" y="12770"/>
                </a:lnTo>
                <a:lnTo>
                  <a:pt x="9678" y="12779"/>
                </a:lnTo>
                <a:lnTo>
                  <a:pt x="9669" y="12770"/>
                </a:lnTo>
                <a:lnTo>
                  <a:pt x="9660" y="12770"/>
                </a:lnTo>
                <a:lnTo>
                  <a:pt x="9669" y="12761"/>
                </a:lnTo>
                <a:lnTo>
                  <a:pt x="9660" y="12752"/>
                </a:lnTo>
                <a:lnTo>
                  <a:pt x="9652" y="12752"/>
                </a:lnTo>
                <a:lnTo>
                  <a:pt x="9643" y="12752"/>
                </a:lnTo>
                <a:lnTo>
                  <a:pt x="9634" y="12752"/>
                </a:lnTo>
                <a:lnTo>
                  <a:pt x="9625" y="12752"/>
                </a:lnTo>
                <a:lnTo>
                  <a:pt x="9608" y="12743"/>
                </a:lnTo>
                <a:lnTo>
                  <a:pt x="9599" y="12743"/>
                </a:lnTo>
                <a:lnTo>
                  <a:pt x="9572" y="12743"/>
                </a:lnTo>
                <a:lnTo>
                  <a:pt x="9563" y="12743"/>
                </a:lnTo>
                <a:lnTo>
                  <a:pt x="9572" y="12743"/>
                </a:lnTo>
                <a:lnTo>
                  <a:pt x="9590" y="12752"/>
                </a:lnTo>
                <a:lnTo>
                  <a:pt x="9590" y="12761"/>
                </a:lnTo>
                <a:lnTo>
                  <a:pt x="9599" y="12761"/>
                </a:lnTo>
                <a:lnTo>
                  <a:pt x="9625" y="12770"/>
                </a:lnTo>
                <a:lnTo>
                  <a:pt x="9634" y="12779"/>
                </a:lnTo>
                <a:lnTo>
                  <a:pt x="9643" y="12779"/>
                </a:lnTo>
                <a:lnTo>
                  <a:pt x="9652" y="12779"/>
                </a:lnTo>
                <a:lnTo>
                  <a:pt x="9652" y="12787"/>
                </a:lnTo>
                <a:lnTo>
                  <a:pt x="9660" y="12787"/>
                </a:lnTo>
                <a:lnTo>
                  <a:pt x="9669" y="12796"/>
                </a:lnTo>
                <a:lnTo>
                  <a:pt x="9678" y="12796"/>
                </a:lnTo>
                <a:lnTo>
                  <a:pt x="9678" y="12805"/>
                </a:lnTo>
                <a:lnTo>
                  <a:pt x="9687" y="12814"/>
                </a:lnTo>
                <a:lnTo>
                  <a:pt x="9696" y="12823"/>
                </a:lnTo>
                <a:lnTo>
                  <a:pt x="9705" y="12831"/>
                </a:lnTo>
                <a:lnTo>
                  <a:pt x="9713" y="12831"/>
                </a:lnTo>
                <a:lnTo>
                  <a:pt x="9722" y="12823"/>
                </a:lnTo>
                <a:lnTo>
                  <a:pt x="9713" y="12814"/>
                </a:lnTo>
                <a:close/>
                <a:moveTo>
                  <a:pt x="9114" y="10069"/>
                </a:moveTo>
                <a:lnTo>
                  <a:pt x="9105" y="10069"/>
                </a:lnTo>
                <a:lnTo>
                  <a:pt x="9096" y="10078"/>
                </a:lnTo>
                <a:lnTo>
                  <a:pt x="9105" y="10078"/>
                </a:lnTo>
                <a:lnTo>
                  <a:pt x="9114" y="10078"/>
                </a:lnTo>
                <a:close/>
                <a:moveTo>
                  <a:pt x="9519" y="9301"/>
                </a:moveTo>
                <a:lnTo>
                  <a:pt x="9511" y="9301"/>
                </a:lnTo>
                <a:lnTo>
                  <a:pt x="9511" y="9310"/>
                </a:lnTo>
                <a:lnTo>
                  <a:pt x="9511" y="9319"/>
                </a:lnTo>
                <a:lnTo>
                  <a:pt x="9511" y="9310"/>
                </a:lnTo>
                <a:close/>
                <a:moveTo>
                  <a:pt x="9034" y="10122"/>
                </a:moveTo>
                <a:lnTo>
                  <a:pt x="9025" y="10122"/>
                </a:lnTo>
                <a:lnTo>
                  <a:pt x="9016" y="10131"/>
                </a:lnTo>
                <a:lnTo>
                  <a:pt x="9025" y="10131"/>
                </a:lnTo>
                <a:lnTo>
                  <a:pt x="9034" y="10131"/>
                </a:lnTo>
                <a:close/>
                <a:moveTo>
                  <a:pt x="4526" y="6742"/>
                </a:moveTo>
                <a:lnTo>
                  <a:pt x="4517" y="6742"/>
                </a:lnTo>
                <a:lnTo>
                  <a:pt x="4517" y="6751"/>
                </a:lnTo>
                <a:lnTo>
                  <a:pt x="4526" y="6751"/>
                </a:lnTo>
                <a:close/>
                <a:moveTo>
                  <a:pt x="2100" y="9001"/>
                </a:moveTo>
                <a:lnTo>
                  <a:pt x="2091" y="9001"/>
                </a:lnTo>
                <a:lnTo>
                  <a:pt x="2091" y="9010"/>
                </a:lnTo>
                <a:lnTo>
                  <a:pt x="2100" y="9010"/>
                </a:lnTo>
                <a:close/>
                <a:moveTo>
                  <a:pt x="2135" y="9081"/>
                </a:moveTo>
                <a:lnTo>
                  <a:pt x="2126" y="9081"/>
                </a:lnTo>
                <a:close/>
                <a:moveTo>
                  <a:pt x="2135" y="9063"/>
                </a:moveTo>
                <a:lnTo>
                  <a:pt x="2126" y="9063"/>
                </a:lnTo>
                <a:lnTo>
                  <a:pt x="2126" y="9072"/>
                </a:lnTo>
                <a:lnTo>
                  <a:pt x="2135" y="9072"/>
                </a:lnTo>
                <a:lnTo>
                  <a:pt x="2153" y="9072"/>
                </a:lnTo>
                <a:lnTo>
                  <a:pt x="2153" y="9063"/>
                </a:lnTo>
                <a:close/>
                <a:moveTo>
                  <a:pt x="2056" y="9036"/>
                </a:moveTo>
                <a:lnTo>
                  <a:pt x="2056" y="9045"/>
                </a:lnTo>
                <a:lnTo>
                  <a:pt x="2064" y="9045"/>
                </a:lnTo>
                <a:lnTo>
                  <a:pt x="2064" y="9036"/>
                </a:lnTo>
                <a:close/>
                <a:moveTo>
                  <a:pt x="2020" y="9654"/>
                </a:moveTo>
                <a:lnTo>
                  <a:pt x="2012" y="9663"/>
                </a:lnTo>
                <a:lnTo>
                  <a:pt x="2003" y="9663"/>
                </a:lnTo>
                <a:lnTo>
                  <a:pt x="2003" y="9672"/>
                </a:lnTo>
                <a:lnTo>
                  <a:pt x="2012" y="9672"/>
                </a:lnTo>
                <a:lnTo>
                  <a:pt x="2003" y="9672"/>
                </a:lnTo>
                <a:lnTo>
                  <a:pt x="2003" y="9663"/>
                </a:lnTo>
                <a:lnTo>
                  <a:pt x="2012" y="9663"/>
                </a:lnTo>
                <a:close/>
                <a:moveTo>
                  <a:pt x="2064" y="9001"/>
                </a:moveTo>
                <a:lnTo>
                  <a:pt x="2064" y="8992"/>
                </a:lnTo>
                <a:lnTo>
                  <a:pt x="2047" y="8992"/>
                </a:lnTo>
                <a:lnTo>
                  <a:pt x="2047" y="9001"/>
                </a:lnTo>
                <a:lnTo>
                  <a:pt x="2056" y="9001"/>
                </a:lnTo>
                <a:close/>
                <a:moveTo>
                  <a:pt x="2603" y="3680"/>
                </a:moveTo>
                <a:lnTo>
                  <a:pt x="2594" y="3671"/>
                </a:lnTo>
                <a:lnTo>
                  <a:pt x="2594" y="3680"/>
                </a:lnTo>
                <a:lnTo>
                  <a:pt x="2585" y="3689"/>
                </a:lnTo>
                <a:lnTo>
                  <a:pt x="2585" y="3698"/>
                </a:lnTo>
                <a:lnTo>
                  <a:pt x="2594" y="3698"/>
                </a:lnTo>
                <a:lnTo>
                  <a:pt x="2603" y="3698"/>
                </a:lnTo>
                <a:lnTo>
                  <a:pt x="2611" y="3698"/>
                </a:lnTo>
                <a:lnTo>
                  <a:pt x="2611" y="3689"/>
                </a:lnTo>
                <a:close/>
                <a:moveTo>
                  <a:pt x="2161" y="9116"/>
                </a:moveTo>
                <a:lnTo>
                  <a:pt x="2161" y="9125"/>
                </a:lnTo>
                <a:lnTo>
                  <a:pt x="2170" y="9125"/>
                </a:lnTo>
                <a:lnTo>
                  <a:pt x="2170" y="9116"/>
                </a:lnTo>
                <a:close/>
                <a:moveTo>
                  <a:pt x="2285" y="9698"/>
                </a:moveTo>
                <a:lnTo>
                  <a:pt x="2285" y="9707"/>
                </a:lnTo>
                <a:close/>
                <a:moveTo>
                  <a:pt x="2497" y="3619"/>
                </a:moveTo>
                <a:lnTo>
                  <a:pt x="2514" y="3619"/>
                </a:lnTo>
                <a:lnTo>
                  <a:pt x="2514" y="3610"/>
                </a:lnTo>
                <a:lnTo>
                  <a:pt x="2506" y="3601"/>
                </a:lnTo>
                <a:lnTo>
                  <a:pt x="2514" y="3601"/>
                </a:lnTo>
                <a:lnTo>
                  <a:pt x="2514" y="3592"/>
                </a:lnTo>
                <a:lnTo>
                  <a:pt x="2514" y="3583"/>
                </a:lnTo>
                <a:lnTo>
                  <a:pt x="2506" y="3574"/>
                </a:lnTo>
                <a:lnTo>
                  <a:pt x="2488" y="3557"/>
                </a:lnTo>
                <a:lnTo>
                  <a:pt x="2488" y="3548"/>
                </a:lnTo>
                <a:lnTo>
                  <a:pt x="2488" y="3539"/>
                </a:lnTo>
                <a:lnTo>
                  <a:pt x="2497" y="3539"/>
                </a:lnTo>
                <a:lnTo>
                  <a:pt x="2497" y="3548"/>
                </a:lnTo>
                <a:lnTo>
                  <a:pt x="2497" y="3557"/>
                </a:lnTo>
                <a:lnTo>
                  <a:pt x="2506" y="3566"/>
                </a:lnTo>
                <a:lnTo>
                  <a:pt x="2514" y="3583"/>
                </a:lnTo>
                <a:lnTo>
                  <a:pt x="2523" y="3583"/>
                </a:lnTo>
                <a:lnTo>
                  <a:pt x="2514" y="3574"/>
                </a:lnTo>
                <a:lnTo>
                  <a:pt x="2514" y="3566"/>
                </a:lnTo>
                <a:lnTo>
                  <a:pt x="2514" y="3557"/>
                </a:lnTo>
                <a:lnTo>
                  <a:pt x="2506" y="3548"/>
                </a:lnTo>
                <a:lnTo>
                  <a:pt x="2488" y="3530"/>
                </a:lnTo>
                <a:lnTo>
                  <a:pt x="2479" y="3530"/>
                </a:lnTo>
                <a:lnTo>
                  <a:pt x="2461" y="3530"/>
                </a:lnTo>
                <a:lnTo>
                  <a:pt x="2453" y="3521"/>
                </a:lnTo>
                <a:lnTo>
                  <a:pt x="2444" y="3513"/>
                </a:lnTo>
                <a:lnTo>
                  <a:pt x="2444" y="3504"/>
                </a:lnTo>
                <a:lnTo>
                  <a:pt x="2435" y="3513"/>
                </a:lnTo>
                <a:lnTo>
                  <a:pt x="2444" y="3513"/>
                </a:lnTo>
                <a:lnTo>
                  <a:pt x="2444" y="3521"/>
                </a:lnTo>
                <a:lnTo>
                  <a:pt x="2444" y="3530"/>
                </a:lnTo>
                <a:lnTo>
                  <a:pt x="2453" y="3539"/>
                </a:lnTo>
                <a:lnTo>
                  <a:pt x="2453" y="3548"/>
                </a:lnTo>
                <a:lnTo>
                  <a:pt x="2453" y="3574"/>
                </a:lnTo>
                <a:lnTo>
                  <a:pt x="2461" y="3583"/>
                </a:lnTo>
                <a:lnTo>
                  <a:pt x="2461" y="3592"/>
                </a:lnTo>
                <a:lnTo>
                  <a:pt x="2470" y="3601"/>
                </a:lnTo>
                <a:lnTo>
                  <a:pt x="2470" y="3610"/>
                </a:lnTo>
                <a:lnTo>
                  <a:pt x="2461" y="3627"/>
                </a:lnTo>
                <a:lnTo>
                  <a:pt x="2461" y="3636"/>
                </a:lnTo>
                <a:lnTo>
                  <a:pt x="2461" y="3645"/>
                </a:lnTo>
                <a:lnTo>
                  <a:pt x="2470" y="3645"/>
                </a:lnTo>
                <a:lnTo>
                  <a:pt x="2479" y="3645"/>
                </a:lnTo>
                <a:lnTo>
                  <a:pt x="2488" y="3636"/>
                </a:lnTo>
                <a:close/>
                <a:moveTo>
                  <a:pt x="2461" y="3671"/>
                </a:moveTo>
                <a:lnTo>
                  <a:pt x="2461" y="3663"/>
                </a:lnTo>
                <a:lnTo>
                  <a:pt x="2453" y="3645"/>
                </a:lnTo>
                <a:lnTo>
                  <a:pt x="2444" y="3636"/>
                </a:lnTo>
                <a:lnTo>
                  <a:pt x="2444" y="3627"/>
                </a:lnTo>
                <a:lnTo>
                  <a:pt x="2435" y="3610"/>
                </a:lnTo>
                <a:lnTo>
                  <a:pt x="2426" y="3610"/>
                </a:lnTo>
                <a:lnTo>
                  <a:pt x="2426" y="3601"/>
                </a:lnTo>
                <a:lnTo>
                  <a:pt x="2409" y="3592"/>
                </a:lnTo>
                <a:lnTo>
                  <a:pt x="2400" y="3592"/>
                </a:lnTo>
                <a:lnTo>
                  <a:pt x="2391" y="3610"/>
                </a:lnTo>
                <a:lnTo>
                  <a:pt x="2382" y="3619"/>
                </a:lnTo>
                <a:lnTo>
                  <a:pt x="2373" y="3619"/>
                </a:lnTo>
                <a:lnTo>
                  <a:pt x="2373" y="3627"/>
                </a:lnTo>
                <a:lnTo>
                  <a:pt x="2373" y="3636"/>
                </a:lnTo>
                <a:lnTo>
                  <a:pt x="2373" y="3645"/>
                </a:lnTo>
                <a:lnTo>
                  <a:pt x="2382" y="3645"/>
                </a:lnTo>
                <a:lnTo>
                  <a:pt x="2391" y="3645"/>
                </a:lnTo>
                <a:lnTo>
                  <a:pt x="2400" y="3627"/>
                </a:lnTo>
                <a:lnTo>
                  <a:pt x="2409" y="3627"/>
                </a:lnTo>
                <a:lnTo>
                  <a:pt x="2409" y="3645"/>
                </a:lnTo>
                <a:lnTo>
                  <a:pt x="2417" y="3645"/>
                </a:lnTo>
                <a:lnTo>
                  <a:pt x="2409" y="3654"/>
                </a:lnTo>
                <a:lnTo>
                  <a:pt x="2409" y="3663"/>
                </a:lnTo>
                <a:lnTo>
                  <a:pt x="2409" y="3671"/>
                </a:lnTo>
                <a:lnTo>
                  <a:pt x="2417" y="3671"/>
                </a:lnTo>
                <a:lnTo>
                  <a:pt x="2426" y="3671"/>
                </a:lnTo>
                <a:lnTo>
                  <a:pt x="2426" y="3680"/>
                </a:lnTo>
                <a:lnTo>
                  <a:pt x="2435" y="3689"/>
                </a:lnTo>
                <a:lnTo>
                  <a:pt x="2444" y="3680"/>
                </a:lnTo>
                <a:lnTo>
                  <a:pt x="2444" y="3689"/>
                </a:lnTo>
                <a:lnTo>
                  <a:pt x="2435" y="3689"/>
                </a:lnTo>
                <a:lnTo>
                  <a:pt x="2435" y="3698"/>
                </a:lnTo>
                <a:lnTo>
                  <a:pt x="2435" y="3707"/>
                </a:lnTo>
                <a:lnTo>
                  <a:pt x="2444" y="3724"/>
                </a:lnTo>
                <a:lnTo>
                  <a:pt x="2453" y="3724"/>
                </a:lnTo>
                <a:lnTo>
                  <a:pt x="2453" y="3733"/>
                </a:lnTo>
                <a:lnTo>
                  <a:pt x="2461" y="3733"/>
                </a:lnTo>
                <a:lnTo>
                  <a:pt x="2461" y="3724"/>
                </a:lnTo>
                <a:lnTo>
                  <a:pt x="2461" y="3707"/>
                </a:lnTo>
                <a:lnTo>
                  <a:pt x="2461" y="3698"/>
                </a:lnTo>
                <a:lnTo>
                  <a:pt x="2461" y="3689"/>
                </a:lnTo>
                <a:lnTo>
                  <a:pt x="2461" y="3680"/>
                </a:lnTo>
                <a:close/>
                <a:moveTo>
                  <a:pt x="2488" y="3521"/>
                </a:moveTo>
                <a:lnTo>
                  <a:pt x="2479" y="3513"/>
                </a:lnTo>
                <a:lnTo>
                  <a:pt x="2470" y="3513"/>
                </a:lnTo>
                <a:lnTo>
                  <a:pt x="2461" y="3513"/>
                </a:lnTo>
                <a:lnTo>
                  <a:pt x="2461" y="3521"/>
                </a:lnTo>
                <a:lnTo>
                  <a:pt x="2470" y="3521"/>
                </a:lnTo>
                <a:close/>
                <a:moveTo>
                  <a:pt x="2620" y="3760"/>
                </a:moveTo>
                <a:lnTo>
                  <a:pt x="2629" y="3760"/>
                </a:lnTo>
                <a:lnTo>
                  <a:pt x="2638" y="3760"/>
                </a:lnTo>
                <a:lnTo>
                  <a:pt x="2647" y="3760"/>
                </a:lnTo>
                <a:lnTo>
                  <a:pt x="2647" y="3742"/>
                </a:lnTo>
                <a:lnTo>
                  <a:pt x="2647" y="3733"/>
                </a:lnTo>
                <a:lnTo>
                  <a:pt x="2638" y="3716"/>
                </a:lnTo>
                <a:lnTo>
                  <a:pt x="2629" y="3707"/>
                </a:lnTo>
                <a:lnTo>
                  <a:pt x="2620" y="3716"/>
                </a:lnTo>
                <a:lnTo>
                  <a:pt x="2611" y="3724"/>
                </a:lnTo>
                <a:lnTo>
                  <a:pt x="2611" y="3733"/>
                </a:lnTo>
                <a:lnTo>
                  <a:pt x="2603" y="3733"/>
                </a:lnTo>
                <a:lnTo>
                  <a:pt x="2603" y="3742"/>
                </a:lnTo>
                <a:lnTo>
                  <a:pt x="2603" y="3751"/>
                </a:lnTo>
                <a:lnTo>
                  <a:pt x="2611" y="3751"/>
                </a:lnTo>
                <a:lnTo>
                  <a:pt x="2620" y="3751"/>
                </a:lnTo>
                <a:lnTo>
                  <a:pt x="2629" y="3751"/>
                </a:lnTo>
                <a:close/>
                <a:moveTo>
                  <a:pt x="2329" y="9716"/>
                </a:moveTo>
                <a:lnTo>
                  <a:pt x="2338" y="9725"/>
                </a:lnTo>
                <a:lnTo>
                  <a:pt x="2338" y="9716"/>
                </a:lnTo>
                <a:close/>
                <a:moveTo>
                  <a:pt x="2003" y="9690"/>
                </a:moveTo>
                <a:lnTo>
                  <a:pt x="1994" y="9681"/>
                </a:lnTo>
                <a:lnTo>
                  <a:pt x="1994" y="9690"/>
                </a:lnTo>
                <a:lnTo>
                  <a:pt x="2003" y="9690"/>
                </a:lnTo>
                <a:lnTo>
                  <a:pt x="2003" y="9698"/>
                </a:lnTo>
                <a:close/>
                <a:moveTo>
                  <a:pt x="2391" y="3601"/>
                </a:moveTo>
                <a:lnTo>
                  <a:pt x="2391" y="3583"/>
                </a:lnTo>
                <a:lnTo>
                  <a:pt x="2400" y="3583"/>
                </a:lnTo>
                <a:lnTo>
                  <a:pt x="2417" y="3592"/>
                </a:lnTo>
                <a:lnTo>
                  <a:pt x="2426" y="3592"/>
                </a:lnTo>
                <a:lnTo>
                  <a:pt x="2435" y="3601"/>
                </a:lnTo>
                <a:lnTo>
                  <a:pt x="2444" y="3592"/>
                </a:lnTo>
                <a:lnTo>
                  <a:pt x="2444" y="3583"/>
                </a:lnTo>
                <a:lnTo>
                  <a:pt x="2435" y="3574"/>
                </a:lnTo>
                <a:lnTo>
                  <a:pt x="2417" y="3574"/>
                </a:lnTo>
                <a:lnTo>
                  <a:pt x="2409" y="3566"/>
                </a:lnTo>
                <a:lnTo>
                  <a:pt x="2417" y="3566"/>
                </a:lnTo>
                <a:lnTo>
                  <a:pt x="2426" y="3566"/>
                </a:lnTo>
                <a:lnTo>
                  <a:pt x="2435" y="3566"/>
                </a:lnTo>
                <a:lnTo>
                  <a:pt x="2435" y="3548"/>
                </a:lnTo>
                <a:lnTo>
                  <a:pt x="2435" y="3539"/>
                </a:lnTo>
                <a:lnTo>
                  <a:pt x="2426" y="3530"/>
                </a:lnTo>
                <a:lnTo>
                  <a:pt x="2409" y="3530"/>
                </a:lnTo>
                <a:lnTo>
                  <a:pt x="2400" y="3530"/>
                </a:lnTo>
                <a:lnTo>
                  <a:pt x="2391" y="3548"/>
                </a:lnTo>
                <a:lnTo>
                  <a:pt x="2382" y="3539"/>
                </a:lnTo>
                <a:lnTo>
                  <a:pt x="2391" y="3539"/>
                </a:lnTo>
                <a:lnTo>
                  <a:pt x="2391" y="3530"/>
                </a:lnTo>
                <a:lnTo>
                  <a:pt x="2382" y="3521"/>
                </a:lnTo>
                <a:lnTo>
                  <a:pt x="2373" y="3513"/>
                </a:lnTo>
                <a:lnTo>
                  <a:pt x="2373" y="3521"/>
                </a:lnTo>
                <a:lnTo>
                  <a:pt x="2364" y="3521"/>
                </a:lnTo>
                <a:lnTo>
                  <a:pt x="2356" y="3521"/>
                </a:lnTo>
                <a:lnTo>
                  <a:pt x="2347" y="3530"/>
                </a:lnTo>
                <a:lnTo>
                  <a:pt x="2338" y="3521"/>
                </a:lnTo>
                <a:lnTo>
                  <a:pt x="2329" y="3530"/>
                </a:lnTo>
                <a:lnTo>
                  <a:pt x="2320" y="3530"/>
                </a:lnTo>
                <a:lnTo>
                  <a:pt x="2320" y="3539"/>
                </a:lnTo>
                <a:lnTo>
                  <a:pt x="2320" y="3548"/>
                </a:lnTo>
                <a:lnTo>
                  <a:pt x="2329" y="3557"/>
                </a:lnTo>
                <a:lnTo>
                  <a:pt x="2329" y="3566"/>
                </a:lnTo>
                <a:lnTo>
                  <a:pt x="2356" y="3583"/>
                </a:lnTo>
                <a:lnTo>
                  <a:pt x="2364" y="3592"/>
                </a:lnTo>
                <a:lnTo>
                  <a:pt x="2364" y="3601"/>
                </a:lnTo>
                <a:lnTo>
                  <a:pt x="2382" y="3610"/>
                </a:lnTo>
                <a:close/>
                <a:moveTo>
                  <a:pt x="2170" y="9893"/>
                </a:moveTo>
                <a:lnTo>
                  <a:pt x="2179" y="9893"/>
                </a:lnTo>
                <a:lnTo>
                  <a:pt x="2170" y="9901"/>
                </a:lnTo>
                <a:lnTo>
                  <a:pt x="2179" y="9901"/>
                </a:lnTo>
                <a:lnTo>
                  <a:pt x="2179" y="9893"/>
                </a:lnTo>
                <a:close/>
                <a:moveTo>
                  <a:pt x="2012" y="9707"/>
                </a:moveTo>
                <a:lnTo>
                  <a:pt x="2020" y="9716"/>
                </a:lnTo>
                <a:lnTo>
                  <a:pt x="2020" y="9707"/>
                </a:lnTo>
                <a:close/>
                <a:moveTo>
                  <a:pt x="1473" y="3239"/>
                </a:moveTo>
                <a:lnTo>
                  <a:pt x="1482" y="3239"/>
                </a:lnTo>
                <a:lnTo>
                  <a:pt x="1482" y="3230"/>
                </a:lnTo>
                <a:lnTo>
                  <a:pt x="1473" y="3221"/>
                </a:lnTo>
                <a:lnTo>
                  <a:pt x="1473" y="3230"/>
                </a:lnTo>
                <a:close/>
                <a:moveTo>
                  <a:pt x="1465" y="3318"/>
                </a:moveTo>
                <a:lnTo>
                  <a:pt x="1456" y="3318"/>
                </a:lnTo>
                <a:lnTo>
                  <a:pt x="1473" y="3327"/>
                </a:lnTo>
                <a:lnTo>
                  <a:pt x="1473" y="3318"/>
                </a:lnTo>
                <a:lnTo>
                  <a:pt x="1482" y="3318"/>
                </a:lnTo>
                <a:lnTo>
                  <a:pt x="1473" y="3310"/>
                </a:lnTo>
                <a:close/>
                <a:moveTo>
                  <a:pt x="1385" y="9654"/>
                </a:moveTo>
                <a:lnTo>
                  <a:pt x="1376" y="9645"/>
                </a:lnTo>
                <a:lnTo>
                  <a:pt x="1367" y="9645"/>
                </a:lnTo>
                <a:lnTo>
                  <a:pt x="1359" y="9645"/>
                </a:lnTo>
                <a:lnTo>
                  <a:pt x="1359" y="9654"/>
                </a:lnTo>
                <a:lnTo>
                  <a:pt x="1359" y="9663"/>
                </a:lnTo>
                <a:lnTo>
                  <a:pt x="1367" y="9663"/>
                </a:lnTo>
                <a:lnTo>
                  <a:pt x="1376" y="9663"/>
                </a:lnTo>
                <a:lnTo>
                  <a:pt x="1385" y="9663"/>
                </a:lnTo>
                <a:lnTo>
                  <a:pt x="1385" y="9672"/>
                </a:lnTo>
                <a:lnTo>
                  <a:pt x="1394" y="9672"/>
                </a:lnTo>
                <a:lnTo>
                  <a:pt x="1394" y="9663"/>
                </a:lnTo>
                <a:close/>
                <a:moveTo>
                  <a:pt x="1544" y="3292"/>
                </a:moveTo>
                <a:lnTo>
                  <a:pt x="1535" y="3292"/>
                </a:lnTo>
                <a:lnTo>
                  <a:pt x="1526" y="3310"/>
                </a:lnTo>
                <a:lnTo>
                  <a:pt x="1517" y="3318"/>
                </a:lnTo>
                <a:lnTo>
                  <a:pt x="1509" y="3327"/>
                </a:lnTo>
                <a:lnTo>
                  <a:pt x="1500" y="3336"/>
                </a:lnTo>
                <a:lnTo>
                  <a:pt x="1491" y="3336"/>
                </a:lnTo>
                <a:lnTo>
                  <a:pt x="1491" y="3345"/>
                </a:lnTo>
                <a:lnTo>
                  <a:pt x="1491" y="3354"/>
                </a:lnTo>
                <a:lnTo>
                  <a:pt x="1500" y="3345"/>
                </a:lnTo>
                <a:lnTo>
                  <a:pt x="1509" y="3345"/>
                </a:lnTo>
                <a:lnTo>
                  <a:pt x="1517" y="3336"/>
                </a:lnTo>
                <a:lnTo>
                  <a:pt x="1526" y="3327"/>
                </a:lnTo>
                <a:lnTo>
                  <a:pt x="1526" y="3318"/>
                </a:lnTo>
                <a:lnTo>
                  <a:pt x="1553" y="3301"/>
                </a:lnTo>
                <a:lnTo>
                  <a:pt x="1553" y="3292"/>
                </a:lnTo>
                <a:close/>
                <a:moveTo>
                  <a:pt x="1500" y="3274"/>
                </a:moveTo>
                <a:lnTo>
                  <a:pt x="1500" y="3283"/>
                </a:lnTo>
                <a:lnTo>
                  <a:pt x="1491" y="3274"/>
                </a:lnTo>
                <a:lnTo>
                  <a:pt x="1491" y="3283"/>
                </a:lnTo>
                <a:lnTo>
                  <a:pt x="1491" y="3292"/>
                </a:lnTo>
                <a:lnTo>
                  <a:pt x="1482" y="3292"/>
                </a:lnTo>
                <a:lnTo>
                  <a:pt x="1491" y="3301"/>
                </a:lnTo>
                <a:lnTo>
                  <a:pt x="1491" y="3310"/>
                </a:lnTo>
                <a:lnTo>
                  <a:pt x="1500" y="3310"/>
                </a:lnTo>
                <a:lnTo>
                  <a:pt x="1500" y="3301"/>
                </a:lnTo>
                <a:lnTo>
                  <a:pt x="1500" y="3292"/>
                </a:lnTo>
                <a:lnTo>
                  <a:pt x="1500" y="3283"/>
                </a:lnTo>
                <a:close/>
                <a:moveTo>
                  <a:pt x="1341" y="9637"/>
                </a:moveTo>
                <a:lnTo>
                  <a:pt x="1341" y="9645"/>
                </a:lnTo>
                <a:lnTo>
                  <a:pt x="1350" y="9645"/>
                </a:lnTo>
                <a:close/>
                <a:moveTo>
                  <a:pt x="1226" y="9584"/>
                </a:moveTo>
                <a:lnTo>
                  <a:pt x="1226" y="9575"/>
                </a:lnTo>
                <a:lnTo>
                  <a:pt x="1217" y="9575"/>
                </a:lnTo>
                <a:close/>
                <a:moveTo>
                  <a:pt x="1226" y="9584"/>
                </a:moveTo>
                <a:lnTo>
                  <a:pt x="1226" y="9592"/>
                </a:lnTo>
                <a:lnTo>
                  <a:pt x="1235" y="9592"/>
                </a:lnTo>
                <a:lnTo>
                  <a:pt x="1226" y="9592"/>
                </a:lnTo>
                <a:close/>
                <a:moveTo>
                  <a:pt x="1738" y="3336"/>
                </a:moveTo>
                <a:lnTo>
                  <a:pt x="1729" y="3345"/>
                </a:lnTo>
                <a:lnTo>
                  <a:pt x="1747" y="3336"/>
                </a:lnTo>
                <a:lnTo>
                  <a:pt x="1756" y="3327"/>
                </a:lnTo>
                <a:lnTo>
                  <a:pt x="1747" y="3327"/>
                </a:lnTo>
                <a:close/>
                <a:moveTo>
                  <a:pt x="1800" y="9575"/>
                </a:moveTo>
                <a:lnTo>
                  <a:pt x="1791" y="9575"/>
                </a:lnTo>
                <a:close/>
                <a:moveTo>
                  <a:pt x="1614" y="3283"/>
                </a:moveTo>
                <a:lnTo>
                  <a:pt x="1597" y="3283"/>
                </a:lnTo>
                <a:lnTo>
                  <a:pt x="1597" y="3274"/>
                </a:lnTo>
                <a:lnTo>
                  <a:pt x="1588" y="3274"/>
                </a:lnTo>
                <a:lnTo>
                  <a:pt x="1579" y="3274"/>
                </a:lnTo>
                <a:lnTo>
                  <a:pt x="1579" y="3283"/>
                </a:lnTo>
                <a:lnTo>
                  <a:pt x="1570" y="3283"/>
                </a:lnTo>
                <a:lnTo>
                  <a:pt x="1579" y="3292"/>
                </a:lnTo>
                <a:lnTo>
                  <a:pt x="1579" y="3301"/>
                </a:lnTo>
                <a:lnTo>
                  <a:pt x="1597" y="3292"/>
                </a:lnTo>
                <a:close/>
                <a:moveTo>
                  <a:pt x="1809" y="9575"/>
                </a:moveTo>
                <a:lnTo>
                  <a:pt x="1817" y="9584"/>
                </a:lnTo>
                <a:lnTo>
                  <a:pt x="1817" y="9575"/>
                </a:lnTo>
                <a:close/>
                <a:moveTo>
                  <a:pt x="1879" y="9540"/>
                </a:moveTo>
                <a:lnTo>
                  <a:pt x="1888" y="9531"/>
                </a:lnTo>
                <a:lnTo>
                  <a:pt x="1879" y="9531"/>
                </a:lnTo>
                <a:close/>
                <a:moveTo>
                  <a:pt x="1659" y="9548"/>
                </a:moveTo>
                <a:lnTo>
                  <a:pt x="1659" y="9540"/>
                </a:lnTo>
                <a:lnTo>
                  <a:pt x="1650" y="9540"/>
                </a:lnTo>
                <a:lnTo>
                  <a:pt x="1659" y="9548"/>
                </a:lnTo>
                <a:lnTo>
                  <a:pt x="1659" y="9557"/>
                </a:lnTo>
                <a:lnTo>
                  <a:pt x="1667" y="9557"/>
                </a:lnTo>
                <a:close/>
                <a:moveTo>
                  <a:pt x="1685" y="9513"/>
                </a:moveTo>
                <a:lnTo>
                  <a:pt x="1694" y="9522"/>
                </a:lnTo>
                <a:close/>
                <a:moveTo>
                  <a:pt x="1694" y="3292"/>
                </a:moveTo>
                <a:lnTo>
                  <a:pt x="1694" y="3283"/>
                </a:lnTo>
                <a:lnTo>
                  <a:pt x="1685" y="3283"/>
                </a:lnTo>
                <a:lnTo>
                  <a:pt x="1676" y="3292"/>
                </a:lnTo>
                <a:lnTo>
                  <a:pt x="1685" y="3292"/>
                </a:lnTo>
                <a:close/>
                <a:moveTo>
                  <a:pt x="3291" y="4457"/>
                </a:moveTo>
                <a:lnTo>
                  <a:pt x="3282" y="4448"/>
                </a:lnTo>
                <a:lnTo>
                  <a:pt x="3264" y="4439"/>
                </a:lnTo>
                <a:lnTo>
                  <a:pt x="3264" y="4448"/>
                </a:lnTo>
                <a:lnTo>
                  <a:pt x="3273" y="4457"/>
                </a:lnTo>
                <a:close/>
                <a:moveTo>
                  <a:pt x="3211" y="4492"/>
                </a:moveTo>
                <a:lnTo>
                  <a:pt x="3238" y="4501"/>
                </a:lnTo>
                <a:lnTo>
                  <a:pt x="3247" y="4510"/>
                </a:lnTo>
                <a:lnTo>
                  <a:pt x="3273" y="4510"/>
                </a:lnTo>
                <a:lnTo>
                  <a:pt x="3282" y="4501"/>
                </a:lnTo>
                <a:lnTo>
                  <a:pt x="3291" y="4501"/>
                </a:lnTo>
                <a:lnTo>
                  <a:pt x="3300" y="4501"/>
                </a:lnTo>
                <a:lnTo>
                  <a:pt x="3291" y="4483"/>
                </a:lnTo>
                <a:lnTo>
                  <a:pt x="3291" y="4475"/>
                </a:lnTo>
                <a:lnTo>
                  <a:pt x="3282" y="4475"/>
                </a:lnTo>
                <a:lnTo>
                  <a:pt x="3282" y="4483"/>
                </a:lnTo>
                <a:lnTo>
                  <a:pt x="3273" y="4466"/>
                </a:lnTo>
                <a:lnTo>
                  <a:pt x="3264" y="4448"/>
                </a:lnTo>
                <a:lnTo>
                  <a:pt x="3255" y="4439"/>
                </a:lnTo>
                <a:lnTo>
                  <a:pt x="3247" y="4430"/>
                </a:lnTo>
                <a:lnTo>
                  <a:pt x="3229" y="4422"/>
                </a:lnTo>
                <a:lnTo>
                  <a:pt x="3203" y="4413"/>
                </a:lnTo>
                <a:lnTo>
                  <a:pt x="3194" y="4404"/>
                </a:lnTo>
                <a:lnTo>
                  <a:pt x="3185" y="4395"/>
                </a:lnTo>
                <a:lnTo>
                  <a:pt x="3176" y="4386"/>
                </a:lnTo>
                <a:lnTo>
                  <a:pt x="3176" y="4378"/>
                </a:lnTo>
                <a:lnTo>
                  <a:pt x="3167" y="4369"/>
                </a:lnTo>
                <a:lnTo>
                  <a:pt x="3150" y="4351"/>
                </a:lnTo>
                <a:lnTo>
                  <a:pt x="3150" y="4342"/>
                </a:lnTo>
                <a:lnTo>
                  <a:pt x="3141" y="4325"/>
                </a:lnTo>
                <a:lnTo>
                  <a:pt x="3132" y="4325"/>
                </a:lnTo>
                <a:lnTo>
                  <a:pt x="3132" y="4316"/>
                </a:lnTo>
                <a:lnTo>
                  <a:pt x="3123" y="4316"/>
                </a:lnTo>
                <a:lnTo>
                  <a:pt x="3105" y="4316"/>
                </a:lnTo>
                <a:lnTo>
                  <a:pt x="3079" y="4307"/>
                </a:lnTo>
                <a:lnTo>
                  <a:pt x="3044" y="4307"/>
                </a:lnTo>
                <a:lnTo>
                  <a:pt x="3008" y="4289"/>
                </a:lnTo>
                <a:lnTo>
                  <a:pt x="2973" y="4272"/>
                </a:lnTo>
                <a:lnTo>
                  <a:pt x="2955" y="4272"/>
                </a:lnTo>
                <a:lnTo>
                  <a:pt x="2938" y="4272"/>
                </a:lnTo>
                <a:lnTo>
                  <a:pt x="2929" y="4272"/>
                </a:lnTo>
                <a:lnTo>
                  <a:pt x="2920" y="4280"/>
                </a:lnTo>
                <a:lnTo>
                  <a:pt x="2920" y="4289"/>
                </a:lnTo>
                <a:lnTo>
                  <a:pt x="2929" y="4298"/>
                </a:lnTo>
                <a:lnTo>
                  <a:pt x="2938" y="4298"/>
                </a:lnTo>
                <a:lnTo>
                  <a:pt x="2947" y="4307"/>
                </a:lnTo>
                <a:lnTo>
                  <a:pt x="2955" y="4307"/>
                </a:lnTo>
                <a:lnTo>
                  <a:pt x="2964" y="4298"/>
                </a:lnTo>
                <a:lnTo>
                  <a:pt x="2982" y="4298"/>
                </a:lnTo>
                <a:lnTo>
                  <a:pt x="2991" y="4298"/>
                </a:lnTo>
                <a:lnTo>
                  <a:pt x="2982" y="4298"/>
                </a:lnTo>
                <a:lnTo>
                  <a:pt x="2982" y="4307"/>
                </a:lnTo>
                <a:lnTo>
                  <a:pt x="2982" y="4316"/>
                </a:lnTo>
                <a:lnTo>
                  <a:pt x="2982" y="4307"/>
                </a:lnTo>
                <a:lnTo>
                  <a:pt x="2973" y="4307"/>
                </a:lnTo>
                <a:lnTo>
                  <a:pt x="2964" y="4307"/>
                </a:lnTo>
                <a:lnTo>
                  <a:pt x="2955" y="4307"/>
                </a:lnTo>
                <a:lnTo>
                  <a:pt x="2955" y="4316"/>
                </a:lnTo>
                <a:lnTo>
                  <a:pt x="2955" y="4325"/>
                </a:lnTo>
                <a:lnTo>
                  <a:pt x="2964" y="4325"/>
                </a:lnTo>
                <a:lnTo>
                  <a:pt x="2964" y="4333"/>
                </a:lnTo>
                <a:lnTo>
                  <a:pt x="2955" y="4342"/>
                </a:lnTo>
                <a:lnTo>
                  <a:pt x="2964" y="4342"/>
                </a:lnTo>
                <a:lnTo>
                  <a:pt x="2973" y="4333"/>
                </a:lnTo>
                <a:lnTo>
                  <a:pt x="2991" y="4333"/>
                </a:lnTo>
                <a:lnTo>
                  <a:pt x="2991" y="4342"/>
                </a:lnTo>
                <a:lnTo>
                  <a:pt x="3000" y="4351"/>
                </a:lnTo>
                <a:lnTo>
                  <a:pt x="3000" y="4342"/>
                </a:lnTo>
                <a:lnTo>
                  <a:pt x="3008" y="4342"/>
                </a:lnTo>
                <a:lnTo>
                  <a:pt x="3008" y="4351"/>
                </a:lnTo>
                <a:lnTo>
                  <a:pt x="3008" y="4360"/>
                </a:lnTo>
                <a:lnTo>
                  <a:pt x="3017" y="4360"/>
                </a:lnTo>
                <a:lnTo>
                  <a:pt x="3017" y="4369"/>
                </a:lnTo>
                <a:lnTo>
                  <a:pt x="3026" y="4360"/>
                </a:lnTo>
                <a:lnTo>
                  <a:pt x="3035" y="4360"/>
                </a:lnTo>
                <a:lnTo>
                  <a:pt x="3044" y="4360"/>
                </a:lnTo>
                <a:lnTo>
                  <a:pt x="3053" y="4378"/>
                </a:lnTo>
                <a:lnTo>
                  <a:pt x="3061" y="4378"/>
                </a:lnTo>
                <a:lnTo>
                  <a:pt x="3070" y="4386"/>
                </a:lnTo>
                <a:lnTo>
                  <a:pt x="3088" y="4386"/>
                </a:lnTo>
                <a:lnTo>
                  <a:pt x="3061" y="4386"/>
                </a:lnTo>
                <a:lnTo>
                  <a:pt x="3053" y="4395"/>
                </a:lnTo>
                <a:lnTo>
                  <a:pt x="3053" y="4404"/>
                </a:lnTo>
                <a:lnTo>
                  <a:pt x="3061" y="4413"/>
                </a:lnTo>
                <a:lnTo>
                  <a:pt x="3061" y="4404"/>
                </a:lnTo>
                <a:lnTo>
                  <a:pt x="3070" y="4413"/>
                </a:lnTo>
                <a:lnTo>
                  <a:pt x="3079" y="4413"/>
                </a:lnTo>
                <a:lnTo>
                  <a:pt x="3079" y="4404"/>
                </a:lnTo>
                <a:lnTo>
                  <a:pt x="3088" y="4404"/>
                </a:lnTo>
                <a:lnTo>
                  <a:pt x="3088" y="4413"/>
                </a:lnTo>
                <a:lnTo>
                  <a:pt x="3097" y="4413"/>
                </a:lnTo>
                <a:lnTo>
                  <a:pt x="3097" y="4422"/>
                </a:lnTo>
                <a:lnTo>
                  <a:pt x="3105" y="4422"/>
                </a:lnTo>
                <a:lnTo>
                  <a:pt x="3114" y="4422"/>
                </a:lnTo>
                <a:lnTo>
                  <a:pt x="3114" y="4430"/>
                </a:lnTo>
                <a:lnTo>
                  <a:pt x="3123" y="4430"/>
                </a:lnTo>
                <a:lnTo>
                  <a:pt x="3114" y="4430"/>
                </a:lnTo>
                <a:lnTo>
                  <a:pt x="3105" y="4439"/>
                </a:lnTo>
                <a:lnTo>
                  <a:pt x="3123" y="4448"/>
                </a:lnTo>
                <a:lnTo>
                  <a:pt x="3132" y="4448"/>
                </a:lnTo>
                <a:lnTo>
                  <a:pt x="3132" y="4457"/>
                </a:lnTo>
                <a:lnTo>
                  <a:pt x="3141" y="4448"/>
                </a:lnTo>
                <a:lnTo>
                  <a:pt x="3158" y="4448"/>
                </a:lnTo>
                <a:lnTo>
                  <a:pt x="3176" y="4448"/>
                </a:lnTo>
                <a:lnTo>
                  <a:pt x="3176" y="4439"/>
                </a:lnTo>
                <a:lnTo>
                  <a:pt x="3185" y="4430"/>
                </a:lnTo>
                <a:lnTo>
                  <a:pt x="3185" y="4439"/>
                </a:lnTo>
                <a:lnTo>
                  <a:pt x="3176" y="4448"/>
                </a:lnTo>
                <a:lnTo>
                  <a:pt x="3158" y="4466"/>
                </a:lnTo>
                <a:lnTo>
                  <a:pt x="3158" y="4475"/>
                </a:lnTo>
                <a:lnTo>
                  <a:pt x="3167" y="4475"/>
                </a:lnTo>
                <a:lnTo>
                  <a:pt x="3176" y="4483"/>
                </a:lnTo>
                <a:lnTo>
                  <a:pt x="3194" y="4483"/>
                </a:lnTo>
                <a:close/>
                <a:moveTo>
                  <a:pt x="2947" y="4210"/>
                </a:moveTo>
                <a:lnTo>
                  <a:pt x="2955" y="4210"/>
                </a:lnTo>
                <a:lnTo>
                  <a:pt x="2955" y="4201"/>
                </a:lnTo>
                <a:lnTo>
                  <a:pt x="2947" y="4192"/>
                </a:lnTo>
                <a:lnTo>
                  <a:pt x="2947" y="4183"/>
                </a:lnTo>
                <a:lnTo>
                  <a:pt x="2938" y="4192"/>
                </a:lnTo>
                <a:lnTo>
                  <a:pt x="2938" y="4210"/>
                </a:lnTo>
                <a:close/>
                <a:moveTo>
                  <a:pt x="3158" y="4351"/>
                </a:moveTo>
                <a:lnTo>
                  <a:pt x="3158" y="4342"/>
                </a:lnTo>
                <a:lnTo>
                  <a:pt x="3158" y="4333"/>
                </a:lnTo>
                <a:lnTo>
                  <a:pt x="3167" y="4333"/>
                </a:lnTo>
                <a:lnTo>
                  <a:pt x="3158" y="4325"/>
                </a:lnTo>
                <a:lnTo>
                  <a:pt x="3158" y="4316"/>
                </a:lnTo>
                <a:lnTo>
                  <a:pt x="3150" y="4316"/>
                </a:lnTo>
                <a:lnTo>
                  <a:pt x="3141" y="4316"/>
                </a:lnTo>
                <a:lnTo>
                  <a:pt x="3141" y="4325"/>
                </a:lnTo>
                <a:lnTo>
                  <a:pt x="3150" y="4342"/>
                </a:lnTo>
                <a:close/>
                <a:moveTo>
                  <a:pt x="3088" y="4413"/>
                </a:moveTo>
                <a:lnTo>
                  <a:pt x="3079" y="4413"/>
                </a:lnTo>
                <a:lnTo>
                  <a:pt x="3079" y="4422"/>
                </a:lnTo>
                <a:lnTo>
                  <a:pt x="3088" y="4422"/>
                </a:lnTo>
                <a:close/>
                <a:moveTo>
                  <a:pt x="2929" y="4113"/>
                </a:moveTo>
                <a:lnTo>
                  <a:pt x="2929" y="4104"/>
                </a:lnTo>
                <a:lnTo>
                  <a:pt x="2929" y="4086"/>
                </a:lnTo>
                <a:lnTo>
                  <a:pt x="2929" y="4077"/>
                </a:lnTo>
                <a:lnTo>
                  <a:pt x="2920" y="4077"/>
                </a:lnTo>
                <a:lnTo>
                  <a:pt x="2920" y="4086"/>
                </a:lnTo>
                <a:lnTo>
                  <a:pt x="2920" y="4104"/>
                </a:lnTo>
                <a:lnTo>
                  <a:pt x="2920" y="4113"/>
                </a:lnTo>
                <a:lnTo>
                  <a:pt x="2920" y="4122"/>
                </a:lnTo>
                <a:lnTo>
                  <a:pt x="2920" y="4113"/>
                </a:lnTo>
                <a:close/>
                <a:moveTo>
                  <a:pt x="3167" y="4342"/>
                </a:moveTo>
                <a:lnTo>
                  <a:pt x="3167" y="4351"/>
                </a:lnTo>
                <a:lnTo>
                  <a:pt x="3176" y="4342"/>
                </a:lnTo>
                <a:lnTo>
                  <a:pt x="3176" y="4333"/>
                </a:lnTo>
                <a:lnTo>
                  <a:pt x="3167" y="4333"/>
                </a:lnTo>
                <a:close/>
                <a:moveTo>
                  <a:pt x="3044" y="4378"/>
                </a:moveTo>
                <a:lnTo>
                  <a:pt x="3044" y="4369"/>
                </a:lnTo>
                <a:lnTo>
                  <a:pt x="3035" y="4369"/>
                </a:lnTo>
                <a:lnTo>
                  <a:pt x="3026" y="4369"/>
                </a:lnTo>
                <a:lnTo>
                  <a:pt x="3026" y="4378"/>
                </a:lnTo>
                <a:lnTo>
                  <a:pt x="3035" y="4386"/>
                </a:lnTo>
                <a:lnTo>
                  <a:pt x="3044" y="4386"/>
                </a:lnTo>
                <a:lnTo>
                  <a:pt x="3053" y="4386"/>
                </a:lnTo>
                <a:close/>
                <a:moveTo>
                  <a:pt x="2929" y="10166"/>
                </a:moveTo>
                <a:lnTo>
                  <a:pt x="2920" y="10166"/>
                </a:lnTo>
                <a:lnTo>
                  <a:pt x="2929" y="10166"/>
                </a:lnTo>
                <a:lnTo>
                  <a:pt x="2929" y="10175"/>
                </a:lnTo>
                <a:close/>
                <a:moveTo>
                  <a:pt x="3203" y="4386"/>
                </a:moveTo>
                <a:lnTo>
                  <a:pt x="3211" y="4386"/>
                </a:lnTo>
                <a:lnTo>
                  <a:pt x="3220" y="4395"/>
                </a:lnTo>
                <a:lnTo>
                  <a:pt x="3229" y="4395"/>
                </a:lnTo>
                <a:lnTo>
                  <a:pt x="3220" y="4386"/>
                </a:lnTo>
                <a:lnTo>
                  <a:pt x="3211" y="4378"/>
                </a:lnTo>
                <a:lnTo>
                  <a:pt x="3203" y="4378"/>
                </a:lnTo>
                <a:lnTo>
                  <a:pt x="3194" y="4378"/>
                </a:lnTo>
                <a:close/>
                <a:moveTo>
                  <a:pt x="3529" y="5763"/>
                </a:moveTo>
                <a:lnTo>
                  <a:pt x="3520" y="5763"/>
                </a:lnTo>
                <a:lnTo>
                  <a:pt x="3520" y="5772"/>
                </a:lnTo>
                <a:lnTo>
                  <a:pt x="3529" y="5772"/>
                </a:lnTo>
                <a:lnTo>
                  <a:pt x="3538" y="5772"/>
                </a:lnTo>
                <a:close/>
                <a:moveTo>
                  <a:pt x="2903" y="4051"/>
                </a:moveTo>
                <a:lnTo>
                  <a:pt x="2894" y="4042"/>
                </a:lnTo>
                <a:lnTo>
                  <a:pt x="2885" y="4033"/>
                </a:lnTo>
                <a:lnTo>
                  <a:pt x="2876" y="4033"/>
                </a:lnTo>
                <a:lnTo>
                  <a:pt x="2867" y="4033"/>
                </a:lnTo>
                <a:lnTo>
                  <a:pt x="2867" y="4042"/>
                </a:lnTo>
                <a:lnTo>
                  <a:pt x="2867" y="4051"/>
                </a:lnTo>
                <a:lnTo>
                  <a:pt x="2858" y="4060"/>
                </a:lnTo>
                <a:lnTo>
                  <a:pt x="2867" y="4069"/>
                </a:lnTo>
                <a:lnTo>
                  <a:pt x="2867" y="4077"/>
                </a:lnTo>
                <a:lnTo>
                  <a:pt x="2876" y="4086"/>
                </a:lnTo>
                <a:lnTo>
                  <a:pt x="2885" y="4095"/>
                </a:lnTo>
                <a:lnTo>
                  <a:pt x="2894" y="4086"/>
                </a:lnTo>
                <a:lnTo>
                  <a:pt x="2894" y="4095"/>
                </a:lnTo>
                <a:lnTo>
                  <a:pt x="2894" y="4104"/>
                </a:lnTo>
                <a:lnTo>
                  <a:pt x="2894" y="4113"/>
                </a:lnTo>
                <a:lnTo>
                  <a:pt x="2894" y="4122"/>
                </a:lnTo>
                <a:lnTo>
                  <a:pt x="2903" y="4130"/>
                </a:lnTo>
                <a:lnTo>
                  <a:pt x="2903" y="4122"/>
                </a:lnTo>
                <a:lnTo>
                  <a:pt x="2903" y="4113"/>
                </a:lnTo>
                <a:lnTo>
                  <a:pt x="2911" y="4104"/>
                </a:lnTo>
                <a:lnTo>
                  <a:pt x="2911" y="4095"/>
                </a:lnTo>
                <a:lnTo>
                  <a:pt x="2911" y="4069"/>
                </a:lnTo>
                <a:close/>
                <a:moveTo>
                  <a:pt x="3573" y="5763"/>
                </a:moveTo>
                <a:lnTo>
                  <a:pt x="3564" y="5763"/>
                </a:lnTo>
                <a:lnTo>
                  <a:pt x="3547" y="5763"/>
                </a:lnTo>
                <a:lnTo>
                  <a:pt x="3547" y="5772"/>
                </a:lnTo>
                <a:close/>
                <a:moveTo>
                  <a:pt x="3652" y="5860"/>
                </a:moveTo>
                <a:lnTo>
                  <a:pt x="3644" y="5851"/>
                </a:lnTo>
                <a:lnTo>
                  <a:pt x="3644" y="5843"/>
                </a:lnTo>
                <a:lnTo>
                  <a:pt x="3644" y="5851"/>
                </a:lnTo>
                <a:lnTo>
                  <a:pt x="3652" y="5860"/>
                </a:lnTo>
                <a:lnTo>
                  <a:pt x="3661" y="5860"/>
                </a:lnTo>
                <a:close/>
                <a:moveTo>
                  <a:pt x="3573" y="5825"/>
                </a:moveTo>
                <a:lnTo>
                  <a:pt x="3564" y="5825"/>
                </a:lnTo>
                <a:lnTo>
                  <a:pt x="3573" y="5834"/>
                </a:lnTo>
                <a:lnTo>
                  <a:pt x="3582" y="5834"/>
                </a:lnTo>
                <a:close/>
                <a:moveTo>
                  <a:pt x="3511" y="5763"/>
                </a:moveTo>
                <a:lnTo>
                  <a:pt x="3502" y="5763"/>
                </a:lnTo>
                <a:close/>
                <a:moveTo>
                  <a:pt x="3273" y="4457"/>
                </a:moveTo>
                <a:lnTo>
                  <a:pt x="3282" y="4475"/>
                </a:lnTo>
                <a:lnTo>
                  <a:pt x="3282" y="4466"/>
                </a:lnTo>
                <a:lnTo>
                  <a:pt x="3282" y="4457"/>
                </a:lnTo>
                <a:close/>
                <a:moveTo>
                  <a:pt x="3644" y="5816"/>
                </a:moveTo>
                <a:lnTo>
                  <a:pt x="3652" y="5816"/>
                </a:lnTo>
                <a:lnTo>
                  <a:pt x="3652" y="5825"/>
                </a:lnTo>
                <a:lnTo>
                  <a:pt x="3661" y="5825"/>
                </a:lnTo>
                <a:lnTo>
                  <a:pt x="3661" y="5816"/>
                </a:lnTo>
                <a:lnTo>
                  <a:pt x="3652" y="5816"/>
                </a:lnTo>
                <a:lnTo>
                  <a:pt x="3644" y="5807"/>
                </a:lnTo>
                <a:close/>
                <a:moveTo>
                  <a:pt x="2585" y="3663"/>
                </a:moveTo>
                <a:lnTo>
                  <a:pt x="2585" y="3654"/>
                </a:lnTo>
                <a:lnTo>
                  <a:pt x="2576" y="3654"/>
                </a:lnTo>
                <a:lnTo>
                  <a:pt x="2567" y="3654"/>
                </a:lnTo>
                <a:lnTo>
                  <a:pt x="2558" y="3654"/>
                </a:lnTo>
                <a:lnTo>
                  <a:pt x="2532" y="3645"/>
                </a:lnTo>
                <a:lnTo>
                  <a:pt x="2514" y="3645"/>
                </a:lnTo>
                <a:lnTo>
                  <a:pt x="2506" y="3645"/>
                </a:lnTo>
                <a:lnTo>
                  <a:pt x="2514" y="3654"/>
                </a:lnTo>
                <a:lnTo>
                  <a:pt x="2523" y="3663"/>
                </a:lnTo>
                <a:lnTo>
                  <a:pt x="2532" y="3671"/>
                </a:lnTo>
                <a:lnTo>
                  <a:pt x="2532" y="3680"/>
                </a:lnTo>
                <a:lnTo>
                  <a:pt x="2532" y="3689"/>
                </a:lnTo>
                <a:lnTo>
                  <a:pt x="2532" y="3698"/>
                </a:lnTo>
                <a:lnTo>
                  <a:pt x="2532" y="3707"/>
                </a:lnTo>
                <a:lnTo>
                  <a:pt x="2541" y="3707"/>
                </a:lnTo>
                <a:lnTo>
                  <a:pt x="2550" y="3707"/>
                </a:lnTo>
                <a:lnTo>
                  <a:pt x="2567" y="3707"/>
                </a:lnTo>
                <a:lnTo>
                  <a:pt x="2567" y="3698"/>
                </a:lnTo>
                <a:lnTo>
                  <a:pt x="2567" y="3689"/>
                </a:lnTo>
                <a:lnTo>
                  <a:pt x="2567" y="3680"/>
                </a:lnTo>
                <a:lnTo>
                  <a:pt x="2558" y="3671"/>
                </a:lnTo>
                <a:lnTo>
                  <a:pt x="2567" y="3671"/>
                </a:lnTo>
                <a:lnTo>
                  <a:pt x="2567" y="3680"/>
                </a:lnTo>
                <a:lnTo>
                  <a:pt x="2576" y="3689"/>
                </a:lnTo>
                <a:lnTo>
                  <a:pt x="2585" y="3689"/>
                </a:lnTo>
                <a:lnTo>
                  <a:pt x="2585" y="3680"/>
                </a:lnTo>
                <a:lnTo>
                  <a:pt x="2585" y="3671"/>
                </a:lnTo>
                <a:close/>
                <a:moveTo>
                  <a:pt x="2576" y="3866"/>
                </a:moveTo>
                <a:lnTo>
                  <a:pt x="2576" y="3874"/>
                </a:lnTo>
                <a:lnTo>
                  <a:pt x="2585" y="3883"/>
                </a:lnTo>
                <a:lnTo>
                  <a:pt x="2594" y="3883"/>
                </a:lnTo>
                <a:lnTo>
                  <a:pt x="2603" y="3892"/>
                </a:lnTo>
                <a:lnTo>
                  <a:pt x="2603" y="3883"/>
                </a:lnTo>
                <a:lnTo>
                  <a:pt x="2611" y="3874"/>
                </a:lnTo>
                <a:lnTo>
                  <a:pt x="2611" y="3866"/>
                </a:lnTo>
                <a:lnTo>
                  <a:pt x="2603" y="3866"/>
                </a:lnTo>
                <a:lnTo>
                  <a:pt x="2594" y="3866"/>
                </a:lnTo>
                <a:lnTo>
                  <a:pt x="2585" y="3857"/>
                </a:lnTo>
                <a:lnTo>
                  <a:pt x="2585" y="3848"/>
                </a:lnTo>
                <a:lnTo>
                  <a:pt x="2576" y="3839"/>
                </a:lnTo>
                <a:lnTo>
                  <a:pt x="2558" y="3822"/>
                </a:lnTo>
                <a:lnTo>
                  <a:pt x="2550" y="3830"/>
                </a:lnTo>
                <a:lnTo>
                  <a:pt x="2550" y="3839"/>
                </a:lnTo>
                <a:lnTo>
                  <a:pt x="2558" y="3839"/>
                </a:lnTo>
                <a:lnTo>
                  <a:pt x="2567" y="3848"/>
                </a:lnTo>
                <a:lnTo>
                  <a:pt x="2576" y="3857"/>
                </a:lnTo>
                <a:close/>
                <a:moveTo>
                  <a:pt x="2726" y="3830"/>
                </a:moveTo>
                <a:lnTo>
                  <a:pt x="2726" y="3822"/>
                </a:lnTo>
                <a:lnTo>
                  <a:pt x="2726" y="3804"/>
                </a:lnTo>
                <a:lnTo>
                  <a:pt x="2735" y="3795"/>
                </a:lnTo>
                <a:lnTo>
                  <a:pt x="2735" y="3786"/>
                </a:lnTo>
                <a:lnTo>
                  <a:pt x="2726" y="3786"/>
                </a:lnTo>
                <a:lnTo>
                  <a:pt x="2717" y="3769"/>
                </a:lnTo>
                <a:lnTo>
                  <a:pt x="2708" y="3760"/>
                </a:lnTo>
                <a:lnTo>
                  <a:pt x="2682" y="3769"/>
                </a:lnTo>
                <a:lnTo>
                  <a:pt x="2682" y="3795"/>
                </a:lnTo>
                <a:lnTo>
                  <a:pt x="2673" y="3804"/>
                </a:lnTo>
                <a:lnTo>
                  <a:pt x="2664" y="3813"/>
                </a:lnTo>
                <a:lnTo>
                  <a:pt x="2664" y="3822"/>
                </a:lnTo>
                <a:lnTo>
                  <a:pt x="2664" y="3839"/>
                </a:lnTo>
                <a:lnTo>
                  <a:pt x="2673" y="3839"/>
                </a:lnTo>
                <a:lnTo>
                  <a:pt x="2682" y="3830"/>
                </a:lnTo>
                <a:lnTo>
                  <a:pt x="2691" y="3822"/>
                </a:lnTo>
                <a:lnTo>
                  <a:pt x="2691" y="3813"/>
                </a:lnTo>
                <a:lnTo>
                  <a:pt x="2700" y="3822"/>
                </a:lnTo>
                <a:lnTo>
                  <a:pt x="2691" y="3822"/>
                </a:lnTo>
                <a:lnTo>
                  <a:pt x="2700" y="3830"/>
                </a:lnTo>
                <a:lnTo>
                  <a:pt x="2708" y="3830"/>
                </a:lnTo>
                <a:lnTo>
                  <a:pt x="2708" y="3839"/>
                </a:lnTo>
                <a:lnTo>
                  <a:pt x="2717" y="3839"/>
                </a:lnTo>
                <a:close/>
                <a:moveTo>
                  <a:pt x="2629" y="4042"/>
                </a:moveTo>
                <a:lnTo>
                  <a:pt x="2656" y="4033"/>
                </a:lnTo>
                <a:lnTo>
                  <a:pt x="2656" y="4024"/>
                </a:lnTo>
                <a:lnTo>
                  <a:pt x="2664" y="3998"/>
                </a:lnTo>
                <a:lnTo>
                  <a:pt x="2664" y="3989"/>
                </a:lnTo>
                <a:lnTo>
                  <a:pt x="2664" y="3972"/>
                </a:lnTo>
                <a:lnTo>
                  <a:pt x="2673" y="3963"/>
                </a:lnTo>
                <a:lnTo>
                  <a:pt x="2682" y="3954"/>
                </a:lnTo>
                <a:lnTo>
                  <a:pt x="2682" y="3945"/>
                </a:lnTo>
                <a:lnTo>
                  <a:pt x="2673" y="3945"/>
                </a:lnTo>
                <a:lnTo>
                  <a:pt x="2664" y="3954"/>
                </a:lnTo>
                <a:lnTo>
                  <a:pt x="2656" y="3954"/>
                </a:lnTo>
                <a:lnTo>
                  <a:pt x="2647" y="3954"/>
                </a:lnTo>
                <a:lnTo>
                  <a:pt x="2647" y="3963"/>
                </a:lnTo>
                <a:lnTo>
                  <a:pt x="2647" y="3972"/>
                </a:lnTo>
                <a:lnTo>
                  <a:pt x="2647" y="3980"/>
                </a:lnTo>
                <a:lnTo>
                  <a:pt x="2638" y="3989"/>
                </a:lnTo>
                <a:lnTo>
                  <a:pt x="2620" y="3998"/>
                </a:lnTo>
                <a:lnTo>
                  <a:pt x="2611" y="3998"/>
                </a:lnTo>
                <a:lnTo>
                  <a:pt x="2611" y="3989"/>
                </a:lnTo>
                <a:lnTo>
                  <a:pt x="2638" y="3980"/>
                </a:lnTo>
                <a:lnTo>
                  <a:pt x="2638" y="3972"/>
                </a:lnTo>
                <a:lnTo>
                  <a:pt x="2647" y="3972"/>
                </a:lnTo>
                <a:lnTo>
                  <a:pt x="2647" y="3963"/>
                </a:lnTo>
                <a:lnTo>
                  <a:pt x="2638" y="3954"/>
                </a:lnTo>
                <a:lnTo>
                  <a:pt x="2629" y="3945"/>
                </a:lnTo>
                <a:lnTo>
                  <a:pt x="2611" y="3954"/>
                </a:lnTo>
                <a:lnTo>
                  <a:pt x="2603" y="3945"/>
                </a:lnTo>
                <a:lnTo>
                  <a:pt x="2585" y="3945"/>
                </a:lnTo>
                <a:lnTo>
                  <a:pt x="2576" y="3945"/>
                </a:lnTo>
                <a:lnTo>
                  <a:pt x="2576" y="3963"/>
                </a:lnTo>
                <a:lnTo>
                  <a:pt x="2576" y="3972"/>
                </a:lnTo>
                <a:lnTo>
                  <a:pt x="2576" y="3980"/>
                </a:lnTo>
                <a:lnTo>
                  <a:pt x="2585" y="3998"/>
                </a:lnTo>
                <a:lnTo>
                  <a:pt x="2585" y="4007"/>
                </a:lnTo>
                <a:lnTo>
                  <a:pt x="2594" y="4007"/>
                </a:lnTo>
                <a:lnTo>
                  <a:pt x="2603" y="4016"/>
                </a:lnTo>
                <a:lnTo>
                  <a:pt x="2620" y="4024"/>
                </a:lnTo>
                <a:lnTo>
                  <a:pt x="2611" y="4024"/>
                </a:lnTo>
                <a:lnTo>
                  <a:pt x="2603" y="4024"/>
                </a:lnTo>
                <a:lnTo>
                  <a:pt x="2603" y="4033"/>
                </a:lnTo>
                <a:lnTo>
                  <a:pt x="2620" y="4042"/>
                </a:lnTo>
                <a:close/>
                <a:moveTo>
                  <a:pt x="2700" y="3866"/>
                </a:moveTo>
                <a:lnTo>
                  <a:pt x="2708" y="3866"/>
                </a:lnTo>
                <a:lnTo>
                  <a:pt x="2700" y="3848"/>
                </a:lnTo>
                <a:lnTo>
                  <a:pt x="2700" y="3839"/>
                </a:lnTo>
                <a:lnTo>
                  <a:pt x="2691" y="3830"/>
                </a:lnTo>
                <a:lnTo>
                  <a:pt x="2682" y="3830"/>
                </a:lnTo>
                <a:lnTo>
                  <a:pt x="2682" y="3839"/>
                </a:lnTo>
                <a:lnTo>
                  <a:pt x="2691" y="3848"/>
                </a:lnTo>
                <a:lnTo>
                  <a:pt x="2682" y="3848"/>
                </a:lnTo>
                <a:lnTo>
                  <a:pt x="2682" y="3857"/>
                </a:lnTo>
                <a:lnTo>
                  <a:pt x="2691" y="3857"/>
                </a:lnTo>
                <a:lnTo>
                  <a:pt x="2700" y="3857"/>
                </a:lnTo>
                <a:lnTo>
                  <a:pt x="2691" y="3866"/>
                </a:lnTo>
                <a:close/>
                <a:moveTo>
                  <a:pt x="2550" y="3813"/>
                </a:moveTo>
                <a:lnTo>
                  <a:pt x="2558" y="3804"/>
                </a:lnTo>
                <a:lnTo>
                  <a:pt x="2550" y="3804"/>
                </a:lnTo>
                <a:lnTo>
                  <a:pt x="2541" y="3804"/>
                </a:lnTo>
                <a:lnTo>
                  <a:pt x="2532" y="3804"/>
                </a:lnTo>
                <a:lnTo>
                  <a:pt x="2523" y="3804"/>
                </a:lnTo>
                <a:lnTo>
                  <a:pt x="2532" y="3813"/>
                </a:lnTo>
                <a:lnTo>
                  <a:pt x="2532" y="3830"/>
                </a:lnTo>
                <a:lnTo>
                  <a:pt x="2541" y="3822"/>
                </a:lnTo>
                <a:lnTo>
                  <a:pt x="2550" y="3822"/>
                </a:lnTo>
                <a:close/>
                <a:moveTo>
                  <a:pt x="2576" y="3716"/>
                </a:moveTo>
                <a:lnTo>
                  <a:pt x="2585" y="3724"/>
                </a:lnTo>
                <a:lnTo>
                  <a:pt x="2594" y="3733"/>
                </a:lnTo>
                <a:lnTo>
                  <a:pt x="2603" y="3724"/>
                </a:lnTo>
                <a:lnTo>
                  <a:pt x="2603" y="3716"/>
                </a:lnTo>
                <a:lnTo>
                  <a:pt x="2611" y="3716"/>
                </a:lnTo>
                <a:lnTo>
                  <a:pt x="2611" y="3707"/>
                </a:lnTo>
                <a:lnTo>
                  <a:pt x="2603" y="3707"/>
                </a:lnTo>
                <a:lnTo>
                  <a:pt x="2585" y="3707"/>
                </a:lnTo>
                <a:close/>
                <a:moveTo>
                  <a:pt x="2541" y="3751"/>
                </a:moveTo>
                <a:lnTo>
                  <a:pt x="2550" y="3751"/>
                </a:lnTo>
                <a:lnTo>
                  <a:pt x="2558" y="3751"/>
                </a:lnTo>
                <a:lnTo>
                  <a:pt x="2558" y="3760"/>
                </a:lnTo>
                <a:lnTo>
                  <a:pt x="2567" y="3760"/>
                </a:lnTo>
                <a:lnTo>
                  <a:pt x="2558" y="3769"/>
                </a:lnTo>
                <a:lnTo>
                  <a:pt x="2550" y="3777"/>
                </a:lnTo>
                <a:lnTo>
                  <a:pt x="2541" y="3769"/>
                </a:lnTo>
                <a:lnTo>
                  <a:pt x="2532" y="3777"/>
                </a:lnTo>
                <a:lnTo>
                  <a:pt x="2541" y="3786"/>
                </a:lnTo>
                <a:lnTo>
                  <a:pt x="2550" y="3786"/>
                </a:lnTo>
                <a:lnTo>
                  <a:pt x="2558" y="3795"/>
                </a:lnTo>
                <a:lnTo>
                  <a:pt x="2567" y="3795"/>
                </a:lnTo>
                <a:lnTo>
                  <a:pt x="2576" y="3795"/>
                </a:lnTo>
                <a:lnTo>
                  <a:pt x="2576" y="3804"/>
                </a:lnTo>
                <a:lnTo>
                  <a:pt x="2585" y="3813"/>
                </a:lnTo>
                <a:lnTo>
                  <a:pt x="2585" y="3822"/>
                </a:lnTo>
                <a:lnTo>
                  <a:pt x="2576" y="3822"/>
                </a:lnTo>
                <a:lnTo>
                  <a:pt x="2576" y="3830"/>
                </a:lnTo>
                <a:lnTo>
                  <a:pt x="2585" y="3839"/>
                </a:lnTo>
                <a:lnTo>
                  <a:pt x="2594" y="3857"/>
                </a:lnTo>
                <a:lnTo>
                  <a:pt x="2603" y="3857"/>
                </a:lnTo>
                <a:lnTo>
                  <a:pt x="2603" y="3848"/>
                </a:lnTo>
                <a:lnTo>
                  <a:pt x="2603" y="3839"/>
                </a:lnTo>
                <a:lnTo>
                  <a:pt x="2611" y="3848"/>
                </a:lnTo>
                <a:lnTo>
                  <a:pt x="2611" y="3857"/>
                </a:lnTo>
                <a:lnTo>
                  <a:pt x="2611" y="3866"/>
                </a:lnTo>
                <a:lnTo>
                  <a:pt x="2620" y="3866"/>
                </a:lnTo>
                <a:lnTo>
                  <a:pt x="2629" y="3866"/>
                </a:lnTo>
                <a:lnTo>
                  <a:pt x="2638" y="3874"/>
                </a:lnTo>
                <a:lnTo>
                  <a:pt x="2638" y="3883"/>
                </a:lnTo>
                <a:lnTo>
                  <a:pt x="2647" y="3883"/>
                </a:lnTo>
                <a:lnTo>
                  <a:pt x="2656" y="3883"/>
                </a:lnTo>
                <a:lnTo>
                  <a:pt x="2656" y="3874"/>
                </a:lnTo>
                <a:lnTo>
                  <a:pt x="2656" y="3866"/>
                </a:lnTo>
                <a:lnTo>
                  <a:pt x="2656" y="3857"/>
                </a:lnTo>
                <a:lnTo>
                  <a:pt x="2656" y="3839"/>
                </a:lnTo>
                <a:lnTo>
                  <a:pt x="2656" y="3830"/>
                </a:lnTo>
                <a:lnTo>
                  <a:pt x="2647" y="3839"/>
                </a:lnTo>
                <a:lnTo>
                  <a:pt x="2638" y="3830"/>
                </a:lnTo>
                <a:lnTo>
                  <a:pt x="2647" y="3830"/>
                </a:lnTo>
                <a:lnTo>
                  <a:pt x="2647" y="3822"/>
                </a:lnTo>
                <a:lnTo>
                  <a:pt x="2638" y="3822"/>
                </a:lnTo>
                <a:lnTo>
                  <a:pt x="2638" y="3813"/>
                </a:lnTo>
                <a:lnTo>
                  <a:pt x="2620" y="3804"/>
                </a:lnTo>
                <a:lnTo>
                  <a:pt x="2611" y="3813"/>
                </a:lnTo>
                <a:lnTo>
                  <a:pt x="2611" y="3804"/>
                </a:lnTo>
                <a:lnTo>
                  <a:pt x="2611" y="3795"/>
                </a:lnTo>
                <a:lnTo>
                  <a:pt x="2620" y="3795"/>
                </a:lnTo>
                <a:lnTo>
                  <a:pt x="2629" y="3804"/>
                </a:lnTo>
                <a:lnTo>
                  <a:pt x="2638" y="3813"/>
                </a:lnTo>
                <a:lnTo>
                  <a:pt x="2638" y="3804"/>
                </a:lnTo>
                <a:lnTo>
                  <a:pt x="2629" y="3804"/>
                </a:lnTo>
                <a:lnTo>
                  <a:pt x="2620" y="3786"/>
                </a:lnTo>
                <a:lnTo>
                  <a:pt x="2620" y="3777"/>
                </a:lnTo>
                <a:lnTo>
                  <a:pt x="2611" y="3769"/>
                </a:lnTo>
                <a:lnTo>
                  <a:pt x="2603" y="3751"/>
                </a:lnTo>
                <a:lnTo>
                  <a:pt x="2576" y="3742"/>
                </a:lnTo>
                <a:lnTo>
                  <a:pt x="2576" y="3733"/>
                </a:lnTo>
                <a:lnTo>
                  <a:pt x="2567" y="3724"/>
                </a:lnTo>
                <a:lnTo>
                  <a:pt x="2550" y="3724"/>
                </a:lnTo>
                <a:lnTo>
                  <a:pt x="2541" y="3716"/>
                </a:lnTo>
                <a:lnTo>
                  <a:pt x="2541" y="3724"/>
                </a:lnTo>
                <a:lnTo>
                  <a:pt x="2541" y="3733"/>
                </a:lnTo>
                <a:lnTo>
                  <a:pt x="2541" y="3742"/>
                </a:lnTo>
                <a:lnTo>
                  <a:pt x="2523" y="3751"/>
                </a:lnTo>
                <a:lnTo>
                  <a:pt x="2523" y="3760"/>
                </a:lnTo>
                <a:lnTo>
                  <a:pt x="2532" y="3760"/>
                </a:lnTo>
                <a:close/>
                <a:moveTo>
                  <a:pt x="2523" y="3680"/>
                </a:moveTo>
                <a:lnTo>
                  <a:pt x="2523" y="3671"/>
                </a:lnTo>
                <a:lnTo>
                  <a:pt x="2514" y="3671"/>
                </a:lnTo>
                <a:lnTo>
                  <a:pt x="2506" y="3663"/>
                </a:lnTo>
                <a:lnTo>
                  <a:pt x="2497" y="3654"/>
                </a:lnTo>
                <a:lnTo>
                  <a:pt x="2488" y="3663"/>
                </a:lnTo>
                <a:lnTo>
                  <a:pt x="2479" y="3671"/>
                </a:lnTo>
                <a:lnTo>
                  <a:pt x="2479" y="3680"/>
                </a:lnTo>
                <a:lnTo>
                  <a:pt x="2488" y="3689"/>
                </a:lnTo>
                <a:lnTo>
                  <a:pt x="2488" y="3698"/>
                </a:lnTo>
                <a:lnTo>
                  <a:pt x="2497" y="3698"/>
                </a:lnTo>
                <a:lnTo>
                  <a:pt x="2506" y="3707"/>
                </a:lnTo>
                <a:lnTo>
                  <a:pt x="2497" y="3716"/>
                </a:lnTo>
                <a:lnTo>
                  <a:pt x="2488" y="3733"/>
                </a:lnTo>
                <a:lnTo>
                  <a:pt x="2497" y="3751"/>
                </a:lnTo>
                <a:lnTo>
                  <a:pt x="2506" y="3742"/>
                </a:lnTo>
                <a:lnTo>
                  <a:pt x="2514" y="3742"/>
                </a:lnTo>
                <a:lnTo>
                  <a:pt x="2514" y="3733"/>
                </a:lnTo>
                <a:lnTo>
                  <a:pt x="2514" y="3724"/>
                </a:lnTo>
                <a:lnTo>
                  <a:pt x="2514" y="3716"/>
                </a:lnTo>
                <a:lnTo>
                  <a:pt x="2514" y="3707"/>
                </a:lnTo>
                <a:lnTo>
                  <a:pt x="2514" y="3698"/>
                </a:lnTo>
                <a:lnTo>
                  <a:pt x="2523" y="3689"/>
                </a:lnTo>
                <a:close/>
                <a:moveTo>
                  <a:pt x="2770" y="3972"/>
                </a:moveTo>
                <a:lnTo>
                  <a:pt x="2779" y="3972"/>
                </a:lnTo>
                <a:lnTo>
                  <a:pt x="2779" y="3963"/>
                </a:lnTo>
                <a:lnTo>
                  <a:pt x="2788" y="3963"/>
                </a:lnTo>
                <a:lnTo>
                  <a:pt x="2779" y="3954"/>
                </a:lnTo>
                <a:lnTo>
                  <a:pt x="2770" y="3954"/>
                </a:lnTo>
                <a:lnTo>
                  <a:pt x="2761" y="3954"/>
                </a:lnTo>
                <a:lnTo>
                  <a:pt x="2753" y="3963"/>
                </a:lnTo>
                <a:lnTo>
                  <a:pt x="2753" y="3972"/>
                </a:lnTo>
                <a:lnTo>
                  <a:pt x="2753" y="3963"/>
                </a:lnTo>
                <a:lnTo>
                  <a:pt x="2761" y="3963"/>
                </a:lnTo>
                <a:lnTo>
                  <a:pt x="2761" y="3972"/>
                </a:lnTo>
                <a:close/>
                <a:moveTo>
                  <a:pt x="2717" y="4130"/>
                </a:moveTo>
                <a:lnTo>
                  <a:pt x="2708" y="4130"/>
                </a:lnTo>
                <a:lnTo>
                  <a:pt x="2700" y="4130"/>
                </a:lnTo>
                <a:lnTo>
                  <a:pt x="2708" y="4122"/>
                </a:lnTo>
                <a:lnTo>
                  <a:pt x="2708" y="4113"/>
                </a:lnTo>
                <a:lnTo>
                  <a:pt x="2700" y="4122"/>
                </a:lnTo>
                <a:lnTo>
                  <a:pt x="2700" y="4113"/>
                </a:lnTo>
                <a:lnTo>
                  <a:pt x="2682" y="4104"/>
                </a:lnTo>
                <a:lnTo>
                  <a:pt x="2682" y="4095"/>
                </a:lnTo>
                <a:lnTo>
                  <a:pt x="2691" y="4086"/>
                </a:lnTo>
                <a:lnTo>
                  <a:pt x="2682" y="4086"/>
                </a:lnTo>
                <a:lnTo>
                  <a:pt x="2673" y="4086"/>
                </a:lnTo>
                <a:lnTo>
                  <a:pt x="2664" y="4077"/>
                </a:lnTo>
                <a:lnTo>
                  <a:pt x="2664" y="4069"/>
                </a:lnTo>
                <a:lnTo>
                  <a:pt x="2656" y="4069"/>
                </a:lnTo>
                <a:lnTo>
                  <a:pt x="2664" y="4069"/>
                </a:lnTo>
                <a:lnTo>
                  <a:pt x="2673" y="4069"/>
                </a:lnTo>
                <a:lnTo>
                  <a:pt x="2682" y="4069"/>
                </a:lnTo>
                <a:lnTo>
                  <a:pt x="2682" y="4060"/>
                </a:lnTo>
                <a:lnTo>
                  <a:pt x="2682" y="4051"/>
                </a:lnTo>
                <a:lnTo>
                  <a:pt x="2673" y="4042"/>
                </a:lnTo>
                <a:lnTo>
                  <a:pt x="2664" y="4033"/>
                </a:lnTo>
                <a:lnTo>
                  <a:pt x="2656" y="4042"/>
                </a:lnTo>
                <a:lnTo>
                  <a:pt x="2647" y="4042"/>
                </a:lnTo>
                <a:lnTo>
                  <a:pt x="2629" y="4042"/>
                </a:lnTo>
                <a:lnTo>
                  <a:pt x="2620" y="4042"/>
                </a:lnTo>
                <a:lnTo>
                  <a:pt x="2611" y="4042"/>
                </a:lnTo>
                <a:lnTo>
                  <a:pt x="2620" y="4051"/>
                </a:lnTo>
                <a:lnTo>
                  <a:pt x="2647" y="4060"/>
                </a:lnTo>
                <a:lnTo>
                  <a:pt x="2638" y="4069"/>
                </a:lnTo>
                <a:lnTo>
                  <a:pt x="2647" y="4077"/>
                </a:lnTo>
                <a:lnTo>
                  <a:pt x="2647" y="4086"/>
                </a:lnTo>
                <a:lnTo>
                  <a:pt x="2664" y="4104"/>
                </a:lnTo>
                <a:lnTo>
                  <a:pt x="2682" y="4113"/>
                </a:lnTo>
                <a:lnTo>
                  <a:pt x="2691" y="4122"/>
                </a:lnTo>
                <a:lnTo>
                  <a:pt x="2691" y="4130"/>
                </a:lnTo>
                <a:lnTo>
                  <a:pt x="2700" y="4130"/>
                </a:lnTo>
                <a:lnTo>
                  <a:pt x="2708" y="4139"/>
                </a:lnTo>
                <a:lnTo>
                  <a:pt x="2717" y="4139"/>
                </a:lnTo>
                <a:close/>
                <a:moveTo>
                  <a:pt x="2841" y="4042"/>
                </a:moveTo>
                <a:lnTo>
                  <a:pt x="2841" y="4051"/>
                </a:lnTo>
                <a:lnTo>
                  <a:pt x="2841" y="4060"/>
                </a:lnTo>
                <a:lnTo>
                  <a:pt x="2850" y="4060"/>
                </a:lnTo>
                <a:lnTo>
                  <a:pt x="2850" y="4051"/>
                </a:lnTo>
                <a:close/>
                <a:moveTo>
                  <a:pt x="2858" y="4051"/>
                </a:moveTo>
                <a:lnTo>
                  <a:pt x="2858" y="4033"/>
                </a:lnTo>
                <a:lnTo>
                  <a:pt x="2858" y="4024"/>
                </a:lnTo>
                <a:lnTo>
                  <a:pt x="2858" y="4033"/>
                </a:lnTo>
                <a:lnTo>
                  <a:pt x="2850" y="4042"/>
                </a:lnTo>
                <a:lnTo>
                  <a:pt x="2850" y="4051"/>
                </a:lnTo>
                <a:close/>
                <a:moveTo>
                  <a:pt x="2797" y="4016"/>
                </a:moveTo>
                <a:lnTo>
                  <a:pt x="2788" y="4007"/>
                </a:lnTo>
                <a:lnTo>
                  <a:pt x="2770" y="3998"/>
                </a:lnTo>
                <a:lnTo>
                  <a:pt x="2761" y="4007"/>
                </a:lnTo>
                <a:lnTo>
                  <a:pt x="2770" y="4007"/>
                </a:lnTo>
                <a:lnTo>
                  <a:pt x="2779" y="4016"/>
                </a:lnTo>
                <a:lnTo>
                  <a:pt x="2788" y="4024"/>
                </a:lnTo>
                <a:lnTo>
                  <a:pt x="2806" y="4042"/>
                </a:lnTo>
                <a:lnTo>
                  <a:pt x="2814" y="4042"/>
                </a:lnTo>
                <a:lnTo>
                  <a:pt x="2814" y="4033"/>
                </a:lnTo>
                <a:lnTo>
                  <a:pt x="2823" y="4033"/>
                </a:lnTo>
                <a:lnTo>
                  <a:pt x="2806" y="4016"/>
                </a:lnTo>
                <a:close/>
                <a:moveTo>
                  <a:pt x="2876" y="4095"/>
                </a:moveTo>
                <a:lnTo>
                  <a:pt x="2858" y="4077"/>
                </a:lnTo>
                <a:lnTo>
                  <a:pt x="2858" y="4086"/>
                </a:lnTo>
                <a:lnTo>
                  <a:pt x="2867" y="4095"/>
                </a:lnTo>
                <a:lnTo>
                  <a:pt x="2867" y="4104"/>
                </a:lnTo>
                <a:lnTo>
                  <a:pt x="2876" y="4113"/>
                </a:lnTo>
                <a:lnTo>
                  <a:pt x="2876" y="4104"/>
                </a:lnTo>
                <a:close/>
                <a:moveTo>
                  <a:pt x="2717" y="4148"/>
                </a:moveTo>
                <a:lnTo>
                  <a:pt x="2717" y="4157"/>
                </a:lnTo>
                <a:lnTo>
                  <a:pt x="2726" y="4157"/>
                </a:lnTo>
                <a:lnTo>
                  <a:pt x="2726" y="4166"/>
                </a:lnTo>
                <a:lnTo>
                  <a:pt x="2726" y="4148"/>
                </a:lnTo>
                <a:lnTo>
                  <a:pt x="2717" y="4139"/>
                </a:lnTo>
                <a:close/>
                <a:moveTo>
                  <a:pt x="2744" y="3892"/>
                </a:moveTo>
                <a:lnTo>
                  <a:pt x="2735" y="3892"/>
                </a:lnTo>
                <a:lnTo>
                  <a:pt x="2735" y="3901"/>
                </a:lnTo>
                <a:lnTo>
                  <a:pt x="2735" y="3910"/>
                </a:lnTo>
                <a:lnTo>
                  <a:pt x="2744" y="3901"/>
                </a:lnTo>
                <a:close/>
                <a:moveTo>
                  <a:pt x="8655" y="8216"/>
                </a:moveTo>
                <a:lnTo>
                  <a:pt x="8664" y="8207"/>
                </a:lnTo>
                <a:lnTo>
                  <a:pt x="8655" y="8198"/>
                </a:lnTo>
                <a:lnTo>
                  <a:pt x="8655" y="8189"/>
                </a:lnTo>
                <a:lnTo>
                  <a:pt x="8646" y="8198"/>
                </a:lnTo>
                <a:lnTo>
                  <a:pt x="8646" y="8207"/>
                </a:lnTo>
                <a:lnTo>
                  <a:pt x="8646" y="8216"/>
                </a:lnTo>
                <a:close/>
                <a:moveTo>
                  <a:pt x="24799" y="9751"/>
                </a:moveTo>
                <a:lnTo>
                  <a:pt x="24808" y="9751"/>
                </a:lnTo>
                <a:lnTo>
                  <a:pt x="24799" y="9743"/>
                </a:lnTo>
                <a:lnTo>
                  <a:pt x="24790" y="9734"/>
                </a:lnTo>
                <a:lnTo>
                  <a:pt x="24790" y="9725"/>
                </a:lnTo>
                <a:lnTo>
                  <a:pt x="24781" y="9725"/>
                </a:lnTo>
                <a:lnTo>
                  <a:pt x="24781" y="9734"/>
                </a:lnTo>
                <a:lnTo>
                  <a:pt x="24781" y="9743"/>
                </a:lnTo>
                <a:close/>
                <a:moveTo>
                  <a:pt x="24975" y="7836"/>
                </a:moveTo>
                <a:lnTo>
                  <a:pt x="24984" y="7845"/>
                </a:lnTo>
                <a:lnTo>
                  <a:pt x="24975" y="7836"/>
                </a:lnTo>
                <a:lnTo>
                  <a:pt x="24966" y="7836"/>
                </a:lnTo>
                <a:close/>
                <a:moveTo>
                  <a:pt x="25081" y="4060"/>
                </a:moveTo>
                <a:lnTo>
                  <a:pt x="25072" y="4060"/>
                </a:lnTo>
                <a:lnTo>
                  <a:pt x="25063" y="4060"/>
                </a:lnTo>
                <a:lnTo>
                  <a:pt x="25055" y="4060"/>
                </a:lnTo>
                <a:lnTo>
                  <a:pt x="25037" y="4069"/>
                </a:lnTo>
                <a:lnTo>
                  <a:pt x="25046" y="4069"/>
                </a:lnTo>
                <a:lnTo>
                  <a:pt x="25055" y="4069"/>
                </a:lnTo>
                <a:lnTo>
                  <a:pt x="25055" y="4077"/>
                </a:lnTo>
                <a:lnTo>
                  <a:pt x="25072" y="4086"/>
                </a:lnTo>
                <a:lnTo>
                  <a:pt x="25081" y="4077"/>
                </a:lnTo>
                <a:lnTo>
                  <a:pt x="25090" y="4077"/>
                </a:lnTo>
                <a:lnTo>
                  <a:pt x="25099" y="4077"/>
                </a:lnTo>
                <a:lnTo>
                  <a:pt x="25107" y="4077"/>
                </a:lnTo>
                <a:lnTo>
                  <a:pt x="25090" y="4069"/>
                </a:lnTo>
                <a:close/>
                <a:moveTo>
                  <a:pt x="24843" y="9848"/>
                </a:moveTo>
                <a:lnTo>
                  <a:pt x="24843" y="9840"/>
                </a:lnTo>
                <a:lnTo>
                  <a:pt x="24834" y="9840"/>
                </a:lnTo>
                <a:lnTo>
                  <a:pt x="24834" y="9848"/>
                </a:lnTo>
                <a:close/>
                <a:moveTo>
                  <a:pt x="24816" y="8410"/>
                </a:moveTo>
                <a:lnTo>
                  <a:pt x="24816" y="8419"/>
                </a:lnTo>
                <a:close/>
                <a:moveTo>
                  <a:pt x="24799" y="9795"/>
                </a:moveTo>
                <a:lnTo>
                  <a:pt x="24808" y="9804"/>
                </a:lnTo>
                <a:lnTo>
                  <a:pt x="24816" y="9804"/>
                </a:lnTo>
                <a:lnTo>
                  <a:pt x="24816" y="9795"/>
                </a:lnTo>
                <a:lnTo>
                  <a:pt x="24808" y="9787"/>
                </a:lnTo>
                <a:lnTo>
                  <a:pt x="24808" y="9778"/>
                </a:lnTo>
                <a:lnTo>
                  <a:pt x="24799" y="9778"/>
                </a:lnTo>
                <a:close/>
                <a:moveTo>
                  <a:pt x="24825" y="7916"/>
                </a:moveTo>
                <a:lnTo>
                  <a:pt x="24834" y="7916"/>
                </a:lnTo>
                <a:lnTo>
                  <a:pt x="24825" y="7916"/>
                </a:lnTo>
                <a:lnTo>
                  <a:pt x="24825" y="7924"/>
                </a:lnTo>
                <a:close/>
                <a:moveTo>
                  <a:pt x="25116" y="4122"/>
                </a:moveTo>
                <a:lnTo>
                  <a:pt x="25125" y="4122"/>
                </a:lnTo>
                <a:lnTo>
                  <a:pt x="25125" y="4113"/>
                </a:lnTo>
                <a:lnTo>
                  <a:pt x="25134" y="4113"/>
                </a:lnTo>
                <a:lnTo>
                  <a:pt x="25125" y="4113"/>
                </a:lnTo>
                <a:lnTo>
                  <a:pt x="25116" y="4113"/>
                </a:lnTo>
                <a:lnTo>
                  <a:pt x="25107" y="4113"/>
                </a:lnTo>
                <a:lnTo>
                  <a:pt x="25107" y="4122"/>
                </a:lnTo>
                <a:close/>
                <a:moveTo>
                  <a:pt x="24940" y="7836"/>
                </a:moveTo>
                <a:lnTo>
                  <a:pt x="24949" y="7836"/>
                </a:lnTo>
                <a:lnTo>
                  <a:pt x="24957" y="7836"/>
                </a:lnTo>
                <a:lnTo>
                  <a:pt x="24957" y="7827"/>
                </a:lnTo>
                <a:lnTo>
                  <a:pt x="24940" y="7836"/>
                </a:lnTo>
                <a:lnTo>
                  <a:pt x="24931" y="7827"/>
                </a:lnTo>
                <a:close/>
                <a:moveTo>
                  <a:pt x="25143" y="11508"/>
                </a:moveTo>
                <a:lnTo>
                  <a:pt x="25134" y="11508"/>
                </a:lnTo>
                <a:lnTo>
                  <a:pt x="25134" y="11516"/>
                </a:lnTo>
                <a:lnTo>
                  <a:pt x="25134" y="11525"/>
                </a:lnTo>
                <a:lnTo>
                  <a:pt x="25143" y="11516"/>
                </a:lnTo>
                <a:close/>
                <a:moveTo>
                  <a:pt x="25055" y="8127"/>
                </a:moveTo>
                <a:lnTo>
                  <a:pt x="25063" y="8127"/>
                </a:lnTo>
                <a:close/>
                <a:moveTo>
                  <a:pt x="25469" y="11243"/>
                </a:moveTo>
                <a:lnTo>
                  <a:pt x="25460" y="11234"/>
                </a:lnTo>
                <a:lnTo>
                  <a:pt x="25443" y="11234"/>
                </a:lnTo>
                <a:lnTo>
                  <a:pt x="25434" y="11234"/>
                </a:lnTo>
                <a:lnTo>
                  <a:pt x="25425" y="11243"/>
                </a:lnTo>
                <a:lnTo>
                  <a:pt x="25416" y="11252"/>
                </a:lnTo>
                <a:lnTo>
                  <a:pt x="25407" y="11261"/>
                </a:lnTo>
                <a:lnTo>
                  <a:pt x="25399" y="11269"/>
                </a:lnTo>
                <a:lnTo>
                  <a:pt x="25390" y="11269"/>
                </a:lnTo>
                <a:lnTo>
                  <a:pt x="25381" y="11269"/>
                </a:lnTo>
                <a:lnTo>
                  <a:pt x="25354" y="11261"/>
                </a:lnTo>
                <a:lnTo>
                  <a:pt x="25337" y="11261"/>
                </a:lnTo>
                <a:lnTo>
                  <a:pt x="25319" y="11243"/>
                </a:lnTo>
                <a:lnTo>
                  <a:pt x="25310" y="11243"/>
                </a:lnTo>
                <a:lnTo>
                  <a:pt x="25302" y="11243"/>
                </a:lnTo>
                <a:lnTo>
                  <a:pt x="25302" y="11234"/>
                </a:lnTo>
                <a:lnTo>
                  <a:pt x="25293" y="11234"/>
                </a:lnTo>
                <a:lnTo>
                  <a:pt x="25302" y="11234"/>
                </a:lnTo>
                <a:lnTo>
                  <a:pt x="25293" y="11225"/>
                </a:lnTo>
                <a:lnTo>
                  <a:pt x="25293" y="11208"/>
                </a:lnTo>
                <a:lnTo>
                  <a:pt x="25284" y="11181"/>
                </a:lnTo>
                <a:lnTo>
                  <a:pt x="25284" y="11172"/>
                </a:lnTo>
                <a:lnTo>
                  <a:pt x="25275" y="11172"/>
                </a:lnTo>
                <a:lnTo>
                  <a:pt x="25275" y="11163"/>
                </a:lnTo>
                <a:lnTo>
                  <a:pt x="25257" y="11155"/>
                </a:lnTo>
                <a:lnTo>
                  <a:pt x="25257" y="11146"/>
                </a:lnTo>
                <a:lnTo>
                  <a:pt x="25249" y="11146"/>
                </a:lnTo>
                <a:lnTo>
                  <a:pt x="25249" y="11155"/>
                </a:lnTo>
                <a:lnTo>
                  <a:pt x="25257" y="11155"/>
                </a:lnTo>
                <a:lnTo>
                  <a:pt x="25257" y="11163"/>
                </a:lnTo>
                <a:lnTo>
                  <a:pt x="25257" y="11172"/>
                </a:lnTo>
                <a:lnTo>
                  <a:pt x="25257" y="11190"/>
                </a:lnTo>
                <a:lnTo>
                  <a:pt x="25266" y="11199"/>
                </a:lnTo>
                <a:lnTo>
                  <a:pt x="25257" y="11208"/>
                </a:lnTo>
                <a:lnTo>
                  <a:pt x="25249" y="11208"/>
                </a:lnTo>
                <a:lnTo>
                  <a:pt x="25249" y="11199"/>
                </a:lnTo>
                <a:lnTo>
                  <a:pt x="25249" y="11190"/>
                </a:lnTo>
                <a:lnTo>
                  <a:pt x="25240" y="11190"/>
                </a:lnTo>
                <a:lnTo>
                  <a:pt x="25240" y="11181"/>
                </a:lnTo>
                <a:lnTo>
                  <a:pt x="25222" y="11181"/>
                </a:lnTo>
                <a:lnTo>
                  <a:pt x="25213" y="11172"/>
                </a:lnTo>
                <a:lnTo>
                  <a:pt x="25213" y="11181"/>
                </a:lnTo>
                <a:lnTo>
                  <a:pt x="25213" y="11172"/>
                </a:lnTo>
                <a:lnTo>
                  <a:pt x="25205" y="11172"/>
                </a:lnTo>
                <a:lnTo>
                  <a:pt x="25205" y="11163"/>
                </a:lnTo>
                <a:lnTo>
                  <a:pt x="25205" y="11155"/>
                </a:lnTo>
                <a:lnTo>
                  <a:pt x="25205" y="11146"/>
                </a:lnTo>
                <a:lnTo>
                  <a:pt x="25205" y="11137"/>
                </a:lnTo>
                <a:lnTo>
                  <a:pt x="25205" y="11128"/>
                </a:lnTo>
                <a:lnTo>
                  <a:pt x="25196" y="11110"/>
                </a:lnTo>
                <a:lnTo>
                  <a:pt x="25187" y="11102"/>
                </a:lnTo>
                <a:lnTo>
                  <a:pt x="25187" y="11093"/>
                </a:lnTo>
                <a:lnTo>
                  <a:pt x="25178" y="11084"/>
                </a:lnTo>
                <a:lnTo>
                  <a:pt x="25187" y="11084"/>
                </a:lnTo>
                <a:lnTo>
                  <a:pt x="25187" y="11075"/>
                </a:lnTo>
                <a:lnTo>
                  <a:pt x="25187" y="11066"/>
                </a:lnTo>
                <a:lnTo>
                  <a:pt x="25178" y="11058"/>
                </a:lnTo>
                <a:lnTo>
                  <a:pt x="25178" y="11049"/>
                </a:lnTo>
                <a:lnTo>
                  <a:pt x="25169" y="11040"/>
                </a:lnTo>
                <a:lnTo>
                  <a:pt x="25160" y="11049"/>
                </a:lnTo>
                <a:lnTo>
                  <a:pt x="25160" y="11040"/>
                </a:lnTo>
                <a:lnTo>
                  <a:pt x="25152" y="11040"/>
                </a:lnTo>
                <a:lnTo>
                  <a:pt x="25160" y="11031"/>
                </a:lnTo>
                <a:lnTo>
                  <a:pt x="25152" y="11031"/>
                </a:lnTo>
                <a:lnTo>
                  <a:pt x="25143" y="11022"/>
                </a:lnTo>
                <a:lnTo>
                  <a:pt x="25134" y="11022"/>
                </a:lnTo>
                <a:lnTo>
                  <a:pt x="25125" y="11022"/>
                </a:lnTo>
                <a:lnTo>
                  <a:pt x="25107" y="11013"/>
                </a:lnTo>
                <a:lnTo>
                  <a:pt x="25107" y="11005"/>
                </a:lnTo>
                <a:lnTo>
                  <a:pt x="25099" y="11013"/>
                </a:lnTo>
                <a:lnTo>
                  <a:pt x="25090" y="11013"/>
                </a:lnTo>
                <a:lnTo>
                  <a:pt x="25090" y="11005"/>
                </a:lnTo>
                <a:lnTo>
                  <a:pt x="25081" y="10987"/>
                </a:lnTo>
                <a:lnTo>
                  <a:pt x="25072" y="10987"/>
                </a:lnTo>
                <a:lnTo>
                  <a:pt x="25072" y="10978"/>
                </a:lnTo>
                <a:lnTo>
                  <a:pt x="25081" y="10969"/>
                </a:lnTo>
                <a:lnTo>
                  <a:pt x="25063" y="10969"/>
                </a:lnTo>
                <a:lnTo>
                  <a:pt x="25055" y="10978"/>
                </a:lnTo>
                <a:lnTo>
                  <a:pt x="25063" y="10987"/>
                </a:lnTo>
                <a:lnTo>
                  <a:pt x="25072" y="11005"/>
                </a:lnTo>
                <a:lnTo>
                  <a:pt x="25081" y="11013"/>
                </a:lnTo>
                <a:lnTo>
                  <a:pt x="25090" y="11022"/>
                </a:lnTo>
                <a:lnTo>
                  <a:pt x="25090" y="11031"/>
                </a:lnTo>
                <a:lnTo>
                  <a:pt x="25081" y="11040"/>
                </a:lnTo>
                <a:lnTo>
                  <a:pt x="25090" y="11040"/>
                </a:lnTo>
                <a:lnTo>
                  <a:pt x="25090" y="11049"/>
                </a:lnTo>
                <a:lnTo>
                  <a:pt x="25099" y="11049"/>
                </a:lnTo>
                <a:lnTo>
                  <a:pt x="25099" y="11058"/>
                </a:lnTo>
                <a:lnTo>
                  <a:pt x="25107" y="11058"/>
                </a:lnTo>
                <a:lnTo>
                  <a:pt x="25107" y="11049"/>
                </a:lnTo>
                <a:lnTo>
                  <a:pt x="25116" y="11049"/>
                </a:lnTo>
                <a:lnTo>
                  <a:pt x="25107" y="11058"/>
                </a:lnTo>
                <a:lnTo>
                  <a:pt x="25107" y="11066"/>
                </a:lnTo>
                <a:lnTo>
                  <a:pt x="25143" y="11119"/>
                </a:lnTo>
                <a:lnTo>
                  <a:pt x="25152" y="11128"/>
                </a:lnTo>
                <a:lnTo>
                  <a:pt x="25152" y="11137"/>
                </a:lnTo>
                <a:lnTo>
                  <a:pt x="25160" y="11137"/>
                </a:lnTo>
                <a:lnTo>
                  <a:pt x="25160" y="11128"/>
                </a:lnTo>
                <a:lnTo>
                  <a:pt x="25152" y="11110"/>
                </a:lnTo>
                <a:lnTo>
                  <a:pt x="25143" y="11102"/>
                </a:lnTo>
                <a:lnTo>
                  <a:pt x="25143" y="11093"/>
                </a:lnTo>
                <a:lnTo>
                  <a:pt x="25143" y="11102"/>
                </a:lnTo>
                <a:lnTo>
                  <a:pt x="25152" y="11110"/>
                </a:lnTo>
                <a:lnTo>
                  <a:pt x="25169" y="11119"/>
                </a:lnTo>
                <a:lnTo>
                  <a:pt x="25178" y="11119"/>
                </a:lnTo>
                <a:lnTo>
                  <a:pt x="25178" y="11128"/>
                </a:lnTo>
                <a:lnTo>
                  <a:pt x="25169" y="11128"/>
                </a:lnTo>
                <a:lnTo>
                  <a:pt x="25169" y="11137"/>
                </a:lnTo>
                <a:lnTo>
                  <a:pt x="25178" y="11137"/>
                </a:lnTo>
                <a:lnTo>
                  <a:pt x="25178" y="11146"/>
                </a:lnTo>
                <a:lnTo>
                  <a:pt x="25178" y="11155"/>
                </a:lnTo>
                <a:lnTo>
                  <a:pt x="25169" y="11146"/>
                </a:lnTo>
                <a:lnTo>
                  <a:pt x="25160" y="11146"/>
                </a:lnTo>
                <a:lnTo>
                  <a:pt x="25178" y="11163"/>
                </a:lnTo>
                <a:lnTo>
                  <a:pt x="25178" y="11172"/>
                </a:lnTo>
                <a:lnTo>
                  <a:pt x="25178" y="11181"/>
                </a:lnTo>
                <a:lnTo>
                  <a:pt x="25187" y="11181"/>
                </a:lnTo>
                <a:lnTo>
                  <a:pt x="25196" y="11181"/>
                </a:lnTo>
                <a:lnTo>
                  <a:pt x="25205" y="11181"/>
                </a:lnTo>
                <a:lnTo>
                  <a:pt x="25213" y="11190"/>
                </a:lnTo>
                <a:lnTo>
                  <a:pt x="25205" y="11199"/>
                </a:lnTo>
                <a:lnTo>
                  <a:pt x="25205" y="11208"/>
                </a:lnTo>
                <a:lnTo>
                  <a:pt x="25196" y="11190"/>
                </a:lnTo>
                <a:lnTo>
                  <a:pt x="25187" y="11199"/>
                </a:lnTo>
                <a:lnTo>
                  <a:pt x="25196" y="11208"/>
                </a:lnTo>
                <a:lnTo>
                  <a:pt x="25196" y="11216"/>
                </a:lnTo>
                <a:lnTo>
                  <a:pt x="25205" y="11216"/>
                </a:lnTo>
                <a:lnTo>
                  <a:pt x="25205" y="11225"/>
                </a:lnTo>
                <a:lnTo>
                  <a:pt x="25213" y="11243"/>
                </a:lnTo>
                <a:lnTo>
                  <a:pt x="25213" y="11252"/>
                </a:lnTo>
                <a:lnTo>
                  <a:pt x="25213" y="11261"/>
                </a:lnTo>
                <a:lnTo>
                  <a:pt x="25205" y="11261"/>
                </a:lnTo>
                <a:lnTo>
                  <a:pt x="25213" y="11269"/>
                </a:lnTo>
                <a:lnTo>
                  <a:pt x="25205" y="11278"/>
                </a:lnTo>
                <a:lnTo>
                  <a:pt x="25196" y="11287"/>
                </a:lnTo>
                <a:lnTo>
                  <a:pt x="25196" y="11305"/>
                </a:lnTo>
                <a:lnTo>
                  <a:pt x="25196" y="11322"/>
                </a:lnTo>
                <a:lnTo>
                  <a:pt x="25196" y="11340"/>
                </a:lnTo>
                <a:lnTo>
                  <a:pt x="25187" y="11340"/>
                </a:lnTo>
                <a:lnTo>
                  <a:pt x="25178" y="11349"/>
                </a:lnTo>
                <a:lnTo>
                  <a:pt x="25178" y="11358"/>
                </a:lnTo>
                <a:lnTo>
                  <a:pt x="25169" y="11358"/>
                </a:lnTo>
                <a:lnTo>
                  <a:pt x="25152" y="11358"/>
                </a:lnTo>
                <a:lnTo>
                  <a:pt x="25134" y="11366"/>
                </a:lnTo>
                <a:lnTo>
                  <a:pt x="25134" y="11375"/>
                </a:lnTo>
                <a:lnTo>
                  <a:pt x="25134" y="11384"/>
                </a:lnTo>
                <a:lnTo>
                  <a:pt x="25134" y="11393"/>
                </a:lnTo>
                <a:lnTo>
                  <a:pt x="25143" y="11402"/>
                </a:lnTo>
                <a:lnTo>
                  <a:pt x="25160" y="11402"/>
                </a:lnTo>
                <a:lnTo>
                  <a:pt x="25169" y="11411"/>
                </a:lnTo>
                <a:lnTo>
                  <a:pt x="25178" y="11419"/>
                </a:lnTo>
                <a:lnTo>
                  <a:pt x="25187" y="11428"/>
                </a:lnTo>
                <a:lnTo>
                  <a:pt x="25196" y="11428"/>
                </a:lnTo>
                <a:lnTo>
                  <a:pt x="25205" y="11428"/>
                </a:lnTo>
                <a:lnTo>
                  <a:pt x="25222" y="11437"/>
                </a:lnTo>
                <a:lnTo>
                  <a:pt x="25231" y="11455"/>
                </a:lnTo>
                <a:lnTo>
                  <a:pt x="25240" y="11464"/>
                </a:lnTo>
                <a:lnTo>
                  <a:pt x="25240" y="11490"/>
                </a:lnTo>
                <a:lnTo>
                  <a:pt x="25231" y="11499"/>
                </a:lnTo>
                <a:lnTo>
                  <a:pt x="25222" y="11516"/>
                </a:lnTo>
                <a:lnTo>
                  <a:pt x="25213" y="11534"/>
                </a:lnTo>
                <a:lnTo>
                  <a:pt x="25196" y="11552"/>
                </a:lnTo>
                <a:lnTo>
                  <a:pt x="25196" y="11561"/>
                </a:lnTo>
                <a:lnTo>
                  <a:pt x="25205" y="11561"/>
                </a:lnTo>
                <a:lnTo>
                  <a:pt x="25213" y="11552"/>
                </a:lnTo>
                <a:lnTo>
                  <a:pt x="25205" y="11552"/>
                </a:lnTo>
                <a:lnTo>
                  <a:pt x="25213" y="11552"/>
                </a:lnTo>
                <a:lnTo>
                  <a:pt x="25213" y="11561"/>
                </a:lnTo>
                <a:lnTo>
                  <a:pt x="25213" y="11569"/>
                </a:lnTo>
                <a:lnTo>
                  <a:pt x="25222" y="11561"/>
                </a:lnTo>
                <a:lnTo>
                  <a:pt x="25231" y="11569"/>
                </a:lnTo>
                <a:lnTo>
                  <a:pt x="25240" y="11578"/>
                </a:lnTo>
                <a:lnTo>
                  <a:pt x="25249" y="11578"/>
                </a:lnTo>
                <a:lnTo>
                  <a:pt x="25257" y="11578"/>
                </a:lnTo>
                <a:lnTo>
                  <a:pt x="25275" y="11569"/>
                </a:lnTo>
                <a:lnTo>
                  <a:pt x="25284" y="11561"/>
                </a:lnTo>
                <a:lnTo>
                  <a:pt x="25293" y="11552"/>
                </a:lnTo>
                <a:lnTo>
                  <a:pt x="25302" y="11543"/>
                </a:lnTo>
                <a:lnTo>
                  <a:pt x="25302" y="11534"/>
                </a:lnTo>
                <a:lnTo>
                  <a:pt x="25310" y="11516"/>
                </a:lnTo>
                <a:lnTo>
                  <a:pt x="25319" y="11508"/>
                </a:lnTo>
                <a:lnTo>
                  <a:pt x="25319" y="11499"/>
                </a:lnTo>
                <a:lnTo>
                  <a:pt x="25328" y="11490"/>
                </a:lnTo>
                <a:lnTo>
                  <a:pt x="25337" y="11481"/>
                </a:lnTo>
                <a:lnTo>
                  <a:pt x="25346" y="11464"/>
                </a:lnTo>
                <a:lnTo>
                  <a:pt x="25354" y="11464"/>
                </a:lnTo>
                <a:lnTo>
                  <a:pt x="25354" y="11455"/>
                </a:lnTo>
                <a:lnTo>
                  <a:pt x="25363" y="11437"/>
                </a:lnTo>
                <a:lnTo>
                  <a:pt x="25372" y="11411"/>
                </a:lnTo>
                <a:lnTo>
                  <a:pt x="25363" y="11411"/>
                </a:lnTo>
                <a:lnTo>
                  <a:pt x="25363" y="11402"/>
                </a:lnTo>
                <a:lnTo>
                  <a:pt x="25363" y="11384"/>
                </a:lnTo>
                <a:lnTo>
                  <a:pt x="25372" y="11375"/>
                </a:lnTo>
                <a:lnTo>
                  <a:pt x="25381" y="11375"/>
                </a:lnTo>
                <a:lnTo>
                  <a:pt x="25390" y="11366"/>
                </a:lnTo>
                <a:lnTo>
                  <a:pt x="25399" y="11366"/>
                </a:lnTo>
                <a:lnTo>
                  <a:pt x="25407" y="11366"/>
                </a:lnTo>
                <a:lnTo>
                  <a:pt x="25416" y="11366"/>
                </a:lnTo>
                <a:lnTo>
                  <a:pt x="25425" y="11366"/>
                </a:lnTo>
                <a:lnTo>
                  <a:pt x="25434" y="11375"/>
                </a:lnTo>
                <a:lnTo>
                  <a:pt x="25443" y="11366"/>
                </a:lnTo>
                <a:lnTo>
                  <a:pt x="25434" y="11366"/>
                </a:lnTo>
                <a:lnTo>
                  <a:pt x="25434" y="11358"/>
                </a:lnTo>
                <a:lnTo>
                  <a:pt x="25434" y="11340"/>
                </a:lnTo>
                <a:lnTo>
                  <a:pt x="25443" y="11331"/>
                </a:lnTo>
                <a:lnTo>
                  <a:pt x="25452" y="11331"/>
                </a:lnTo>
                <a:lnTo>
                  <a:pt x="25452" y="11322"/>
                </a:lnTo>
                <a:lnTo>
                  <a:pt x="25460" y="11313"/>
                </a:lnTo>
                <a:lnTo>
                  <a:pt x="25460" y="11305"/>
                </a:lnTo>
                <a:lnTo>
                  <a:pt x="25469" y="11287"/>
                </a:lnTo>
                <a:lnTo>
                  <a:pt x="25469" y="11269"/>
                </a:lnTo>
                <a:lnTo>
                  <a:pt x="25478" y="11261"/>
                </a:lnTo>
                <a:lnTo>
                  <a:pt x="25478" y="11252"/>
                </a:lnTo>
                <a:lnTo>
                  <a:pt x="25478" y="11243"/>
                </a:lnTo>
                <a:close/>
                <a:moveTo>
                  <a:pt x="25090" y="8251"/>
                </a:moveTo>
                <a:lnTo>
                  <a:pt x="25081" y="8251"/>
                </a:lnTo>
                <a:lnTo>
                  <a:pt x="25072" y="8251"/>
                </a:lnTo>
                <a:lnTo>
                  <a:pt x="25081" y="8251"/>
                </a:lnTo>
                <a:close/>
                <a:moveTo>
                  <a:pt x="25072" y="8286"/>
                </a:moveTo>
                <a:lnTo>
                  <a:pt x="25081" y="8286"/>
                </a:lnTo>
                <a:lnTo>
                  <a:pt x="25081" y="8277"/>
                </a:lnTo>
                <a:lnTo>
                  <a:pt x="25072" y="8277"/>
                </a:lnTo>
                <a:lnTo>
                  <a:pt x="25081" y="8277"/>
                </a:lnTo>
                <a:lnTo>
                  <a:pt x="25081" y="8286"/>
                </a:lnTo>
                <a:close/>
                <a:moveTo>
                  <a:pt x="25072" y="8216"/>
                </a:moveTo>
                <a:lnTo>
                  <a:pt x="25072" y="8207"/>
                </a:lnTo>
                <a:close/>
                <a:moveTo>
                  <a:pt x="25072" y="8225"/>
                </a:moveTo>
                <a:lnTo>
                  <a:pt x="25081" y="8225"/>
                </a:lnTo>
                <a:lnTo>
                  <a:pt x="25081" y="8216"/>
                </a:lnTo>
                <a:lnTo>
                  <a:pt x="25072" y="8216"/>
                </a:lnTo>
                <a:close/>
                <a:moveTo>
                  <a:pt x="25063" y="8127"/>
                </a:moveTo>
                <a:lnTo>
                  <a:pt x="25072" y="8119"/>
                </a:lnTo>
                <a:close/>
                <a:moveTo>
                  <a:pt x="24640" y="9504"/>
                </a:moveTo>
                <a:lnTo>
                  <a:pt x="24649" y="9513"/>
                </a:lnTo>
                <a:lnTo>
                  <a:pt x="24649" y="9504"/>
                </a:lnTo>
                <a:close/>
                <a:moveTo>
                  <a:pt x="24649" y="9522"/>
                </a:moveTo>
                <a:lnTo>
                  <a:pt x="24640" y="9540"/>
                </a:lnTo>
                <a:lnTo>
                  <a:pt x="24649" y="9540"/>
                </a:lnTo>
                <a:lnTo>
                  <a:pt x="24658" y="9540"/>
                </a:lnTo>
                <a:lnTo>
                  <a:pt x="24658" y="9548"/>
                </a:lnTo>
                <a:lnTo>
                  <a:pt x="24666" y="9557"/>
                </a:lnTo>
                <a:lnTo>
                  <a:pt x="24666" y="9566"/>
                </a:lnTo>
                <a:lnTo>
                  <a:pt x="24666" y="9575"/>
                </a:lnTo>
                <a:lnTo>
                  <a:pt x="24675" y="9575"/>
                </a:lnTo>
                <a:lnTo>
                  <a:pt x="24675" y="9566"/>
                </a:lnTo>
                <a:lnTo>
                  <a:pt x="24693" y="9566"/>
                </a:lnTo>
                <a:lnTo>
                  <a:pt x="24693" y="9557"/>
                </a:lnTo>
                <a:lnTo>
                  <a:pt x="24684" y="9557"/>
                </a:lnTo>
                <a:lnTo>
                  <a:pt x="24684" y="9548"/>
                </a:lnTo>
                <a:lnTo>
                  <a:pt x="24666" y="9540"/>
                </a:lnTo>
                <a:lnTo>
                  <a:pt x="24658" y="9522"/>
                </a:lnTo>
                <a:close/>
                <a:moveTo>
                  <a:pt x="24658" y="9363"/>
                </a:moveTo>
                <a:lnTo>
                  <a:pt x="24666" y="9372"/>
                </a:lnTo>
                <a:lnTo>
                  <a:pt x="24675" y="9372"/>
                </a:lnTo>
                <a:lnTo>
                  <a:pt x="24675" y="9363"/>
                </a:lnTo>
                <a:lnTo>
                  <a:pt x="24666" y="9363"/>
                </a:lnTo>
                <a:close/>
                <a:moveTo>
                  <a:pt x="24666" y="10034"/>
                </a:moveTo>
                <a:lnTo>
                  <a:pt x="24675" y="10034"/>
                </a:lnTo>
                <a:lnTo>
                  <a:pt x="24675" y="10025"/>
                </a:lnTo>
                <a:lnTo>
                  <a:pt x="24666" y="10025"/>
                </a:lnTo>
                <a:close/>
                <a:moveTo>
                  <a:pt x="24631" y="9901"/>
                </a:moveTo>
                <a:lnTo>
                  <a:pt x="24640" y="9910"/>
                </a:lnTo>
                <a:lnTo>
                  <a:pt x="24649" y="9919"/>
                </a:lnTo>
                <a:lnTo>
                  <a:pt x="24658" y="9919"/>
                </a:lnTo>
                <a:lnTo>
                  <a:pt x="24666" y="9919"/>
                </a:lnTo>
                <a:lnTo>
                  <a:pt x="24666" y="9910"/>
                </a:lnTo>
                <a:lnTo>
                  <a:pt x="24658" y="9901"/>
                </a:lnTo>
                <a:lnTo>
                  <a:pt x="24658" y="9884"/>
                </a:lnTo>
                <a:lnTo>
                  <a:pt x="24649" y="9884"/>
                </a:lnTo>
                <a:lnTo>
                  <a:pt x="24640" y="9884"/>
                </a:lnTo>
                <a:lnTo>
                  <a:pt x="24640" y="9893"/>
                </a:lnTo>
                <a:lnTo>
                  <a:pt x="24649" y="9893"/>
                </a:lnTo>
                <a:lnTo>
                  <a:pt x="24640" y="9901"/>
                </a:lnTo>
                <a:close/>
                <a:moveTo>
                  <a:pt x="24666" y="9389"/>
                </a:moveTo>
                <a:lnTo>
                  <a:pt x="24666" y="9398"/>
                </a:lnTo>
                <a:lnTo>
                  <a:pt x="24675" y="9407"/>
                </a:lnTo>
                <a:lnTo>
                  <a:pt x="24675" y="9398"/>
                </a:lnTo>
                <a:close/>
                <a:moveTo>
                  <a:pt x="24702" y="9954"/>
                </a:moveTo>
                <a:lnTo>
                  <a:pt x="24710" y="9954"/>
                </a:lnTo>
                <a:lnTo>
                  <a:pt x="24719" y="9954"/>
                </a:lnTo>
                <a:lnTo>
                  <a:pt x="24719" y="9946"/>
                </a:lnTo>
                <a:lnTo>
                  <a:pt x="24710" y="9946"/>
                </a:lnTo>
                <a:lnTo>
                  <a:pt x="24702" y="9937"/>
                </a:lnTo>
                <a:lnTo>
                  <a:pt x="24693" y="9937"/>
                </a:lnTo>
                <a:lnTo>
                  <a:pt x="24702" y="9946"/>
                </a:lnTo>
                <a:close/>
                <a:moveTo>
                  <a:pt x="24693" y="9478"/>
                </a:moveTo>
                <a:lnTo>
                  <a:pt x="24684" y="9487"/>
                </a:lnTo>
                <a:lnTo>
                  <a:pt x="24693" y="9495"/>
                </a:lnTo>
                <a:lnTo>
                  <a:pt x="24702" y="9487"/>
                </a:lnTo>
                <a:lnTo>
                  <a:pt x="24710" y="9478"/>
                </a:lnTo>
                <a:close/>
                <a:moveTo>
                  <a:pt x="24702" y="3892"/>
                </a:moveTo>
                <a:lnTo>
                  <a:pt x="24684" y="3883"/>
                </a:lnTo>
                <a:lnTo>
                  <a:pt x="24675" y="3874"/>
                </a:lnTo>
                <a:lnTo>
                  <a:pt x="24666" y="3874"/>
                </a:lnTo>
                <a:lnTo>
                  <a:pt x="24684" y="3892"/>
                </a:lnTo>
                <a:lnTo>
                  <a:pt x="24710" y="3910"/>
                </a:lnTo>
                <a:lnTo>
                  <a:pt x="24710" y="3901"/>
                </a:lnTo>
                <a:close/>
                <a:moveTo>
                  <a:pt x="25160" y="11552"/>
                </a:moveTo>
                <a:lnTo>
                  <a:pt x="25152" y="11552"/>
                </a:lnTo>
                <a:lnTo>
                  <a:pt x="25160" y="11543"/>
                </a:lnTo>
                <a:lnTo>
                  <a:pt x="25169" y="11534"/>
                </a:lnTo>
                <a:lnTo>
                  <a:pt x="25160" y="11534"/>
                </a:lnTo>
                <a:lnTo>
                  <a:pt x="25160" y="11525"/>
                </a:lnTo>
                <a:lnTo>
                  <a:pt x="25152" y="11525"/>
                </a:lnTo>
                <a:lnTo>
                  <a:pt x="25152" y="11534"/>
                </a:lnTo>
                <a:lnTo>
                  <a:pt x="25143" y="11534"/>
                </a:lnTo>
                <a:lnTo>
                  <a:pt x="25143" y="11543"/>
                </a:lnTo>
                <a:lnTo>
                  <a:pt x="25143" y="11552"/>
                </a:lnTo>
                <a:lnTo>
                  <a:pt x="25134" y="11552"/>
                </a:lnTo>
                <a:lnTo>
                  <a:pt x="25134" y="11543"/>
                </a:lnTo>
                <a:lnTo>
                  <a:pt x="25143" y="11534"/>
                </a:lnTo>
                <a:lnTo>
                  <a:pt x="25143" y="11525"/>
                </a:lnTo>
                <a:lnTo>
                  <a:pt x="25152" y="11525"/>
                </a:lnTo>
                <a:lnTo>
                  <a:pt x="25143" y="11525"/>
                </a:lnTo>
                <a:lnTo>
                  <a:pt x="25134" y="11525"/>
                </a:lnTo>
                <a:lnTo>
                  <a:pt x="25125" y="11525"/>
                </a:lnTo>
                <a:lnTo>
                  <a:pt x="25116" y="11534"/>
                </a:lnTo>
                <a:lnTo>
                  <a:pt x="25107" y="11543"/>
                </a:lnTo>
                <a:lnTo>
                  <a:pt x="25099" y="11552"/>
                </a:lnTo>
                <a:lnTo>
                  <a:pt x="25090" y="11552"/>
                </a:lnTo>
                <a:lnTo>
                  <a:pt x="25081" y="11552"/>
                </a:lnTo>
                <a:lnTo>
                  <a:pt x="25081" y="11543"/>
                </a:lnTo>
                <a:lnTo>
                  <a:pt x="25081" y="11534"/>
                </a:lnTo>
                <a:lnTo>
                  <a:pt x="25081" y="11525"/>
                </a:lnTo>
                <a:lnTo>
                  <a:pt x="25072" y="11516"/>
                </a:lnTo>
                <a:lnTo>
                  <a:pt x="25063" y="11516"/>
                </a:lnTo>
                <a:lnTo>
                  <a:pt x="25055" y="11508"/>
                </a:lnTo>
                <a:lnTo>
                  <a:pt x="25055" y="11499"/>
                </a:lnTo>
                <a:lnTo>
                  <a:pt x="25055" y="11490"/>
                </a:lnTo>
                <a:lnTo>
                  <a:pt x="25072" y="11490"/>
                </a:lnTo>
                <a:lnTo>
                  <a:pt x="25063" y="11481"/>
                </a:lnTo>
                <a:lnTo>
                  <a:pt x="25055" y="11481"/>
                </a:lnTo>
                <a:lnTo>
                  <a:pt x="25046" y="11490"/>
                </a:lnTo>
                <a:lnTo>
                  <a:pt x="25037" y="11499"/>
                </a:lnTo>
                <a:lnTo>
                  <a:pt x="25019" y="11508"/>
                </a:lnTo>
                <a:lnTo>
                  <a:pt x="25010" y="11525"/>
                </a:lnTo>
                <a:lnTo>
                  <a:pt x="25010" y="11543"/>
                </a:lnTo>
                <a:lnTo>
                  <a:pt x="25002" y="11569"/>
                </a:lnTo>
                <a:lnTo>
                  <a:pt x="24993" y="11578"/>
                </a:lnTo>
                <a:lnTo>
                  <a:pt x="24984" y="11587"/>
                </a:lnTo>
                <a:lnTo>
                  <a:pt x="24984" y="11596"/>
                </a:lnTo>
                <a:lnTo>
                  <a:pt x="24975" y="11596"/>
                </a:lnTo>
                <a:lnTo>
                  <a:pt x="24966" y="11596"/>
                </a:lnTo>
                <a:lnTo>
                  <a:pt x="24957" y="11614"/>
                </a:lnTo>
                <a:lnTo>
                  <a:pt x="24957" y="11622"/>
                </a:lnTo>
                <a:lnTo>
                  <a:pt x="24949" y="11631"/>
                </a:lnTo>
                <a:lnTo>
                  <a:pt x="24949" y="11640"/>
                </a:lnTo>
                <a:lnTo>
                  <a:pt x="24949" y="11649"/>
                </a:lnTo>
                <a:lnTo>
                  <a:pt x="24949" y="11658"/>
                </a:lnTo>
                <a:lnTo>
                  <a:pt x="24940" y="11658"/>
                </a:lnTo>
                <a:lnTo>
                  <a:pt x="24931" y="11675"/>
                </a:lnTo>
                <a:lnTo>
                  <a:pt x="24931" y="11684"/>
                </a:lnTo>
                <a:lnTo>
                  <a:pt x="24931" y="11693"/>
                </a:lnTo>
                <a:lnTo>
                  <a:pt x="24931" y="11684"/>
                </a:lnTo>
                <a:lnTo>
                  <a:pt x="24922" y="11684"/>
                </a:lnTo>
                <a:lnTo>
                  <a:pt x="24913" y="11693"/>
                </a:lnTo>
                <a:lnTo>
                  <a:pt x="24905" y="11702"/>
                </a:lnTo>
                <a:lnTo>
                  <a:pt x="24905" y="11711"/>
                </a:lnTo>
                <a:lnTo>
                  <a:pt x="24905" y="11702"/>
                </a:lnTo>
                <a:lnTo>
                  <a:pt x="24896" y="11702"/>
                </a:lnTo>
                <a:lnTo>
                  <a:pt x="24896" y="11711"/>
                </a:lnTo>
                <a:lnTo>
                  <a:pt x="24887" y="11711"/>
                </a:lnTo>
                <a:lnTo>
                  <a:pt x="24878" y="11711"/>
                </a:lnTo>
                <a:lnTo>
                  <a:pt x="24878" y="11719"/>
                </a:lnTo>
                <a:lnTo>
                  <a:pt x="24887" y="11719"/>
                </a:lnTo>
                <a:lnTo>
                  <a:pt x="24878" y="11719"/>
                </a:lnTo>
                <a:lnTo>
                  <a:pt x="24869" y="11719"/>
                </a:lnTo>
                <a:lnTo>
                  <a:pt x="24869" y="11728"/>
                </a:lnTo>
                <a:lnTo>
                  <a:pt x="24860" y="11728"/>
                </a:lnTo>
                <a:lnTo>
                  <a:pt x="24852" y="11737"/>
                </a:lnTo>
                <a:lnTo>
                  <a:pt x="24843" y="11746"/>
                </a:lnTo>
                <a:lnTo>
                  <a:pt x="24843" y="11755"/>
                </a:lnTo>
                <a:lnTo>
                  <a:pt x="24834" y="11755"/>
                </a:lnTo>
                <a:lnTo>
                  <a:pt x="24825" y="11755"/>
                </a:lnTo>
                <a:lnTo>
                  <a:pt x="24816" y="11764"/>
                </a:lnTo>
                <a:lnTo>
                  <a:pt x="24808" y="11764"/>
                </a:lnTo>
                <a:lnTo>
                  <a:pt x="24790" y="11772"/>
                </a:lnTo>
                <a:lnTo>
                  <a:pt x="24790" y="11781"/>
                </a:lnTo>
                <a:lnTo>
                  <a:pt x="24790" y="11790"/>
                </a:lnTo>
                <a:lnTo>
                  <a:pt x="24781" y="11781"/>
                </a:lnTo>
                <a:lnTo>
                  <a:pt x="24763" y="11790"/>
                </a:lnTo>
                <a:lnTo>
                  <a:pt x="24755" y="11790"/>
                </a:lnTo>
                <a:lnTo>
                  <a:pt x="24737" y="11799"/>
                </a:lnTo>
                <a:lnTo>
                  <a:pt x="24719" y="11817"/>
                </a:lnTo>
                <a:lnTo>
                  <a:pt x="24710" y="11825"/>
                </a:lnTo>
                <a:lnTo>
                  <a:pt x="24693" y="11843"/>
                </a:lnTo>
                <a:lnTo>
                  <a:pt x="24693" y="11852"/>
                </a:lnTo>
                <a:lnTo>
                  <a:pt x="24702" y="11852"/>
                </a:lnTo>
                <a:lnTo>
                  <a:pt x="24693" y="11852"/>
                </a:lnTo>
                <a:lnTo>
                  <a:pt x="24684" y="11852"/>
                </a:lnTo>
                <a:lnTo>
                  <a:pt x="24675" y="11861"/>
                </a:lnTo>
                <a:lnTo>
                  <a:pt x="24666" y="11861"/>
                </a:lnTo>
                <a:lnTo>
                  <a:pt x="24666" y="11870"/>
                </a:lnTo>
                <a:lnTo>
                  <a:pt x="24666" y="11878"/>
                </a:lnTo>
                <a:lnTo>
                  <a:pt x="24666" y="11870"/>
                </a:lnTo>
                <a:lnTo>
                  <a:pt x="24649" y="11878"/>
                </a:lnTo>
                <a:lnTo>
                  <a:pt x="24649" y="11887"/>
                </a:lnTo>
                <a:lnTo>
                  <a:pt x="24649" y="11896"/>
                </a:lnTo>
                <a:lnTo>
                  <a:pt x="24640" y="11887"/>
                </a:lnTo>
                <a:lnTo>
                  <a:pt x="24631" y="11896"/>
                </a:lnTo>
                <a:lnTo>
                  <a:pt x="24631" y="11905"/>
                </a:lnTo>
                <a:lnTo>
                  <a:pt x="24640" y="11905"/>
                </a:lnTo>
                <a:lnTo>
                  <a:pt x="24649" y="11914"/>
                </a:lnTo>
                <a:lnTo>
                  <a:pt x="24640" y="11914"/>
                </a:lnTo>
                <a:lnTo>
                  <a:pt x="24649" y="11922"/>
                </a:lnTo>
                <a:lnTo>
                  <a:pt x="24640" y="11922"/>
                </a:lnTo>
                <a:lnTo>
                  <a:pt x="24622" y="11914"/>
                </a:lnTo>
                <a:lnTo>
                  <a:pt x="24622" y="11922"/>
                </a:lnTo>
                <a:lnTo>
                  <a:pt x="24631" y="11922"/>
                </a:lnTo>
                <a:lnTo>
                  <a:pt x="24613" y="11922"/>
                </a:lnTo>
                <a:lnTo>
                  <a:pt x="24613" y="11931"/>
                </a:lnTo>
                <a:lnTo>
                  <a:pt x="24622" y="11931"/>
                </a:lnTo>
                <a:lnTo>
                  <a:pt x="24631" y="11931"/>
                </a:lnTo>
                <a:lnTo>
                  <a:pt x="24622" y="11940"/>
                </a:lnTo>
                <a:lnTo>
                  <a:pt x="24622" y="11949"/>
                </a:lnTo>
                <a:lnTo>
                  <a:pt x="24631" y="11949"/>
                </a:lnTo>
                <a:lnTo>
                  <a:pt x="24622" y="11958"/>
                </a:lnTo>
                <a:lnTo>
                  <a:pt x="24596" y="11958"/>
                </a:lnTo>
                <a:lnTo>
                  <a:pt x="24596" y="11967"/>
                </a:lnTo>
                <a:lnTo>
                  <a:pt x="24596" y="11975"/>
                </a:lnTo>
                <a:lnTo>
                  <a:pt x="24605" y="11975"/>
                </a:lnTo>
                <a:lnTo>
                  <a:pt x="24613" y="11967"/>
                </a:lnTo>
                <a:lnTo>
                  <a:pt x="24613" y="11975"/>
                </a:lnTo>
                <a:lnTo>
                  <a:pt x="24605" y="11984"/>
                </a:lnTo>
                <a:lnTo>
                  <a:pt x="24613" y="11984"/>
                </a:lnTo>
                <a:lnTo>
                  <a:pt x="24622" y="11975"/>
                </a:lnTo>
                <a:lnTo>
                  <a:pt x="24631" y="11975"/>
                </a:lnTo>
                <a:lnTo>
                  <a:pt x="24613" y="11984"/>
                </a:lnTo>
                <a:lnTo>
                  <a:pt x="24613" y="11993"/>
                </a:lnTo>
                <a:lnTo>
                  <a:pt x="24622" y="11993"/>
                </a:lnTo>
                <a:lnTo>
                  <a:pt x="24640" y="12002"/>
                </a:lnTo>
                <a:lnTo>
                  <a:pt x="24658" y="12002"/>
                </a:lnTo>
                <a:lnTo>
                  <a:pt x="24666" y="11993"/>
                </a:lnTo>
                <a:lnTo>
                  <a:pt x="24675" y="11993"/>
                </a:lnTo>
                <a:lnTo>
                  <a:pt x="24684" y="11993"/>
                </a:lnTo>
                <a:lnTo>
                  <a:pt x="24693" y="12011"/>
                </a:lnTo>
                <a:lnTo>
                  <a:pt x="24702" y="12011"/>
                </a:lnTo>
                <a:lnTo>
                  <a:pt x="24710" y="12011"/>
                </a:lnTo>
                <a:lnTo>
                  <a:pt x="24719" y="12011"/>
                </a:lnTo>
                <a:lnTo>
                  <a:pt x="24728" y="12011"/>
                </a:lnTo>
                <a:lnTo>
                  <a:pt x="24728" y="12020"/>
                </a:lnTo>
                <a:lnTo>
                  <a:pt x="24728" y="12028"/>
                </a:lnTo>
                <a:lnTo>
                  <a:pt x="24737" y="12028"/>
                </a:lnTo>
                <a:lnTo>
                  <a:pt x="24746" y="12028"/>
                </a:lnTo>
                <a:lnTo>
                  <a:pt x="24755" y="12028"/>
                </a:lnTo>
                <a:lnTo>
                  <a:pt x="24763" y="12028"/>
                </a:lnTo>
                <a:lnTo>
                  <a:pt x="24772" y="12028"/>
                </a:lnTo>
                <a:lnTo>
                  <a:pt x="24781" y="12028"/>
                </a:lnTo>
                <a:lnTo>
                  <a:pt x="24790" y="12037"/>
                </a:lnTo>
                <a:lnTo>
                  <a:pt x="24808" y="12037"/>
                </a:lnTo>
                <a:lnTo>
                  <a:pt x="24834" y="12028"/>
                </a:lnTo>
                <a:lnTo>
                  <a:pt x="24834" y="12020"/>
                </a:lnTo>
                <a:lnTo>
                  <a:pt x="24852" y="12011"/>
                </a:lnTo>
                <a:lnTo>
                  <a:pt x="24869" y="11993"/>
                </a:lnTo>
                <a:lnTo>
                  <a:pt x="24869" y="11984"/>
                </a:lnTo>
                <a:lnTo>
                  <a:pt x="24878" y="11975"/>
                </a:lnTo>
                <a:lnTo>
                  <a:pt x="24887" y="11967"/>
                </a:lnTo>
                <a:lnTo>
                  <a:pt x="24905" y="11967"/>
                </a:lnTo>
                <a:lnTo>
                  <a:pt x="24913" y="11967"/>
                </a:lnTo>
                <a:lnTo>
                  <a:pt x="24913" y="11958"/>
                </a:lnTo>
                <a:lnTo>
                  <a:pt x="24905" y="11958"/>
                </a:lnTo>
                <a:lnTo>
                  <a:pt x="24905" y="11949"/>
                </a:lnTo>
                <a:lnTo>
                  <a:pt x="24913" y="11931"/>
                </a:lnTo>
                <a:lnTo>
                  <a:pt x="24922" y="11922"/>
                </a:lnTo>
                <a:lnTo>
                  <a:pt x="24922" y="11905"/>
                </a:lnTo>
                <a:lnTo>
                  <a:pt x="24922" y="11896"/>
                </a:lnTo>
                <a:lnTo>
                  <a:pt x="24931" y="11887"/>
                </a:lnTo>
                <a:lnTo>
                  <a:pt x="24940" y="11887"/>
                </a:lnTo>
                <a:lnTo>
                  <a:pt x="24931" y="11878"/>
                </a:lnTo>
                <a:lnTo>
                  <a:pt x="24940" y="11878"/>
                </a:lnTo>
                <a:lnTo>
                  <a:pt x="24940" y="11861"/>
                </a:lnTo>
                <a:lnTo>
                  <a:pt x="24940" y="11852"/>
                </a:lnTo>
                <a:lnTo>
                  <a:pt x="24940" y="11843"/>
                </a:lnTo>
                <a:lnTo>
                  <a:pt x="24949" y="11825"/>
                </a:lnTo>
                <a:lnTo>
                  <a:pt x="24949" y="11817"/>
                </a:lnTo>
                <a:lnTo>
                  <a:pt x="24957" y="11817"/>
                </a:lnTo>
                <a:lnTo>
                  <a:pt x="24957" y="11808"/>
                </a:lnTo>
                <a:lnTo>
                  <a:pt x="24966" y="11808"/>
                </a:lnTo>
                <a:lnTo>
                  <a:pt x="24975" y="11808"/>
                </a:lnTo>
                <a:lnTo>
                  <a:pt x="24984" y="11799"/>
                </a:lnTo>
                <a:lnTo>
                  <a:pt x="24993" y="11799"/>
                </a:lnTo>
                <a:lnTo>
                  <a:pt x="25002" y="11790"/>
                </a:lnTo>
                <a:lnTo>
                  <a:pt x="25010" y="11790"/>
                </a:lnTo>
                <a:lnTo>
                  <a:pt x="25010" y="11781"/>
                </a:lnTo>
                <a:lnTo>
                  <a:pt x="25002" y="11772"/>
                </a:lnTo>
                <a:lnTo>
                  <a:pt x="25002" y="11764"/>
                </a:lnTo>
                <a:lnTo>
                  <a:pt x="25010" y="11772"/>
                </a:lnTo>
                <a:lnTo>
                  <a:pt x="25019" y="11781"/>
                </a:lnTo>
                <a:lnTo>
                  <a:pt x="25028" y="11781"/>
                </a:lnTo>
                <a:lnTo>
                  <a:pt x="25028" y="11772"/>
                </a:lnTo>
                <a:lnTo>
                  <a:pt x="25037" y="11772"/>
                </a:lnTo>
                <a:lnTo>
                  <a:pt x="25046" y="11772"/>
                </a:lnTo>
                <a:lnTo>
                  <a:pt x="25037" y="11781"/>
                </a:lnTo>
                <a:lnTo>
                  <a:pt x="25055" y="11781"/>
                </a:lnTo>
                <a:lnTo>
                  <a:pt x="25063" y="11781"/>
                </a:lnTo>
                <a:lnTo>
                  <a:pt x="25072" y="11781"/>
                </a:lnTo>
                <a:lnTo>
                  <a:pt x="25081" y="11781"/>
                </a:lnTo>
                <a:lnTo>
                  <a:pt x="25081" y="11772"/>
                </a:lnTo>
                <a:lnTo>
                  <a:pt x="25081" y="11764"/>
                </a:lnTo>
                <a:lnTo>
                  <a:pt x="25072" y="11764"/>
                </a:lnTo>
                <a:lnTo>
                  <a:pt x="25063" y="11764"/>
                </a:lnTo>
                <a:lnTo>
                  <a:pt x="25055" y="11755"/>
                </a:lnTo>
                <a:lnTo>
                  <a:pt x="25055" y="11746"/>
                </a:lnTo>
                <a:lnTo>
                  <a:pt x="25037" y="11746"/>
                </a:lnTo>
                <a:lnTo>
                  <a:pt x="25046" y="11746"/>
                </a:lnTo>
                <a:lnTo>
                  <a:pt x="25055" y="11737"/>
                </a:lnTo>
                <a:lnTo>
                  <a:pt x="25046" y="11728"/>
                </a:lnTo>
                <a:lnTo>
                  <a:pt x="25055" y="11728"/>
                </a:lnTo>
                <a:lnTo>
                  <a:pt x="25063" y="11719"/>
                </a:lnTo>
                <a:lnTo>
                  <a:pt x="25081" y="11711"/>
                </a:lnTo>
                <a:lnTo>
                  <a:pt x="25090" y="11702"/>
                </a:lnTo>
                <a:lnTo>
                  <a:pt x="25099" y="11693"/>
                </a:lnTo>
                <a:lnTo>
                  <a:pt x="25116" y="11667"/>
                </a:lnTo>
                <a:lnTo>
                  <a:pt x="25116" y="11658"/>
                </a:lnTo>
                <a:lnTo>
                  <a:pt x="25134" y="11640"/>
                </a:lnTo>
                <a:lnTo>
                  <a:pt x="25143" y="11631"/>
                </a:lnTo>
                <a:lnTo>
                  <a:pt x="25143" y="11622"/>
                </a:lnTo>
                <a:lnTo>
                  <a:pt x="25152" y="11614"/>
                </a:lnTo>
                <a:lnTo>
                  <a:pt x="25160" y="11605"/>
                </a:lnTo>
                <a:lnTo>
                  <a:pt x="25169" y="11605"/>
                </a:lnTo>
                <a:lnTo>
                  <a:pt x="25169" y="11596"/>
                </a:lnTo>
                <a:lnTo>
                  <a:pt x="25160" y="11587"/>
                </a:lnTo>
                <a:lnTo>
                  <a:pt x="25152" y="11587"/>
                </a:lnTo>
                <a:lnTo>
                  <a:pt x="25160" y="11578"/>
                </a:lnTo>
                <a:lnTo>
                  <a:pt x="25152" y="11569"/>
                </a:lnTo>
                <a:lnTo>
                  <a:pt x="25152" y="11561"/>
                </a:lnTo>
                <a:lnTo>
                  <a:pt x="25160" y="11561"/>
                </a:lnTo>
                <a:lnTo>
                  <a:pt x="25169" y="11561"/>
                </a:lnTo>
                <a:lnTo>
                  <a:pt x="25169" y="11552"/>
                </a:lnTo>
                <a:lnTo>
                  <a:pt x="25178" y="11543"/>
                </a:lnTo>
                <a:lnTo>
                  <a:pt x="25178" y="11534"/>
                </a:lnTo>
                <a:lnTo>
                  <a:pt x="25169" y="11543"/>
                </a:lnTo>
                <a:close/>
                <a:moveTo>
                  <a:pt x="24719" y="12064"/>
                </a:moveTo>
                <a:lnTo>
                  <a:pt x="24710" y="12064"/>
                </a:lnTo>
                <a:lnTo>
                  <a:pt x="24710" y="12055"/>
                </a:lnTo>
                <a:lnTo>
                  <a:pt x="24719" y="12055"/>
                </a:lnTo>
                <a:lnTo>
                  <a:pt x="24702" y="12037"/>
                </a:lnTo>
                <a:lnTo>
                  <a:pt x="24693" y="12037"/>
                </a:lnTo>
                <a:lnTo>
                  <a:pt x="24693" y="12046"/>
                </a:lnTo>
                <a:lnTo>
                  <a:pt x="24693" y="12064"/>
                </a:lnTo>
                <a:lnTo>
                  <a:pt x="24684" y="12064"/>
                </a:lnTo>
                <a:lnTo>
                  <a:pt x="24684" y="12072"/>
                </a:lnTo>
                <a:lnTo>
                  <a:pt x="24675" y="12072"/>
                </a:lnTo>
                <a:lnTo>
                  <a:pt x="24675" y="12081"/>
                </a:lnTo>
                <a:lnTo>
                  <a:pt x="24675" y="12090"/>
                </a:lnTo>
                <a:lnTo>
                  <a:pt x="24684" y="12090"/>
                </a:lnTo>
                <a:lnTo>
                  <a:pt x="24693" y="12081"/>
                </a:lnTo>
                <a:lnTo>
                  <a:pt x="24702" y="12081"/>
                </a:lnTo>
                <a:lnTo>
                  <a:pt x="24710" y="12081"/>
                </a:lnTo>
                <a:lnTo>
                  <a:pt x="24719" y="12081"/>
                </a:lnTo>
                <a:lnTo>
                  <a:pt x="24728" y="12072"/>
                </a:lnTo>
                <a:lnTo>
                  <a:pt x="24728" y="12064"/>
                </a:lnTo>
                <a:close/>
                <a:moveTo>
                  <a:pt x="24790" y="12593"/>
                </a:moveTo>
                <a:lnTo>
                  <a:pt x="24781" y="12593"/>
                </a:lnTo>
                <a:lnTo>
                  <a:pt x="24790" y="12602"/>
                </a:lnTo>
                <a:lnTo>
                  <a:pt x="24799" y="12602"/>
                </a:lnTo>
                <a:close/>
                <a:moveTo>
                  <a:pt x="24763" y="7819"/>
                </a:moveTo>
                <a:lnTo>
                  <a:pt x="24755" y="7819"/>
                </a:lnTo>
                <a:close/>
                <a:moveTo>
                  <a:pt x="24596" y="11949"/>
                </a:moveTo>
                <a:lnTo>
                  <a:pt x="24605" y="11949"/>
                </a:lnTo>
                <a:lnTo>
                  <a:pt x="24613" y="11949"/>
                </a:lnTo>
                <a:lnTo>
                  <a:pt x="24613" y="11940"/>
                </a:lnTo>
                <a:lnTo>
                  <a:pt x="24605" y="11940"/>
                </a:lnTo>
                <a:close/>
                <a:moveTo>
                  <a:pt x="24631" y="11905"/>
                </a:moveTo>
                <a:lnTo>
                  <a:pt x="24622" y="11905"/>
                </a:lnTo>
                <a:lnTo>
                  <a:pt x="24631" y="11914"/>
                </a:lnTo>
                <a:close/>
                <a:moveTo>
                  <a:pt x="24605" y="9866"/>
                </a:moveTo>
                <a:lnTo>
                  <a:pt x="24605" y="9875"/>
                </a:lnTo>
                <a:lnTo>
                  <a:pt x="24596" y="9884"/>
                </a:lnTo>
                <a:lnTo>
                  <a:pt x="24605" y="9884"/>
                </a:lnTo>
                <a:lnTo>
                  <a:pt x="24605" y="9875"/>
                </a:lnTo>
                <a:close/>
                <a:moveTo>
                  <a:pt x="25187" y="8410"/>
                </a:moveTo>
                <a:lnTo>
                  <a:pt x="25187" y="8401"/>
                </a:lnTo>
                <a:lnTo>
                  <a:pt x="25178" y="8401"/>
                </a:lnTo>
                <a:lnTo>
                  <a:pt x="25178" y="8392"/>
                </a:lnTo>
                <a:lnTo>
                  <a:pt x="25178" y="8401"/>
                </a:lnTo>
                <a:lnTo>
                  <a:pt x="25187" y="8410"/>
                </a:lnTo>
                <a:lnTo>
                  <a:pt x="25178" y="8410"/>
                </a:lnTo>
                <a:close/>
                <a:moveTo>
                  <a:pt x="24569" y="9134"/>
                </a:moveTo>
                <a:lnTo>
                  <a:pt x="24560" y="9134"/>
                </a:lnTo>
                <a:lnTo>
                  <a:pt x="24552" y="9134"/>
                </a:lnTo>
                <a:lnTo>
                  <a:pt x="24552" y="9142"/>
                </a:lnTo>
                <a:lnTo>
                  <a:pt x="24543" y="9142"/>
                </a:lnTo>
                <a:lnTo>
                  <a:pt x="24552" y="9142"/>
                </a:lnTo>
                <a:lnTo>
                  <a:pt x="24552" y="9151"/>
                </a:lnTo>
                <a:lnTo>
                  <a:pt x="24560" y="9142"/>
                </a:lnTo>
                <a:lnTo>
                  <a:pt x="24569" y="9142"/>
                </a:lnTo>
                <a:close/>
                <a:moveTo>
                  <a:pt x="24737" y="9584"/>
                </a:moveTo>
                <a:lnTo>
                  <a:pt x="24728" y="9584"/>
                </a:lnTo>
                <a:lnTo>
                  <a:pt x="24719" y="9575"/>
                </a:lnTo>
                <a:lnTo>
                  <a:pt x="24719" y="9584"/>
                </a:lnTo>
                <a:lnTo>
                  <a:pt x="24719" y="9592"/>
                </a:lnTo>
                <a:lnTo>
                  <a:pt x="24728" y="9592"/>
                </a:lnTo>
                <a:lnTo>
                  <a:pt x="24737" y="9592"/>
                </a:lnTo>
                <a:lnTo>
                  <a:pt x="24746" y="9592"/>
                </a:lnTo>
                <a:lnTo>
                  <a:pt x="24737" y="9592"/>
                </a:lnTo>
                <a:close/>
                <a:moveTo>
                  <a:pt x="20202" y="6804"/>
                </a:moveTo>
                <a:lnTo>
                  <a:pt x="20211" y="6804"/>
                </a:lnTo>
                <a:lnTo>
                  <a:pt x="20211" y="6812"/>
                </a:lnTo>
                <a:lnTo>
                  <a:pt x="20211" y="6804"/>
                </a:lnTo>
                <a:close/>
                <a:moveTo>
                  <a:pt x="20696" y="6645"/>
                </a:moveTo>
                <a:lnTo>
                  <a:pt x="20696" y="6654"/>
                </a:lnTo>
                <a:lnTo>
                  <a:pt x="20705" y="6662"/>
                </a:lnTo>
                <a:lnTo>
                  <a:pt x="20705" y="6654"/>
                </a:lnTo>
                <a:close/>
                <a:moveTo>
                  <a:pt x="20255" y="6804"/>
                </a:moveTo>
                <a:lnTo>
                  <a:pt x="20264" y="6804"/>
                </a:lnTo>
                <a:lnTo>
                  <a:pt x="20264" y="6795"/>
                </a:lnTo>
                <a:lnTo>
                  <a:pt x="20255" y="6795"/>
                </a:lnTo>
                <a:close/>
                <a:moveTo>
                  <a:pt x="21649" y="5560"/>
                </a:moveTo>
                <a:lnTo>
                  <a:pt x="21649" y="5551"/>
                </a:lnTo>
                <a:lnTo>
                  <a:pt x="21640" y="5551"/>
                </a:lnTo>
                <a:lnTo>
                  <a:pt x="21640" y="5560"/>
                </a:lnTo>
                <a:lnTo>
                  <a:pt x="21649" y="5569"/>
                </a:lnTo>
                <a:close/>
                <a:moveTo>
                  <a:pt x="20264" y="6777"/>
                </a:moveTo>
                <a:lnTo>
                  <a:pt x="20255" y="6777"/>
                </a:lnTo>
                <a:lnTo>
                  <a:pt x="20255" y="6786"/>
                </a:lnTo>
                <a:close/>
                <a:moveTo>
                  <a:pt x="21296" y="5957"/>
                </a:moveTo>
                <a:lnTo>
                  <a:pt x="21287" y="5957"/>
                </a:lnTo>
                <a:lnTo>
                  <a:pt x="21287" y="5948"/>
                </a:lnTo>
                <a:lnTo>
                  <a:pt x="21279" y="5948"/>
                </a:lnTo>
                <a:lnTo>
                  <a:pt x="21270" y="5948"/>
                </a:lnTo>
                <a:lnTo>
                  <a:pt x="21279" y="5957"/>
                </a:lnTo>
                <a:lnTo>
                  <a:pt x="21287" y="5966"/>
                </a:lnTo>
                <a:lnTo>
                  <a:pt x="21305" y="5975"/>
                </a:lnTo>
                <a:lnTo>
                  <a:pt x="21314" y="5975"/>
                </a:lnTo>
                <a:lnTo>
                  <a:pt x="21314" y="5966"/>
                </a:lnTo>
                <a:close/>
                <a:moveTo>
                  <a:pt x="21649" y="5463"/>
                </a:moveTo>
                <a:lnTo>
                  <a:pt x="21658" y="5463"/>
                </a:lnTo>
                <a:lnTo>
                  <a:pt x="21658" y="5454"/>
                </a:lnTo>
                <a:lnTo>
                  <a:pt x="21649" y="5445"/>
                </a:lnTo>
                <a:lnTo>
                  <a:pt x="21649" y="5454"/>
                </a:lnTo>
                <a:close/>
                <a:moveTo>
                  <a:pt x="21543" y="5295"/>
                </a:moveTo>
                <a:lnTo>
                  <a:pt x="21534" y="5295"/>
                </a:lnTo>
                <a:lnTo>
                  <a:pt x="21534" y="5304"/>
                </a:lnTo>
                <a:close/>
                <a:moveTo>
                  <a:pt x="20220" y="6804"/>
                </a:moveTo>
                <a:lnTo>
                  <a:pt x="20220" y="6812"/>
                </a:lnTo>
                <a:lnTo>
                  <a:pt x="20229" y="6812"/>
                </a:lnTo>
                <a:lnTo>
                  <a:pt x="20229" y="6804"/>
                </a:lnTo>
                <a:close/>
                <a:moveTo>
                  <a:pt x="19699" y="7651"/>
                </a:moveTo>
                <a:lnTo>
                  <a:pt x="19699" y="7660"/>
                </a:lnTo>
                <a:lnTo>
                  <a:pt x="19708" y="7660"/>
                </a:lnTo>
                <a:lnTo>
                  <a:pt x="19717" y="7651"/>
                </a:lnTo>
                <a:lnTo>
                  <a:pt x="19708" y="7651"/>
                </a:lnTo>
                <a:close/>
                <a:moveTo>
                  <a:pt x="19885" y="7466"/>
                </a:moveTo>
                <a:lnTo>
                  <a:pt x="19876" y="7457"/>
                </a:lnTo>
                <a:lnTo>
                  <a:pt x="19876" y="7466"/>
                </a:lnTo>
                <a:lnTo>
                  <a:pt x="19876" y="7474"/>
                </a:lnTo>
                <a:lnTo>
                  <a:pt x="19885" y="7474"/>
                </a:lnTo>
                <a:close/>
                <a:moveTo>
                  <a:pt x="19893" y="7492"/>
                </a:moveTo>
                <a:lnTo>
                  <a:pt x="19893" y="7501"/>
                </a:lnTo>
                <a:lnTo>
                  <a:pt x="19902" y="7501"/>
                </a:lnTo>
                <a:lnTo>
                  <a:pt x="19902" y="7492"/>
                </a:lnTo>
                <a:close/>
                <a:moveTo>
                  <a:pt x="19708" y="7642"/>
                </a:moveTo>
                <a:lnTo>
                  <a:pt x="19717" y="7642"/>
                </a:lnTo>
                <a:lnTo>
                  <a:pt x="19717" y="7633"/>
                </a:lnTo>
                <a:lnTo>
                  <a:pt x="19708" y="7633"/>
                </a:lnTo>
                <a:close/>
                <a:moveTo>
                  <a:pt x="20008" y="7589"/>
                </a:moveTo>
                <a:lnTo>
                  <a:pt x="19999" y="7589"/>
                </a:lnTo>
                <a:lnTo>
                  <a:pt x="19990" y="7589"/>
                </a:lnTo>
                <a:lnTo>
                  <a:pt x="19990" y="7598"/>
                </a:lnTo>
                <a:lnTo>
                  <a:pt x="19999" y="7598"/>
                </a:lnTo>
                <a:lnTo>
                  <a:pt x="19999" y="7616"/>
                </a:lnTo>
                <a:lnTo>
                  <a:pt x="20008" y="7616"/>
                </a:lnTo>
                <a:lnTo>
                  <a:pt x="20008" y="7607"/>
                </a:lnTo>
                <a:lnTo>
                  <a:pt x="20008" y="7598"/>
                </a:lnTo>
                <a:close/>
                <a:moveTo>
                  <a:pt x="20008" y="8145"/>
                </a:moveTo>
                <a:lnTo>
                  <a:pt x="20017" y="8154"/>
                </a:lnTo>
                <a:lnTo>
                  <a:pt x="20017" y="8145"/>
                </a:lnTo>
                <a:close/>
                <a:moveTo>
                  <a:pt x="19929" y="7518"/>
                </a:moveTo>
                <a:lnTo>
                  <a:pt x="19929" y="7527"/>
                </a:lnTo>
                <a:close/>
                <a:moveTo>
                  <a:pt x="19946" y="7563"/>
                </a:moveTo>
                <a:lnTo>
                  <a:pt x="19946" y="7571"/>
                </a:lnTo>
                <a:lnTo>
                  <a:pt x="19955" y="7563"/>
                </a:lnTo>
                <a:close/>
                <a:moveTo>
                  <a:pt x="22425" y="3848"/>
                </a:moveTo>
                <a:lnTo>
                  <a:pt x="22417" y="3857"/>
                </a:lnTo>
                <a:lnTo>
                  <a:pt x="22408" y="3866"/>
                </a:lnTo>
                <a:lnTo>
                  <a:pt x="22417" y="3866"/>
                </a:lnTo>
                <a:lnTo>
                  <a:pt x="22425" y="3866"/>
                </a:lnTo>
                <a:lnTo>
                  <a:pt x="22434" y="3866"/>
                </a:lnTo>
                <a:lnTo>
                  <a:pt x="22443" y="3848"/>
                </a:lnTo>
                <a:lnTo>
                  <a:pt x="22434" y="3848"/>
                </a:lnTo>
                <a:close/>
                <a:moveTo>
                  <a:pt x="26140" y="8975"/>
                </a:moveTo>
                <a:lnTo>
                  <a:pt x="26140" y="8984"/>
                </a:lnTo>
                <a:close/>
                <a:moveTo>
                  <a:pt x="26157" y="4122"/>
                </a:moveTo>
                <a:lnTo>
                  <a:pt x="26149" y="4122"/>
                </a:lnTo>
                <a:lnTo>
                  <a:pt x="26140" y="4122"/>
                </a:lnTo>
                <a:lnTo>
                  <a:pt x="26131" y="4130"/>
                </a:lnTo>
                <a:lnTo>
                  <a:pt x="26140" y="4130"/>
                </a:lnTo>
                <a:close/>
                <a:moveTo>
                  <a:pt x="26149" y="9337"/>
                </a:moveTo>
                <a:lnTo>
                  <a:pt x="26140" y="9345"/>
                </a:lnTo>
                <a:lnTo>
                  <a:pt x="26131" y="9345"/>
                </a:lnTo>
                <a:lnTo>
                  <a:pt x="26122" y="9345"/>
                </a:lnTo>
                <a:lnTo>
                  <a:pt x="26131" y="9354"/>
                </a:lnTo>
                <a:lnTo>
                  <a:pt x="26140" y="9363"/>
                </a:lnTo>
                <a:lnTo>
                  <a:pt x="26149" y="9363"/>
                </a:lnTo>
                <a:lnTo>
                  <a:pt x="26157" y="9363"/>
                </a:lnTo>
                <a:lnTo>
                  <a:pt x="26166" y="9354"/>
                </a:lnTo>
                <a:lnTo>
                  <a:pt x="26157" y="9345"/>
                </a:lnTo>
                <a:close/>
                <a:moveTo>
                  <a:pt x="26149" y="3292"/>
                </a:moveTo>
                <a:lnTo>
                  <a:pt x="26157" y="3292"/>
                </a:lnTo>
                <a:lnTo>
                  <a:pt x="26149" y="3283"/>
                </a:lnTo>
                <a:lnTo>
                  <a:pt x="26140" y="3283"/>
                </a:lnTo>
                <a:lnTo>
                  <a:pt x="26122" y="3274"/>
                </a:lnTo>
                <a:lnTo>
                  <a:pt x="26113" y="3274"/>
                </a:lnTo>
                <a:lnTo>
                  <a:pt x="26104" y="3257"/>
                </a:lnTo>
                <a:lnTo>
                  <a:pt x="26096" y="3265"/>
                </a:lnTo>
                <a:lnTo>
                  <a:pt x="26096" y="3274"/>
                </a:lnTo>
                <a:lnTo>
                  <a:pt x="26104" y="3274"/>
                </a:lnTo>
                <a:lnTo>
                  <a:pt x="26131" y="3292"/>
                </a:lnTo>
                <a:close/>
                <a:moveTo>
                  <a:pt x="25257" y="11128"/>
                </a:moveTo>
                <a:lnTo>
                  <a:pt x="25257" y="11119"/>
                </a:lnTo>
                <a:lnTo>
                  <a:pt x="25257" y="11110"/>
                </a:lnTo>
                <a:lnTo>
                  <a:pt x="25249" y="11110"/>
                </a:lnTo>
                <a:lnTo>
                  <a:pt x="25249" y="11119"/>
                </a:lnTo>
                <a:close/>
                <a:moveTo>
                  <a:pt x="26096" y="4148"/>
                </a:moveTo>
                <a:lnTo>
                  <a:pt x="26078" y="4148"/>
                </a:lnTo>
                <a:lnTo>
                  <a:pt x="26060" y="4148"/>
                </a:lnTo>
                <a:lnTo>
                  <a:pt x="26051" y="4148"/>
                </a:lnTo>
                <a:lnTo>
                  <a:pt x="26043" y="4148"/>
                </a:lnTo>
                <a:lnTo>
                  <a:pt x="26034" y="4148"/>
                </a:lnTo>
                <a:lnTo>
                  <a:pt x="26043" y="4157"/>
                </a:lnTo>
                <a:lnTo>
                  <a:pt x="26051" y="4148"/>
                </a:lnTo>
                <a:lnTo>
                  <a:pt x="26069" y="4157"/>
                </a:lnTo>
                <a:lnTo>
                  <a:pt x="26078" y="4157"/>
                </a:lnTo>
                <a:lnTo>
                  <a:pt x="26087" y="4148"/>
                </a:lnTo>
                <a:lnTo>
                  <a:pt x="26104" y="4148"/>
                </a:lnTo>
                <a:close/>
                <a:moveTo>
                  <a:pt x="25205" y="8445"/>
                </a:moveTo>
                <a:lnTo>
                  <a:pt x="25205" y="8436"/>
                </a:lnTo>
                <a:close/>
                <a:moveTo>
                  <a:pt x="26166" y="8683"/>
                </a:moveTo>
                <a:lnTo>
                  <a:pt x="26157" y="8683"/>
                </a:lnTo>
                <a:lnTo>
                  <a:pt x="26166" y="8683"/>
                </a:lnTo>
                <a:lnTo>
                  <a:pt x="26157" y="8683"/>
                </a:lnTo>
                <a:close/>
                <a:moveTo>
                  <a:pt x="16232" y="4784"/>
                </a:moveTo>
                <a:lnTo>
                  <a:pt x="16232" y="4775"/>
                </a:lnTo>
                <a:lnTo>
                  <a:pt x="16223" y="4775"/>
                </a:lnTo>
                <a:lnTo>
                  <a:pt x="16223" y="4784"/>
                </a:lnTo>
                <a:close/>
                <a:moveTo>
                  <a:pt x="26184" y="2692"/>
                </a:moveTo>
                <a:lnTo>
                  <a:pt x="26193" y="2692"/>
                </a:lnTo>
                <a:lnTo>
                  <a:pt x="26219" y="2692"/>
                </a:lnTo>
                <a:lnTo>
                  <a:pt x="26237" y="2692"/>
                </a:lnTo>
                <a:lnTo>
                  <a:pt x="26246" y="2692"/>
                </a:lnTo>
                <a:lnTo>
                  <a:pt x="26237" y="2683"/>
                </a:lnTo>
                <a:lnTo>
                  <a:pt x="26228" y="2674"/>
                </a:lnTo>
                <a:lnTo>
                  <a:pt x="26219" y="2665"/>
                </a:lnTo>
                <a:lnTo>
                  <a:pt x="26219" y="2657"/>
                </a:lnTo>
                <a:lnTo>
                  <a:pt x="26237" y="2665"/>
                </a:lnTo>
                <a:lnTo>
                  <a:pt x="26246" y="2674"/>
                </a:lnTo>
                <a:lnTo>
                  <a:pt x="26254" y="2674"/>
                </a:lnTo>
                <a:lnTo>
                  <a:pt x="26272" y="2683"/>
                </a:lnTo>
                <a:lnTo>
                  <a:pt x="26281" y="2674"/>
                </a:lnTo>
                <a:lnTo>
                  <a:pt x="26281" y="2665"/>
                </a:lnTo>
                <a:lnTo>
                  <a:pt x="26281" y="2657"/>
                </a:lnTo>
                <a:lnTo>
                  <a:pt x="26281" y="2648"/>
                </a:lnTo>
                <a:lnTo>
                  <a:pt x="26298" y="2639"/>
                </a:lnTo>
                <a:lnTo>
                  <a:pt x="26316" y="2630"/>
                </a:lnTo>
                <a:lnTo>
                  <a:pt x="26325" y="2630"/>
                </a:lnTo>
                <a:lnTo>
                  <a:pt x="26334" y="2630"/>
                </a:lnTo>
                <a:lnTo>
                  <a:pt x="26343" y="2630"/>
                </a:lnTo>
                <a:lnTo>
                  <a:pt x="26343" y="2612"/>
                </a:lnTo>
                <a:lnTo>
                  <a:pt x="26334" y="2612"/>
                </a:lnTo>
                <a:lnTo>
                  <a:pt x="26307" y="2612"/>
                </a:lnTo>
                <a:lnTo>
                  <a:pt x="26307" y="2604"/>
                </a:lnTo>
                <a:lnTo>
                  <a:pt x="26298" y="2595"/>
                </a:lnTo>
                <a:lnTo>
                  <a:pt x="26290" y="2604"/>
                </a:lnTo>
                <a:lnTo>
                  <a:pt x="26281" y="2604"/>
                </a:lnTo>
                <a:lnTo>
                  <a:pt x="26281" y="2595"/>
                </a:lnTo>
                <a:lnTo>
                  <a:pt x="26290" y="2595"/>
                </a:lnTo>
                <a:lnTo>
                  <a:pt x="26281" y="2586"/>
                </a:lnTo>
                <a:lnTo>
                  <a:pt x="26254" y="2568"/>
                </a:lnTo>
                <a:lnTo>
                  <a:pt x="26237" y="2559"/>
                </a:lnTo>
                <a:lnTo>
                  <a:pt x="26228" y="2551"/>
                </a:lnTo>
                <a:lnTo>
                  <a:pt x="26210" y="2533"/>
                </a:lnTo>
                <a:lnTo>
                  <a:pt x="26193" y="2515"/>
                </a:lnTo>
                <a:lnTo>
                  <a:pt x="26175" y="2515"/>
                </a:lnTo>
                <a:lnTo>
                  <a:pt x="26157" y="2515"/>
                </a:lnTo>
                <a:lnTo>
                  <a:pt x="26140" y="2515"/>
                </a:lnTo>
                <a:lnTo>
                  <a:pt x="26131" y="2506"/>
                </a:lnTo>
                <a:lnTo>
                  <a:pt x="26104" y="2506"/>
                </a:lnTo>
                <a:lnTo>
                  <a:pt x="26131" y="2515"/>
                </a:lnTo>
                <a:lnTo>
                  <a:pt x="26140" y="2515"/>
                </a:lnTo>
                <a:lnTo>
                  <a:pt x="26131" y="2524"/>
                </a:lnTo>
                <a:lnTo>
                  <a:pt x="26104" y="2515"/>
                </a:lnTo>
                <a:lnTo>
                  <a:pt x="26096" y="2515"/>
                </a:lnTo>
                <a:lnTo>
                  <a:pt x="26087" y="2515"/>
                </a:lnTo>
                <a:lnTo>
                  <a:pt x="26087" y="2524"/>
                </a:lnTo>
                <a:lnTo>
                  <a:pt x="26087" y="2533"/>
                </a:lnTo>
                <a:lnTo>
                  <a:pt x="26078" y="2533"/>
                </a:lnTo>
                <a:lnTo>
                  <a:pt x="26078" y="2524"/>
                </a:lnTo>
                <a:lnTo>
                  <a:pt x="26078" y="2515"/>
                </a:lnTo>
                <a:lnTo>
                  <a:pt x="26087" y="2506"/>
                </a:lnTo>
                <a:lnTo>
                  <a:pt x="26096" y="2506"/>
                </a:lnTo>
                <a:lnTo>
                  <a:pt x="26069" y="2498"/>
                </a:lnTo>
                <a:lnTo>
                  <a:pt x="26060" y="2498"/>
                </a:lnTo>
                <a:lnTo>
                  <a:pt x="26051" y="2489"/>
                </a:lnTo>
                <a:lnTo>
                  <a:pt x="26034" y="2498"/>
                </a:lnTo>
                <a:lnTo>
                  <a:pt x="25999" y="2498"/>
                </a:lnTo>
                <a:lnTo>
                  <a:pt x="25990" y="2498"/>
                </a:lnTo>
                <a:lnTo>
                  <a:pt x="25990" y="2506"/>
                </a:lnTo>
                <a:lnTo>
                  <a:pt x="25999" y="2506"/>
                </a:lnTo>
                <a:lnTo>
                  <a:pt x="26007" y="2506"/>
                </a:lnTo>
                <a:lnTo>
                  <a:pt x="26016" y="2515"/>
                </a:lnTo>
                <a:lnTo>
                  <a:pt x="26025" y="2515"/>
                </a:lnTo>
                <a:lnTo>
                  <a:pt x="26025" y="2524"/>
                </a:lnTo>
                <a:lnTo>
                  <a:pt x="26025" y="2533"/>
                </a:lnTo>
                <a:lnTo>
                  <a:pt x="26025" y="2542"/>
                </a:lnTo>
                <a:lnTo>
                  <a:pt x="26025" y="2551"/>
                </a:lnTo>
                <a:lnTo>
                  <a:pt x="26016" y="2551"/>
                </a:lnTo>
                <a:lnTo>
                  <a:pt x="26016" y="2559"/>
                </a:lnTo>
                <a:lnTo>
                  <a:pt x="26025" y="2568"/>
                </a:lnTo>
                <a:lnTo>
                  <a:pt x="26034" y="2568"/>
                </a:lnTo>
                <a:lnTo>
                  <a:pt x="26043" y="2577"/>
                </a:lnTo>
                <a:lnTo>
                  <a:pt x="26043" y="2586"/>
                </a:lnTo>
                <a:lnTo>
                  <a:pt x="26034" y="2595"/>
                </a:lnTo>
                <a:lnTo>
                  <a:pt x="26034" y="2604"/>
                </a:lnTo>
                <a:lnTo>
                  <a:pt x="26025" y="2604"/>
                </a:lnTo>
                <a:lnTo>
                  <a:pt x="26025" y="2586"/>
                </a:lnTo>
                <a:lnTo>
                  <a:pt x="26025" y="2577"/>
                </a:lnTo>
                <a:lnTo>
                  <a:pt x="26016" y="2577"/>
                </a:lnTo>
                <a:lnTo>
                  <a:pt x="26007" y="2586"/>
                </a:lnTo>
                <a:lnTo>
                  <a:pt x="25999" y="2595"/>
                </a:lnTo>
                <a:lnTo>
                  <a:pt x="25999" y="2586"/>
                </a:lnTo>
                <a:lnTo>
                  <a:pt x="25999" y="2577"/>
                </a:lnTo>
                <a:lnTo>
                  <a:pt x="25990" y="2568"/>
                </a:lnTo>
                <a:lnTo>
                  <a:pt x="25981" y="2559"/>
                </a:lnTo>
                <a:lnTo>
                  <a:pt x="25963" y="2559"/>
                </a:lnTo>
                <a:lnTo>
                  <a:pt x="25963" y="2542"/>
                </a:lnTo>
                <a:lnTo>
                  <a:pt x="25972" y="2542"/>
                </a:lnTo>
                <a:lnTo>
                  <a:pt x="25972" y="2524"/>
                </a:lnTo>
                <a:lnTo>
                  <a:pt x="25972" y="2515"/>
                </a:lnTo>
                <a:lnTo>
                  <a:pt x="25963" y="2506"/>
                </a:lnTo>
                <a:lnTo>
                  <a:pt x="25963" y="2498"/>
                </a:lnTo>
                <a:lnTo>
                  <a:pt x="25963" y="2489"/>
                </a:lnTo>
                <a:lnTo>
                  <a:pt x="25963" y="2480"/>
                </a:lnTo>
                <a:lnTo>
                  <a:pt x="25963" y="2471"/>
                </a:lnTo>
                <a:lnTo>
                  <a:pt x="25963" y="2462"/>
                </a:lnTo>
                <a:lnTo>
                  <a:pt x="25954" y="2454"/>
                </a:lnTo>
                <a:lnTo>
                  <a:pt x="25954" y="2462"/>
                </a:lnTo>
                <a:lnTo>
                  <a:pt x="25946" y="2462"/>
                </a:lnTo>
                <a:lnTo>
                  <a:pt x="25928" y="2462"/>
                </a:lnTo>
                <a:lnTo>
                  <a:pt x="25937" y="2454"/>
                </a:lnTo>
                <a:lnTo>
                  <a:pt x="25937" y="2445"/>
                </a:lnTo>
                <a:lnTo>
                  <a:pt x="25937" y="2436"/>
                </a:lnTo>
                <a:lnTo>
                  <a:pt x="25928" y="2427"/>
                </a:lnTo>
                <a:lnTo>
                  <a:pt x="25813" y="2374"/>
                </a:lnTo>
                <a:lnTo>
                  <a:pt x="25796" y="2365"/>
                </a:lnTo>
                <a:lnTo>
                  <a:pt x="25787" y="2356"/>
                </a:lnTo>
                <a:lnTo>
                  <a:pt x="25778" y="2356"/>
                </a:lnTo>
                <a:lnTo>
                  <a:pt x="25769" y="2356"/>
                </a:lnTo>
                <a:lnTo>
                  <a:pt x="25760" y="2356"/>
                </a:lnTo>
                <a:lnTo>
                  <a:pt x="25769" y="2348"/>
                </a:lnTo>
                <a:lnTo>
                  <a:pt x="25760" y="2339"/>
                </a:lnTo>
                <a:lnTo>
                  <a:pt x="25716" y="2312"/>
                </a:lnTo>
                <a:lnTo>
                  <a:pt x="25707" y="2312"/>
                </a:lnTo>
                <a:lnTo>
                  <a:pt x="25716" y="2321"/>
                </a:lnTo>
                <a:lnTo>
                  <a:pt x="25743" y="2339"/>
                </a:lnTo>
                <a:lnTo>
                  <a:pt x="25751" y="2339"/>
                </a:lnTo>
                <a:lnTo>
                  <a:pt x="25743" y="2348"/>
                </a:lnTo>
                <a:lnTo>
                  <a:pt x="25734" y="2348"/>
                </a:lnTo>
                <a:lnTo>
                  <a:pt x="25734" y="2339"/>
                </a:lnTo>
                <a:lnTo>
                  <a:pt x="25725" y="2330"/>
                </a:lnTo>
                <a:lnTo>
                  <a:pt x="25716" y="2330"/>
                </a:lnTo>
                <a:lnTo>
                  <a:pt x="25699" y="2321"/>
                </a:lnTo>
                <a:lnTo>
                  <a:pt x="25681" y="2312"/>
                </a:lnTo>
                <a:lnTo>
                  <a:pt x="25681" y="2303"/>
                </a:lnTo>
                <a:lnTo>
                  <a:pt x="25690" y="2312"/>
                </a:lnTo>
                <a:lnTo>
                  <a:pt x="25699" y="2312"/>
                </a:lnTo>
                <a:lnTo>
                  <a:pt x="25681" y="2303"/>
                </a:lnTo>
                <a:lnTo>
                  <a:pt x="25672" y="2286"/>
                </a:lnTo>
                <a:lnTo>
                  <a:pt x="25646" y="2277"/>
                </a:lnTo>
                <a:lnTo>
                  <a:pt x="25637" y="2277"/>
                </a:lnTo>
                <a:lnTo>
                  <a:pt x="25628" y="2268"/>
                </a:lnTo>
                <a:lnTo>
                  <a:pt x="25619" y="2268"/>
                </a:lnTo>
                <a:lnTo>
                  <a:pt x="25602" y="2268"/>
                </a:lnTo>
                <a:lnTo>
                  <a:pt x="25593" y="2259"/>
                </a:lnTo>
                <a:lnTo>
                  <a:pt x="25593" y="2295"/>
                </a:lnTo>
                <a:lnTo>
                  <a:pt x="25593" y="2259"/>
                </a:lnTo>
                <a:lnTo>
                  <a:pt x="25575" y="2259"/>
                </a:lnTo>
                <a:lnTo>
                  <a:pt x="25531" y="2224"/>
                </a:lnTo>
                <a:lnTo>
                  <a:pt x="25513" y="2215"/>
                </a:lnTo>
                <a:lnTo>
                  <a:pt x="25504" y="2206"/>
                </a:lnTo>
                <a:lnTo>
                  <a:pt x="25478" y="2198"/>
                </a:lnTo>
                <a:lnTo>
                  <a:pt x="25434" y="2198"/>
                </a:lnTo>
                <a:lnTo>
                  <a:pt x="25399" y="2180"/>
                </a:lnTo>
                <a:lnTo>
                  <a:pt x="25363" y="2171"/>
                </a:lnTo>
                <a:lnTo>
                  <a:pt x="25328" y="2153"/>
                </a:lnTo>
                <a:lnTo>
                  <a:pt x="25302" y="2145"/>
                </a:lnTo>
                <a:lnTo>
                  <a:pt x="25293" y="2145"/>
                </a:lnTo>
                <a:lnTo>
                  <a:pt x="25275" y="2136"/>
                </a:lnTo>
                <a:lnTo>
                  <a:pt x="25240" y="2145"/>
                </a:lnTo>
                <a:lnTo>
                  <a:pt x="25205" y="2145"/>
                </a:lnTo>
                <a:lnTo>
                  <a:pt x="25169" y="2145"/>
                </a:lnTo>
                <a:lnTo>
                  <a:pt x="25143" y="2145"/>
                </a:lnTo>
                <a:lnTo>
                  <a:pt x="25125" y="2145"/>
                </a:lnTo>
                <a:lnTo>
                  <a:pt x="25107" y="2136"/>
                </a:lnTo>
                <a:lnTo>
                  <a:pt x="25099" y="2136"/>
                </a:lnTo>
                <a:lnTo>
                  <a:pt x="25099" y="2153"/>
                </a:lnTo>
                <a:lnTo>
                  <a:pt x="25081" y="2145"/>
                </a:lnTo>
                <a:lnTo>
                  <a:pt x="25063" y="2136"/>
                </a:lnTo>
                <a:lnTo>
                  <a:pt x="25046" y="2127"/>
                </a:lnTo>
                <a:lnTo>
                  <a:pt x="25002" y="2127"/>
                </a:lnTo>
                <a:lnTo>
                  <a:pt x="24949" y="2118"/>
                </a:lnTo>
                <a:lnTo>
                  <a:pt x="24913" y="2118"/>
                </a:lnTo>
                <a:lnTo>
                  <a:pt x="24887" y="2109"/>
                </a:lnTo>
                <a:lnTo>
                  <a:pt x="24896" y="2136"/>
                </a:lnTo>
                <a:lnTo>
                  <a:pt x="24887" y="2145"/>
                </a:lnTo>
                <a:lnTo>
                  <a:pt x="24878" y="2162"/>
                </a:lnTo>
                <a:lnTo>
                  <a:pt x="24869" y="2171"/>
                </a:lnTo>
                <a:lnTo>
                  <a:pt x="24869" y="2180"/>
                </a:lnTo>
                <a:lnTo>
                  <a:pt x="24896" y="2180"/>
                </a:lnTo>
                <a:lnTo>
                  <a:pt x="24905" y="2206"/>
                </a:lnTo>
                <a:lnTo>
                  <a:pt x="24922" y="2224"/>
                </a:lnTo>
                <a:lnTo>
                  <a:pt x="24931" y="2242"/>
                </a:lnTo>
                <a:lnTo>
                  <a:pt x="24922" y="2251"/>
                </a:lnTo>
                <a:lnTo>
                  <a:pt x="24896" y="2277"/>
                </a:lnTo>
                <a:lnTo>
                  <a:pt x="24860" y="2286"/>
                </a:lnTo>
                <a:lnTo>
                  <a:pt x="24825" y="2286"/>
                </a:lnTo>
                <a:lnTo>
                  <a:pt x="24808" y="2268"/>
                </a:lnTo>
                <a:lnTo>
                  <a:pt x="24799" y="2251"/>
                </a:lnTo>
                <a:lnTo>
                  <a:pt x="24772" y="2233"/>
                </a:lnTo>
                <a:lnTo>
                  <a:pt x="24746" y="2224"/>
                </a:lnTo>
                <a:lnTo>
                  <a:pt x="24737" y="2224"/>
                </a:lnTo>
                <a:lnTo>
                  <a:pt x="24728" y="2224"/>
                </a:lnTo>
                <a:lnTo>
                  <a:pt x="24719" y="2198"/>
                </a:lnTo>
                <a:lnTo>
                  <a:pt x="24719" y="2180"/>
                </a:lnTo>
                <a:lnTo>
                  <a:pt x="24710" y="2180"/>
                </a:lnTo>
                <a:lnTo>
                  <a:pt x="24702" y="2171"/>
                </a:lnTo>
                <a:lnTo>
                  <a:pt x="24693" y="2162"/>
                </a:lnTo>
                <a:lnTo>
                  <a:pt x="24675" y="2162"/>
                </a:lnTo>
                <a:lnTo>
                  <a:pt x="24640" y="2189"/>
                </a:lnTo>
                <a:lnTo>
                  <a:pt x="24622" y="2189"/>
                </a:lnTo>
                <a:lnTo>
                  <a:pt x="24560" y="2189"/>
                </a:lnTo>
                <a:lnTo>
                  <a:pt x="24543" y="2180"/>
                </a:lnTo>
                <a:lnTo>
                  <a:pt x="24446" y="2180"/>
                </a:lnTo>
                <a:lnTo>
                  <a:pt x="24428" y="2162"/>
                </a:lnTo>
                <a:lnTo>
                  <a:pt x="24410" y="2162"/>
                </a:lnTo>
                <a:lnTo>
                  <a:pt x="24393" y="2162"/>
                </a:lnTo>
                <a:lnTo>
                  <a:pt x="24375" y="2171"/>
                </a:lnTo>
                <a:lnTo>
                  <a:pt x="24358" y="2162"/>
                </a:lnTo>
                <a:lnTo>
                  <a:pt x="24331" y="2171"/>
                </a:lnTo>
                <a:lnTo>
                  <a:pt x="24296" y="2171"/>
                </a:lnTo>
                <a:lnTo>
                  <a:pt x="24278" y="2180"/>
                </a:lnTo>
                <a:lnTo>
                  <a:pt x="24261" y="2189"/>
                </a:lnTo>
                <a:lnTo>
                  <a:pt x="24234" y="2206"/>
                </a:lnTo>
                <a:lnTo>
                  <a:pt x="24225" y="2215"/>
                </a:lnTo>
                <a:lnTo>
                  <a:pt x="24225" y="2233"/>
                </a:lnTo>
                <a:lnTo>
                  <a:pt x="24234" y="2251"/>
                </a:lnTo>
                <a:lnTo>
                  <a:pt x="24234" y="2268"/>
                </a:lnTo>
                <a:lnTo>
                  <a:pt x="24225" y="2277"/>
                </a:lnTo>
                <a:lnTo>
                  <a:pt x="24216" y="2277"/>
                </a:lnTo>
                <a:lnTo>
                  <a:pt x="24208" y="2303"/>
                </a:lnTo>
                <a:lnTo>
                  <a:pt x="24199" y="2312"/>
                </a:lnTo>
                <a:lnTo>
                  <a:pt x="24181" y="2321"/>
                </a:lnTo>
                <a:lnTo>
                  <a:pt x="24190" y="2312"/>
                </a:lnTo>
                <a:lnTo>
                  <a:pt x="24199" y="2303"/>
                </a:lnTo>
                <a:lnTo>
                  <a:pt x="24216" y="2268"/>
                </a:lnTo>
                <a:lnTo>
                  <a:pt x="24216" y="2259"/>
                </a:lnTo>
                <a:lnTo>
                  <a:pt x="24199" y="2251"/>
                </a:lnTo>
                <a:lnTo>
                  <a:pt x="24199" y="2242"/>
                </a:lnTo>
                <a:lnTo>
                  <a:pt x="24190" y="2215"/>
                </a:lnTo>
                <a:lnTo>
                  <a:pt x="24190" y="2198"/>
                </a:lnTo>
                <a:lnTo>
                  <a:pt x="24181" y="2180"/>
                </a:lnTo>
                <a:lnTo>
                  <a:pt x="24172" y="2171"/>
                </a:lnTo>
                <a:lnTo>
                  <a:pt x="24128" y="2162"/>
                </a:lnTo>
                <a:lnTo>
                  <a:pt x="24102" y="2153"/>
                </a:lnTo>
                <a:lnTo>
                  <a:pt x="24102" y="2145"/>
                </a:lnTo>
                <a:lnTo>
                  <a:pt x="24111" y="2127"/>
                </a:lnTo>
                <a:lnTo>
                  <a:pt x="24102" y="2118"/>
                </a:lnTo>
                <a:lnTo>
                  <a:pt x="24111" y="2109"/>
                </a:lnTo>
                <a:lnTo>
                  <a:pt x="24119" y="2101"/>
                </a:lnTo>
                <a:lnTo>
                  <a:pt x="24119" y="2083"/>
                </a:lnTo>
                <a:lnTo>
                  <a:pt x="24119" y="2074"/>
                </a:lnTo>
                <a:lnTo>
                  <a:pt x="24111" y="2056"/>
                </a:lnTo>
                <a:lnTo>
                  <a:pt x="24102" y="2048"/>
                </a:lnTo>
                <a:lnTo>
                  <a:pt x="24102" y="2039"/>
                </a:lnTo>
                <a:lnTo>
                  <a:pt x="24066" y="2021"/>
                </a:lnTo>
                <a:lnTo>
                  <a:pt x="24022" y="2003"/>
                </a:lnTo>
                <a:lnTo>
                  <a:pt x="23978" y="1986"/>
                </a:lnTo>
                <a:lnTo>
                  <a:pt x="23934" y="1986"/>
                </a:lnTo>
                <a:lnTo>
                  <a:pt x="23872" y="1977"/>
                </a:lnTo>
                <a:lnTo>
                  <a:pt x="23819" y="1977"/>
                </a:lnTo>
                <a:lnTo>
                  <a:pt x="23793" y="1986"/>
                </a:lnTo>
                <a:lnTo>
                  <a:pt x="23749" y="1986"/>
                </a:lnTo>
                <a:lnTo>
                  <a:pt x="23705" y="1995"/>
                </a:lnTo>
                <a:lnTo>
                  <a:pt x="23661" y="2012"/>
                </a:lnTo>
                <a:lnTo>
                  <a:pt x="23634" y="2012"/>
                </a:lnTo>
                <a:lnTo>
                  <a:pt x="23590" y="2012"/>
                </a:lnTo>
                <a:lnTo>
                  <a:pt x="23564" y="2012"/>
                </a:lnTo>
                <a:lnTo>
                  <a:pt x="23511" y="1995"/>
                </a:lnTo>
                <a:lnTo>
                  <a:pt x="23528" y="1995"/>
                </a:lnTo>
                <a:lnTo>
                  <a:pt x="23537" y="1995"/>
                </a:lnTo>
                <a:lnTo>
                  <a:pt x="23511" y="1968"/>
                </a:lnTo>
                <a:lnTo>
                  <a:pt x="23502" y="1959"/>
                </a:lnTo>
                <a:lnTo>
                  <a:pt x="23467" y="1942"/>
                </a:lnTo>
                <a:lnTo>
                  <a:pt x="23458" y="1942"/>
                </a:lnTo>
                <a:lnTo>
                  <a:pt x="23440" y="1942"/>
                </a:lnTo>
                <a:lnTo>
                  <a:pt x="23405" y="1959"/>
                </a:lnTo>
                <a:lnTo>
                  <a:pt x="23387" y="1959"/>
                </a:lnTo>
                <a:lnTo>
                  <a:pt x="23414" y="1950"/>
                </a:lnTo>
                <a:lnTo>
                  <a:pt x="23422" y="1942"/>
                </a:lnTo>
                <a:lnTo>
                  <a:pt x="23431" y="1933"/>
                </a:lnTo>
                <a:lnTo>
                  <a:pt x="23431" y="1924"/>
                </a:lnTo>
                <a:lnTo>
                  <a:pt x="23387" y="1924"/>
                </a:lnTo>
                <a:lnTo>
                  <a:pt x="23378" y="1915"/>
                </a:lnTo>
                <a:lnTo>
                  <a:pt x="23369" y="1915"/>
                </a:lnTo>
                <a:lnTo>
                  <a:pt x="23343" y="1906"/>
                </a:lnTo>
                <a:lnTo>
                  <a:pt x="23325" y="1898"/>
                </a:lnTo>
                <a:lnTo>
                  <a:pt x="23308" y="1898"/>
                </a:lnTo>
                <a:lnTo>
                  <a:pt x="23308" y="1889"/>
                </a:lnTo>
                <a:lnTo>
                  <a:pt x="23317" y="1889"/>
                </a:lnTo>
                <a:lnTo>
                  <a:pt x="23334" y="1880"/>
                </a:lnTo>
                <a:lnTo>
                  <a:pt x="23378" y="1880"/>
                </a:lnTo>
                <a:lnTo>
                  <a:pt x="23387" y="1871"/>
                </a:lnTo>
                <a:lnTo>
                  <a:pt x="23387" y="1862"/>
                </a:lnTo>
                <a:lnTo>
                  <a:pt x="23378" y="1862"/>
                </a:lnTo>
                <a:lnTo>
                  <a:pt x="23369" y="1845"/>
                </a:lnTo>
                <a:lnTo>
                  <a:pt x="23343" y="1836"/>
                </a:lnTo>
                <a:lnTo>
                  <a:pt x="23308" y="1827"/>
                </a:lnTo>
                <a:lnTo>
                  <a:pt x="23264" y="1818"/>
                </a:lnTo>
                <a:lnTo>
                  <a:pt x="23193" y="1809"/>
                </a:lnTo>
                <a:lnTo>
                  <a:pt x="23184" y="1809"/>
                </a:lnTo>
                <a:lnTo>
                  <a:pt x="23175" y="1818"/>
                </a:lnTo>
                <a:lnTo>
                  <a:pt x="23158" y="1827"/>
                </a:lnTo>
                <a:lnTo>
                  <a:pt x="23114" y="1871"/>
                </a:lnTo>
                <a:lnTo>
                  <a:pt x="23096" y="1880"/>
                </a:lnTo>
                <a:lnTo>
                  <a:pt x="23078" y="1889"/>
                </a:lnTo>
                <a:lnTo>
                  <a:pt x="23025" y="1898"/>
                </a:lnTo>
                <a:lnTo>
                  <a:pt x="23017" y="1889"/>
                </a:lnTo>
                <a:lnTo>
                  <a:pt x="23025" y="1880"/>
                </a:lnTo>
                <a:lnTo>
                  <a:pt x="23017" y="1871"/>
                </a:lnTo>
                <a:lnTo>
                  <a:pt x="23025" y="1871"/>
                </a:lnTo>
                <a:lnTo>
                  <a:pt x="23034" y="1871"/>
                </a:lnTo>
                <a:lnTo>
                  <a:pt x="23043" y="1871"/>
                </a:lnTo>
                <a:lnTo>
                  <a:pt x="23069" y="1862"/>
                </a:lnTo>
                <a:lnTo>
                  <a:pt x="23069" y="1853"/>
                </a:lnTo>
                <a:lnTo>
                  <a:pt x="23061" y="1845"/>
                </a:lnTo>
                <a:lnTo>
                  <a:pt x="23069" y="1836"/>
                </a:lnTo>
                <a:lnTo>
                  <a:pt x="23069" y="1827"/>
                </a:lnTo>
                <a:lnTo>
                  <a:pt x="23078" y="1827"/>
                </a:lnTo>
                <a:lnTo>
                  <a:pt x="23096" y="1836"/>
                </a:lnTo>
                <a:lnTo>
                  <a:pt x="23105" y="1836"/>
                </a:lnTo>
                <a:lnTo>
                  <a:pt x="23087" y="1862"/>
                </a:lnTo>
                <a:lnTo>
                  <a:pt x="23096" y="1862"/>
                </a:lnTo>
                <a:lnTo>
                  <a:pt x="23122" y="1853"/>
                </a:lnTo>
                <a:lnTo>
                  <a:pt x="23131" y="1845"/>
                </a:lnTo>
                <a:lnTo>
                  <a:pt x="23149" y="1827"/>
                </a:lnTo>
                <a:lnTo>
                  <a:pt x="23149" y="1818"/>
                </a:lnTo>
                <a:lnTo>
                  <a:pt x="23131" y="1818"/>
                </a:lnTo>
                <a:lnTo>
                  <a:pt x="23017" y="1818"/>
                </a:lnTo>
                <a:lnTo>
                  <a:pt x="22972" y="1836"/>
                </a:lnTo>
                <a:lnTo>
                  <a:pt x="22964" y="1827"/>
                </a:lnTo>
                <a:lnTo>
                  <a:pt x="22955" y="1818"/>
                </a:lnTo>
                <a:lnTo>
                  <a:pt x="22972" y="1818"/>
                </a:lnTo>
                <a:lnTo>
                  <a:pt x="22981" y="1818"/>
                </a:lnTo>
                <a:lnTo>
                  <a:pt x="22999" y="1809"/>
                </a:lnTo>
                <a:lnTo>
                  <a:pt x="23008" y="1800"/>
                </a:lnTo>
                <a:lnTo>
                  <a:pt x="23034" y="1800"/>
                </a:lnTo>
                <a:lnTo>
                  <a:pt x="23052" y="1809"/>
                </a:lnTo>
                <a:lnTo>
                  <a:pt x="23105" y="1809"/>
                </a:lnTo>
                <a:lnTo>
                  <a:pt x="23105" y="1800"/>
                </a:lnTo>
                <a:lnTo>
                  <a:pt x="23096" y="1792"/>
                </a:lnTo>
                <a:lnTo>
                  <a:pt x="23069" y="1792"/>
                </a:lnTo>
                <a:lnTo>
                  <a:pt x="23052" y="1783"/>
                </a:lnTo>
                <a:lnTo>
                  <a:pt x="23034" y="1783"/>
                </a:lnTo>
                <a:lnTo>
                  <a:pt x="22981" y="1774"/>
                </a:lnTo>
                <a:lnTo>
                  <a:pt x="22964" y="1765"/>
                </a:lnTo>
                <a:lnTo>
                  <a:pt x="22920" y="1765"/>
                </a:lnTo>
                <a:lnTo>
                  <a:pt x="22911" y="1765"/>
                </a:lnTo>
                <a:lnTo>
                  <a:pt x="22796" y="1756"/>
                </a:lnTo>
                <a:lnTo>
                  <a:pt x="22761" y="1747"/>
                </a:lnTo>
                <a:lnTo>
                  <a:pt x="22743" y="1739"/>
                </a:lnTo>
                <a:lnTo>
                  <a:pt x="22708" y="1730"/>
                </a:lnTo>
                <a:lnTo>
                  <a:pt x="22699" y="1730"/>
                </a:lnTo>
                <a:lnTo>
                  <a:pt x="22699" y="1739"/>
                </a:lnTo>
                <a:lnTo>
                  <a:pt x="22717" y="1756"/>
                </a:lnTo>
                <a:lnTo>
                  <a:pt x="22717" y="1774"/>
                </a:lnTo>
                <a:lnTo>
                  <a:pt x="22725" y="1774"/>
                </a:lnTo>
                <a:lnTo>
                  <a:pt x="22699" y="1783"/>
                </a:lnTo>
                <a:lnTo>
                  <a:pt x="22681" y="1792"/>
                </a:lnTo>
                <a:lnTo>
                  <a:pt x="22620" y="1792"/>
                </a:lnTo>
                <a:lnTo>
                  <a:pt x="22611" y="1792"/>
                </a:lnTo>
                <a:lnTo>
                  <a:pt x="22584" y="1809"/>
                </a:lnTo>
                <a:lnTo>
                  <a:pt x="22584" y="1818"/>
                </a:lnTo>
                <a:lnTo>
                  <a:pt x="22584" y="1836"/>
                </a:lnTo>
                <a:lnTo>
                  <a:pt x="22602" y="1836"/>
                </a:lnTo>
                <a:lnTo>
                  <a:pt x="22611" y="1827"/>
                </a:lnTo>
                <a:lnTo>
                  <a:pt x="22620" y="1827"/>
                </a:lnTo>
                <a:lnTo>
                  <a:pt x="22655" y="1827"/>
                </a:lnTo>
                <a:lnTo>
                  <a:pt x="22664" y="1836"/>
                </a:lnTo>
                <a:lnTo>
                  <a:pt x="22646" y="1836"/>
                </a:lnTo>
                <a:lnTo>
                  <a:pt x="22637" y="1836"/>
                </a:lnTo>
                <a:lnTo>
                  <a:pt x="22620" y="1862"/>
                </a:lnTo>
                <a:lnTo>
                  <a:pt x="22602" y="1862"/>
                </a:lnTo>
                <a:lnTo>
                  <a:pt x="22620" y="1871"/>
                </a:lnTo>
                <a:lnTo>
                  <a:pt x="22628" y="1871"/>
                </a:lnTo>
                <a:lnTo>
                  <a:pt x="22628" y="1898"/>
                </a:lnTo>
                <a:lnTo>
                  <a:pt x="22646" y="1915"/>
                </a:lnTo>
                <a:lnTo>
                  <a:pt x="22646" y="1924"/>
                </a:lnTo>
                <a:lnTo>
                  <a:pt x="22620" y="1924"/>
                </a:lnTo>
                <a:lnTo>
                  <a:pt x="22602" y="1933"/>
                </a:lnTo>
                <a:lnTo>
                  <a:pt x="22593" y="1933"/>
                </a:lnTo>
                <a:lnTo>
                  <a:pt x="22575" y="1915"/>
                </a:lnTo>
                <a:lnTo>
                  <a:pt x="22558" y="1906"/>
                </a:lnTo>
                <a:lnTo>
                  <a:pt x="22549" y="1906"/>
                </a:lnTo>
                <a:lnTo>
                  <a:pt x="22540" y="1915"/>
                </a:lnTo>
                <a:lnTo>
                  <a:pt x="22523" y="1915"/>
                </a:lnTo>
                <a:lnTo>
                  <a:pt x="22514" y="1915"/>
                </a:lnTo>
                <a:lnTo>
                  <a:pt x="22505" y="1924"/>
                </a:lnTo>
                <a:lnTo>
                  <a:pt x="22505" y="1933"/>
                </a:lnTo>
                <a:lnTo>
                  <a:pt x="22496" y="1933"/>
                </a:lnTo>
                <a:lnTo>
                  <a:pt x="22496" y="1942"/>
                </a:lnTo>
                <a:lnTo>
                  <a:pt x="22505" y="1942"/>
                </a:lnTo>
                <a:lnTo>
                  <a:pt x="22523" y="1950"/>
                </a:lnTo>
                <a:lnTo>
                  <a:pt x="22505" y="1950"/>
                </a:lnTo>
                <a:lnTo>
                  <a:pt x="22505" y="1959"/>
                </a:lnTo>
                <a:lnTo>
                  <a:pt x="22487" y="1959"/>
                </a:lnTo>
                <a:lnTo>
                  <a:pt x="22496" y="1968"/>
                </a:lnTo>
                <a:lnTo>
                  <a:pt x="22505" y="1977"/>
                </a:lnTo>
                <a:lnTo>
                  <a:pt x="22496" y="1977"/>
                </a:lnTo>
                <a:lnTo>
                  <a:pt x="22487" y="1968"/>
                </a:lnTo>
                <a:lnTo>
                  <a:pt x="22478" y="1968"/>
                </a:lnTo>
                <a:lnTo>
                  <a:pt x="22461" y="1950"/>
                </a:lnTo>
                <a:lnTo>
                  <a:pt x="22452" y="1942"/>
                </a:lnTo>
                <a:lnTo>
                  <a:pt x="22434" y="1942"/>
                </a:lnTo>
                <a:lnTo>
                  <a:pt x="22381" y="1915"/>
                </a:lnTo>
                <a:lnTo>
                  <a:pt x="22364" y="1906"/>
                </a:lnTo>
                <a:lnTo>
                  <a:pt x="22346" y="1906"/>
                </a:lnTo>
                <a:lnTo>
                  <a:pt x="22320" y="1915"/>
                </a:lnTo>
                <a:lnTo>
                  <a:pt x="22311" y="1924"/>
                </a:lnTo>
                <a:lnTo>
                  <a:pt x="22284" y="1924"/>
                </a:lnTo>
                <a:lnTo>
                  <a:pt x="22267" y="1933"/>
                </a:lnTo>
                <a:lnTo>
                  <a:pt x="22258" y="1942"/>
                </a:lnTo>
                <a:lnTo>
                  <a:pt x="22214" y="1942"/>
                </a:lnTo>
                <a:lnTo>
                  <a:pt x="22187" y="1933"/>
                </a:lnTo>
                <a:lnTo>
                  <a:pt x="22161" y="1924"/>
                </a:lnTo>
                <a:lnTo>
                  <a:pt x="22143" y="1915"/>
                </a:lnTo>
                <a:lnTo>
                  <a:pt x="22126" y="1889"/>
                </a:lnTo>
                <a:lnTo>
                  <a:pt x="22117" y="1889"/>
                </a:lnTo>
                <a:lnTo>
                  <a:pt x="22117" y="1880"/>
                </a:lnTo>
                <a:lnTo>
                  <a:pt x="22108" y="1871"/>
                </a:lnTo>
                <a:lnTo>
                  <a:pt x="22099" y="1871"/>
                </a:lnTo>
                <a:lnTo>
                  <a:pt x="22081" y="1898"/>
                </a:lnTo>
                <a:lnTo>
                  <a:pt x="22073" y="1906"/>
                </a:lnTo>
                <a:lnTo>
                  <a:pt x="22064" y="1933"/>
                </a:lnTo>
                <a:lnTo>
                  <a:pt x="22064" y="1950"/>
                </a:lnTo>
                <a:lnTo>
                  <a:pt x="22064" y="1959"/>
                </a:lnTo>
                <a:lnTo>
                  <a:pt x="22055" y="1968"/>
                </a:lnTo>
                <a:lnTo>
                  <a:pt x="22046" y="1977"/>
                </a:lnTo>
                <a:lnTo>
                  <a:pt x="22028" y="2003"/>
                </a:lnTo>
                <a:lnTo>
                  <a:pt x="22020" y="2021"/>
                </a:lnTo>
                <a:lnTo>
                  <a:pt x="22002" y="2021"/>
                </a:lnTo>
                <a:lnTo>
                  <a:pt x="22002" y="2030"/>
                </a:lnTo>
                <a:lnTo>
                  <a:pt x="21984" y="2030"/>
                </a:lnTo>
                <a:lnTo>
                  <a:pt x="21976" y="2021"/>
                </a:lnTo>
                <a:lnTo>
                  <a:pt x="21976" y="2003"/>
                </a:lnTo>
                <a:lnTo>
                  <a:pt x="21967" y="1995"/>
                </a:lnTo>
                <a:lnTo>
                  <a:pt x="21958" y="2012"/>
                </a:lnTo>
                <a:lnTo>
                  <a:pt x="21949" y="2012"/>
                </a:lnTo>
                <a:lnTo>
                  <a:pt x="21931" y="2003"/>
                </a:lnTo>
                <a:lnTo>
                  <a:pt x="21914" y="1986"/>
                </a:lnTo>
                <a:lnTo>
                  <a:pt x="21896" y="1977"/>
                </a:lnTo>
                <a:lnTo>
                  <a:pt x="21870" y="1942"/>
                </a:lnTo>
                <a:lnTo>
                  <a:pt x="21852" y="1924"/>
                </a:lnTo>
                <a:lnTo>
                  <a:pt x="21852" y="1915"/>
                </a:lnTo>
                <a:lnTo>
                  <a:pt x="21834" y="1915"/>
                </a:lnTo>
                <a:lnTo>
                  <a:pt x="21826" y="1906"/>
                </a:lnTo>
                <a:lnTo>
                  <a:pt x="21834" y="1898"/>
                </a:lnTo>
                <a:lnTo>
                  <a:pt x="21861" y="1889"/>
                </a:lnTo>
                <a:lnTo>
                  <a:pt x="21870" y="1898"/>
                </a:lnTo>
                <a:lnTo>
                  <a:pt x="21861" y="1880"/>
                </a:lnTo>
                <a:lnTo>
                  <a:pt x="21852" y="1871"/>
                </a:lnTo>
                <a:lnTo>
                  <a:pt x="21852" y="1862"/>
                </a:lnTo>
                <a:lnTo>
                  <a:pt x="21852" y="1871"/>
                </a:lnTo>
                <a:lnTo>
                  <a:pt x="21852" y="1880"/>
                </a:lnTo>
                <a:lnTo>
                  <a:pt x="21843" y="1889"/>
                </a:lnTo>
                <a:lnTo>
                  <a:pt x="21834" y="1889"/>
                </a:lnTo>
                <a:lnTo>
                  <a:pt x="21790" y="1845"/>
                </a:lnTo>
                <a:lnTo>
                  <a:pt x="21764" y="1827"/>
                </a:lnTo>
                <a:lnTo>
                  <a:pt x="21755" y="1818"/>
                </a:lnTo>
                <a:lnTo>
                  <a:pt x="21746" y="1800"/>
                </a:lnTo>
                <a:lnTo>
                  <a:pt x="21755" y="1800"/>
                </a:lnTo>
                <a:lnTo>
                  <a:pt x="21781" y="1818"/>
                </a:lnTo>
                <a:lnTo>
                  <a:pt x="21799" y="1827"/>
                </a:lnTo>
                <a:lnTo>
                  <a:pt x="21834" y="1845"/>
                </a:lnTo>
                <a:lnTo>
                  <a:pt x="21861" y="1845"/>
                </a:lnTo>
                <a:lnTo>
                  <a:pt x="21870" y="1836"/>
                </a:lnTo>
                <a:lnTo>
                  <a:pt x="21870" y="1818"/>
                </a:lnTo>
                <a:lnTo>
                  <a:pt x="21861" y="1800"/>
                </a:lnTo>
                <a:lnTo>
                  <a:pt x="21852" y="1792"/>
                </a:lnTo>
                <a:lnTo>
                  <a:pt x="21808" y="1792"/>
                </a:lnTo>
                <a:lnTo>
                  <a:pt x="21799" y="1783"/>
                </a:lnTo>
                <a:lnTo>
                  <a:pt x="21817" y="1783"/>
                </a:lnTo>
                <a:lnTo>
                  <a:pt x="21826" y="1774"/>
                </a:lnTo>
                <a:lnTo>
                  <a:pt x="21852" y="1765"/>
                </a:lnTo>
                <a:lnTo>
                  <a:pt x="21861" y="1756"/>
                </a:lnTo>
                <a:lnTo>
                  <a:pt x="21852" y="1747"/>
                </a:lnTo>
                <a:lnTo>
                  <a:pt x="21843" y="1739"/>
                </a:lnTo>
                <a:lnTo>
                  <a:pt x="21817" y="1739"/>
                </a:lnTo>
                <a:lnTo>
                  <a:pt x="21808" y="1730"/>
                </a:lnTo>
                <a:lnTo>
                  <a:pt x="21817" y="1730"/>
                </a:lnTo>
                <a:lnTo>
                  <a:pt x="21826" y="1721"/>
                </a:lnTo>
                <a:lnTo>
                  <a:pt x="21843" y="1712"/>
                </a:lnTo>
                <a:lnTo>
                  <a:pt x="21843" y="1703"/>
                </a:lnTo>
                <a:lnTo>
                  <a:pt x="21834" y="1703"/>
                </a:lnTo>
                <a:lnTo>
                  <a:pt x="21834" y="1695"/>
                </a:lnTo>
                <a:lnTo>
                  <a:pt x="21817" y="1686"/>
                </a:lnTo>
                <a:lnTo>
                  <a:pt x="21808" y="1686"/>
                </a:lnTo>
                <a:lnTo>
                  <a:pt x="21781" y="1677"/>
                </a:lnTo>
                <a:lnTo>
                  <a:pt x="21790" y="1668"/>
                </a:lnTo>
                <a:lnTo>
                  <a:pt x="21773" y="1668"/>
                </a:lnTo>
                <a:lnTo>
                  <a:pt x="21764" y="1659"/>
                </a:lnTo>
                <a:lnTo>
                  <a:pt x="21746" y="1650"/>
                </a:lnTo>
                <a:lnTo>
                  <a:pt x="21693" y="1642"/>
                </a:lnTo>
                <a:lnTo>
                  <a:pt x="21684" y="1659"/>
                </a:lnTo>
                <a:lnTo>
                  <a:pt x="21658" y="1668"/>
                </a:lnTo>
                <a:lnTo>
                  <a:pt x="21640" y="1659"/>
                </a:lnTo>
                <a:lnTo>
                  <a:pt x="21640" y="1650"/>
                </a:lnTo>
                <a:lnTo>
                  <a:pt x="21640" y="1642"/>
                </a:lnTo>
                <a:lnTo>
                  <a:pt x="21623" y="1642"/>
                </a:lnTo>
                <a:lnTo>
                  <a:pt x="21614" y="1650"/>
                </a:lnTo>
                <a:lnTo>
                  <a:pt x="21605" y="1650"/>
                </a:lnTo>
                <a:lnTo>
                  <a:pt x="21587" y="1659"/>
                </a:lnTo>
                <a:lnTo>
                  <a:pt x="21587" y="1642"/>
                </a:lnTo>
                <a:lnTo>
                  <a:pt x="21534" y="1615"/>
                </a:lnTo>
                <a:lnTo>
                  <a:pt x="21508" y="1615"/>
                </a:lnTo>
                <a:lnTo>
                  <a:pt x="21499" y="1615"/>
                </a:lnTo>
                <a:lnTo>
                  <a:pt x="21473" y="1615"/>
                </a:lnTo>
                <a:lnTo>
                  <a:pt x="21464" y="1624"/>
                </a:lnTo>
                <a:lnTo>
                  <a:pt x="21455" y="1633"/>
                </a:lnTo>
                <a:lnTo>
                  <a:pt x="21437" y="1624"/>
                </a:lnTo>
                <a:lnTo>
                  <a:pt x="21429" y="1624"/>
                </a:lnTo>
                <a:lnTo>
                  <a:pt x="21420" y="1642"/>
                </a:lnTo>
                <a:lnTo>
                  <a:pt x="21420" y="1659"/>
                </a:lnTo>
                <a:lnTo>
                  <a:pt x="21429" y="1659"/>
                </a:lnTo>
                <a:lnTo>
                  <a:pt x="21429" y="1668"/>
                </a:lnTo>
                <a:lnTo>
                  <a:pt x="21437" y="1686"/>
                </a:lnTo>
                <a:lnTo>
                  <a:pt x="21446" y="1695"/>
                </a:lnTo>
                <a:lnTo>
                  <a:pt x="21437" y="1695"/>
                </a:lnTo>
                <a:lnTo>
                  <a:pt x="21429" y="1695"/>
                </a:lnTo>
                <a:lnTo>
                  <a:pt x="21429" y="1703"/>
                </a:lnTo>
                <a:lnTo>
                  <a:pt x="21420" y="1721"/>
                </a:lnTo>
                <a:lnTo>
                  <a:pt x="21411" y="1721"/>
                </a:lnTo>
                <a:lnTo>
                  <a:pt x="21402" y="1721"/>
                </a:lnTo>
                <a:lnTo>
                  <a:pt x="21367" y="1712"/>
                </a:lnTo>
                <a:lnTo>
                  <a:pt x="21358" y="1721"/>
                </a:lnTo>
                <a:lnTo>
                  <a:pt x="21376" y="1730"/>
                </a:lnTo>
                <a:lnTo>
                  <a:pt x="21384" y="1730"/>
                </a:lnTo>
                <a:lnTo>
                  <a:pt x="21376" y="1730"/>
                </a:lnTo>
                <a:lnTo>
                  <a:pt x="21367" y="1739"/>
                </a:lnTo>
                <a:lnTo>
                  <a:pt x="21340" y="1739"/>
                </a:lnTo>
                <a:lnTo>
                  <a:pt x="21331" y="1730"/>
                </a:lnTo>
                <a:lnTo>
                  <a:pt x="21314" y="1721"/>
                </a:lnTo>
                <a:lnTo>
                  <a:pt x="21305" y="1721"/>
                </a:lnTo>
                <a:lnTo>
                  <a:pt x="21279" y="1721"/>
                </a:lnTo>
                <a:lnTo>
                  <a:pt x="21252" y="1730"/>
                </a:lnTo>
                <a:lnTo>
                  <a:pt x="21226" y="1721"/>
                </a:lnTo>
                <a:lnTo>
                  <a:pt x="21173" y="1721"/>
                </a:lnTo>
                <a:lnTo>
                  <a:pt x="21164" y="1721"/>
                </a:lnTo>
                <a:lnTo>
                  <a:pt x="21137" y="1712"/>
                </a:lnTo>
                <a:lnTo>
                  <a:pt x="21102" y="1703"/>
                </a:lnTo>
                <a:lnTo>
                  <a:pt x="21067" y="1686"/>
                </a:lnTo>
                <a:lnTo>
                  <a:pt x="21058" y="1668"/>
                </a:lnTo>
                <a:lnTo>
                  <a:pt x="21067" y="1650"/>
                </a:lnTo>
                <a:lnTo>
                  <a:pt x="21084" y="1650"/>
                </a:lnTo>
                <a:lnTo>
                  <a:pt x="21102" y="1650"/>
                </a:lnTo>
                <a:lnTo>
                  <a:pt x="21102" y="1642"/>
                </a:lnTo>
                <a:lnTo>
                  <a:pt x="21093" y="1642"/>
                </a:lnTo>
                <a:lnTo>
                  <a:pt x="21067" y="1633"/>
                </a:lnTo>
                <a:lnTo>
                  <a:pt x="20979" y="1633"/>
                </a:lnTo>
                <a:lnTo>
                  <a:pt x="20917" y="1624"/>
                </a:lnTo>
                <a:lnTo>
                  <a:pt x="20837" y="1615"/>
                </a:lnTo>
                <a:lnTo>
                  <a:pt x="20793" y="1633"/>
                </a:lnTo>
                <a:lnTo>
                  <a:pt x="20740" y="1633"/>
                </a:lnTo>
                <a:lnTo>
                  <a:pt x="20723" y="1642"/>
                </a:lnTo>
                <a:lnTo>
                  <a:pt x="20705" y="1650"/>
                </a:lnTo>
                <a:lnTo>
                  <a:pt x="20705" y="1659"/>
                </a:lnTo>
                <a:lnTo>
                  <a:pt x="20714" y="1668"/>
                </a:lnTo>
                <a:lnTo>
                  <a:pt x="20723" y="1668"/>
                </a:lnTo>
                <a:lnTo>
                  <a:pt x="20732" y="1668"/>
                </a:lnTo>
                <a:lnTo>
                  <a:pt x="20723" y="1668"/>
                </a:lnTo>
                <a:lnTo>
                  <a:pt x="20723" y="1677"/>
                </a:lnTo>
                <a:lnTo>
                  <a:pt x="20714" y="1677"/>
                </a:lnTo>
                <a:lnTo>
                  <a:pt x="20705" y="1686"/>
                </a:lnTo>
                <a:lnTo>
                  <a:pt x="20705" y="1695"/>
                </a:lnTo>
                <a:lnTo>
                  <a:pt x="20705" y="1712"/>
                </a:lnTo>
                <a:lnTo>
                  <a:pt x="20696" y="1730"/>
                </a:lnTo>
                <a:lnTo>
                  <a:pt x="20687" y="1739"/>
                </a:lnTo>
                <a:lnTo>
                  <a:pt x="20679" y="1747"/>
                </a:lnTo>
                <a:lnTo>
                  <a:pt x="20687" y="1756"/>
                </a:lnTo>
                <a:lnTo>
                  <a:pt x="20696" y="1756"/>
                </a:lnTo>
                <a:lnTo>
                  <a:pt x="20714" y="1765"/>
                </a:lnTo>
                <a:lnTo>
                  <a:pt x="20714" y="1774"/>
                </a:lnTo>
                <a:lnTo>
                  <a:pt x="20687" y="1765"/>
                </a:lnTo>
                <a:lnTo>
                  <a:pt x="20679" y="1756"/>
                </a:lnTo>
                <a:lnTo>
                  <a:pt x="20679" y="1747"/>
                </a:lnTo>
                <a:lnTo>
                  <a:pt x="20670" y="1739"/>
                </a:lnTo>
                <a:lnTo>
                  <a:pt x="20679" y="1730"/>
                </a:lnTo>
                <a:lnTo>
                  <a:pt x="20687" y="1730"/>
                </a:lnTo>
                <a:lnTo>
                  <a:pt x="20696" y="1712"/>
                </a:lnTo>
                <a:lnTo>
                  <a:pt x="20696" y="1695"/>
                </a:lnTo>
                <a:lnTo>
                  <a:pt x="20696" y="1668"/>
                </a:lnTo>
                <a:lnTo>
                  <a:pt x="20687" y="1659"/>
                </a:lnTo>
                <a:lnTo>
                  <a:pt x="20679" y="1650"/>
                </a:lnTo>
                <a:lnTo>
                  <a:pt x="20687" y="1633"/>
                </a:lnTo>
                <a:lnTo>
                  <a:pt x="20696" y="1624"/>
                </a:lnTo>
                <a:lnTo>
                  <a:pt x="20687" y="1615"/>
                </a:lnTo>
                <a:lnTo>
                  <a:pt x="20679" y="1597"/>
                </a:lnTo>
                <a:lnTo>
                  <a:pt x="20670" y="1589"/>
                </a:lnTo>
                <a:lnTo>
                  <a:pt x="20661" y="1580"/>
                </a:lnTo>
                <a:lnTo>
                  <a:pt x="20652" y="1580"/>
                </a:lnTo>
                <a:lnTo>
                  <a:pt x="20661" y="1597"/>
                </a:lnTo>
                <a:lnTo>
                  <a:pt x="20652" y="1606"/>
                </a:lnTo>
                <a:lnTo>
                  <a:pt x="20652" y="1615"/>
                </a:lnTo>
                <a:lnTo>
                  <a:pt x="20617" y="1615"/>
                </a:lnTo>
                <a:lnTo>
                  <a:pt x="20599" y="1615"/>
                </a:lnTo>
                <a:lnTo>
                  <a:pt x="20573" y="1615"/>
                </a:lnTo>
                <a:lnTo>
                  <a:pt x="20546" y="1597"/>
                </a:lnTo>
                <a:lnTo>
                  <a:pt x="20537" y="1589"/>
                </a:lnTo>
                <a:lnTo>
                  <a:pt x="20537" y="1580"/>
                </a:lnTo>
                <a:lnTo>
                  <a:pt x="20546" y="1580"/>
                </a:lnTo>
                <a:lnTo>
                  <a:pt x="20555" y="1571"/>
                </a:lnTo>
                <a:lnTo>
                  <a:pt x="20537" y="1571"/>
                </a:lnTo>
                <a:lnTo>
                  <a:pt x="20529" y="1571"/>
                </a:lnTo>
                <a:lnTo>
                  <a:pt x="20520" y="1589"/>
                </a:lnTo>
                <a:lnTo>
                  <a:pt x="20511" y="1580"/>
                </a:lnTo>
                <a:lnTo>
                  <a:pt x="20458" y="1571"/>
                </a:lnTo>
                <a:lnTo>
                  <a:pt x="20449" y="1580"/>
                </a:lnTo>
                <a:lnTo>
                  <a:pt x="20432" y="1589"/>
                </a:lnTo>
                <a:lnTo>
                  <a:pt x="20423" y="1597"/>
                </a:lnTo>
                <a:lnTo>
                  <a:pt x="20414" y="1606"/>
                </a:lnTo>
                <a:lnTo>
                  <a:pt x="20423" y="1615"/>
                </a:lnTo>
                <a:lnTo>
                  <a:pt x="20449" y="1615"/>
                </a:lnTo>
                <a:lnTo>
                  <a:pt x="20476" y="1615"/>
                </a:lnTo>
                <a:lnTo>
                  <a:pt x="20493" y="1606"/>
                </a:lnTo>
                <a:lnTo>
                  <a:pt x="20502" y="1615"/>
                </a:lnTo>
                <a:lnTo>
                  <a:pt x="20511" y="1615"/>
                </a:lnTo>
                <a:lnTo>
                  <a:pt x="20502" y="1624"/>
                </a:lnTo>
                <a:lnTo>
                  <a:pt x="20476" y="1633"/>
                </a:lnTo>
                <a:lnTo>
                  <a:pt x="20432" y="1650"/>
                </a:lnTo>
                <a:lnTo>
                  <a:pt x="20414" y="1650"/>
                </a:lnTo>
                <a:lnTo>
                  <a:pt x="20396" y="1650"/>
                </a:lnTo>
                <a:lnTo>
                  <a:pt x="20379" y="1659"/>
                </a:lnTo>
                <a:lnTo>
                  <a:pt x="20379" y="1668"/>
                </a:lnTo>
                <a:lnTo>
                  <a:pt x="20335" y="1677"/>
                </a:lnTo>
                <a:lnTo>
                  <a:pt x="20326" y="1677"/>
                </a:lnTo>
                <a:lnTo>
                  <a:pt x="20317" y="1677"/>
                </a:lnTo>
                <a:lnTo>
                  <a:pt x="20308" y="1686"/>
                </a:lnTo>
                <a:lnTo>
                  <a:pt x="20299" y="1686"/>
                </a:lnTo>
                <a:lnTo>
                  <a:pt x="20282" y="1695"/>
                </a:lnTo>
                <a:lnTo>
                  <a:pt x="20246" y="1695"/>
                </a:lnTo>
                <a:lnTo>
                  <a:pt x="20229" y="1695"/>
                </a:lnTo>
                <a:lnTo>
                  <a:pt x="20185" y="1695"/>
                </a:lnTo>
                <a:lnTo>
                  <a:pt x="20176" y="1703"/>
                </a:lnTo>
                <a:lnTo>
                  <a:pt x="20167" y="1712"/>
                </a:lnTo>
                <a:lnTo>
                  <a:pt x="20158" y="1721"/>
                </a:lnTo>
                <a:lnTo>
                  <a:pt x="20158" y="1730"/>
                </a:lnTo>
                <a:lnTo>
                  <a:pt x="20132" y="1739"/>
                </a:lnTo>
                <a:lnTo>
                  <a:pt x="20105" y="1747"/>
                </a:lnTo>
                <a:lnTo>
                  <a:pt x="20088" y="1747"/>
                </a:lnTo>
                <a:lnTo>
                  <a:pt x="20105" y="1739"/>
                </a:lnTo>
                <a:lnTo>
                  <a:pt x="20123" y="1721"/>
                </a:lnTo>
                <a:lnTo>
                  <a:pt x="20167" y="1677"/>
                </a:lnTo>
                <a:lnTo>
                  <a:pt x="20202" y="1668"/>
                </a:lnTo>
                <a:lnTo>
                  <a:pt x="20211" y="1668"/>
                </a:lnTo>
                <a:lnTo>
                  <a:pt x="20238" y="1633"/>
                </a:lnTo>
                <a:lnTo>
                  <a:pt x="20246" y="1633"/>
                </a:lnTo>
                <a:lnTo>
                  <a:pt x="20282" y="1633"/>
                </a:lnTo>
                <a:lnTo>
                  <a:pt x="20308" y="1624"/>
                </a:lnTo>
                <a:lnTo>
                  <a:pt x="20379" y="1571"/>
                </a:lnTo>
                <a:lnTo>
                  <a:pt x="20405" y="1562"/>
                </a:lnTo>
                <a:lnTo>
                  <a:pt x="20432" y="1553"/>
                </a:lnTo>
                <a:lnTo>
                  <a:pt x="20432" y="1544"/>
                </a:lnTo>
                <a:lnTo>
                  <a:pt x="20440" y="1536"/>
                </a:lnTo>
                <a:lnTo>
                  <a:pt x="20432" y="1536"/>
                </a:lnTo>
                <a:lnTo>
                  <a:pt x="20432" y="1527"/>
                </a:lnTo>
                <a:lnTo>
                  <a:pt x="20458" y="1518"/>
                </a:lnTo>
                <a:lnTo>
                  <a:pt x="20467" y="1509"/>
                </a:lnTo>
                <a:lnTo>
                  <a:pt x="20511" y="1500"/>
                </a:lnTo>
                <a:lnTo>
                  <a:pt x="20537" y="1483"/>
                </a:lnTo>
                <a:lnTo>
                  <a:pt x="20582" y="1465"/>
                </a:lnTo>
                <a:lnTo>
                  <a:pt x="20608" y="1456"/>
                </a:lnTo>
                <a:lnTo>
                  <a:pt x="20661" y="1430"/>
                </a:lnTo>
                <a:lnTo>
                  <a:pt x="20705" y="1386"/>
                </a:lnTo>
                <a:lnTo>
                  <a:pt x="20714" y="1359"/>
                </a:lnTo>
                <a:lnTo>
                  <a:pt x="20705" y="1359"/>
                </a:lnTo>
                <a:lnTo>
                  <a:pt x="20687" y="1350"/>
                </a:lnTo>
                <a:lnTo>
                  <a:pt x="20679" y="1341"/>
                </a:lnTo>
                <a:lnTo>
                  <a:pt x="20661" y="1341"/>
                </a:lnTo>
                <a:lnTo>
                  <a:pt x="20643" y="1324"/>
                </a:lnTo>
                <a:lnTo>
                  <a:pt x="20626" y="1306"/>
                </a:lnTo>
                <a:lnTo>
                  <a:pt x="20635" y="1306"/>
                </a:lnTo>
                <a:lnTo>
                  <a:pt x="20670" y="1324"/>
                </a:lnTo>
                <a:lnTo>
                  <a:pt x="20696" y="1333"/>
                </a:lnTo>
                <a:lnTo>
                  <a:pt x="20705" y="1341"/>
                </a:lnTo>
                <a:lnTo>
                  <a:pt x="20696" y="1350"/>
                </a:lnTo>
                <a:lnTo>
                  <a:pt x="20705" y="1341"/>
                </a:lnTo>
                <a:lnTo>
                  <a:pt x="20723" y="1324"/>
                </a:lnTo>
                <a:lnTo>
                  <a:pt x="20732" y="1306"/>
                </a:lnTo>
                <a:lnTo>
                  <a:pt x="20723" y="1289"/>
                </a:lnTo>
                <a:lnTo>
                  <a:pt x="20705" y="1297"/>
                </a:lnTo>
                <a:lnTo>
                  <a:pt x="20696" y="1262"/>
                </a:lnTo>
                <a:lnTo>
                  <a:pt x="20687" y="1253"/>
                </a:lnTo>
                <a:lnTo>
                  <a:pt x="20687" y="1244"/>
                </a:lnTo>
                <a:lnTo>
                  <a:pt x="20670" y="1244"/>
                </a:lnTo>
                <a:lnTo>
                  <a:pt x="20661" y="1244"/>
                </a:lnTo>
                <a:lnTo>
                  <a:pt x="20670" y="1244"/>
                </a:lnTo>
                <a:lnTo>
                  <a:pt x="20679" y="1253"/>
                </a:lnTo>
                <a:lnTo>
                  <a:pt x="20670" y="1262"/>
                </a:lnTo>
                <a:lnTo>
                  <a:pt x="20652" y="1271"/>
                </a:lnTo>
                <a:lnTo>
                  <a:pt x="20635" y="1271"/>
                </a:lnTo>
                <a:lnTo>
                  <a:pt x="20643" y="1271"/>
                </a:lnTo>
                <a:lnTo>
                  <a:pt x="20652" y="1262"/>
                </a:lnTo>
                <a:lnTo>
                  <a:pt x="20643" y="1253"/>
                </a:lnTo>
                <a:lnTo>
                  <a:pt x="20643" y="1244"/>
                </a:lnTo>
                <a:lnTo>
                  <a:pt x="20635" y="1227"/>
                </a:lnTo>
                <a:lnTo>
                  <a:pt x="20617" y="1218"/>
                </a:lnTo>
                <a:lnTo>
                  <a:pt x="20608" y="1218"/>
                </a:lnTo>
                <a:lnTo>
                  <a:pt x="20599" y="1218"/>
                </a:lnTo>
                <a:lnTo>
                  <a:pt x="20582" y="1227"/>
                </a:lnTo>
                <a:lnTo>
                  <a:pt x="20590" y="1218"/>
                </a:lnTo>
                <a:lnTo>
                  <a:pt x="20599" y="1209"/>
                </a:lnTo>
                <a:lnTo>
                  <a:pt x="20582" y="1200"/>
                </a:lnTo>
                <a:lnTo>
                  <a:pt x="20573" y="1191"/>
                </a:lnTo>
                <a:lnTo>
                  <a:pt x="20564" y="1183"/>
                </a:lnTo>
                <a:lnTo>
                  <a:pt x="20546" y="1174"/>
                </a:lnTo>
                <a:lnTo>
                  <a:pt x="20529" y="1174"/>
                </a:lnTo>
                <a:lnTo>
                  <a:pt x="20476" y="1165"/>
                </a:lnTo>
                <a:lnTo>
                  <a:pt x="20440" y="1174"/>
                </a:lnTo>
                <a:lnTo>
                  <a:pt x="20396" y="1165"/>
                </a:lnTo>
                <a:lnTo>
                  <a:pt x="20343" y="1174"/>
                </a:lnTo>
                <a:lnTo>
                  <a:pt x="20326" y="1174"/>
                </a:lnTo>
                <a:lnTo>
                  <a:pt x="20308" y="1165"/>
                </a:lnTo>
                <a:lnTo>
                  <a:pt x="20299" y="1174"/>
                </a:lnTo>
                <a:lnTo>
                  <a:pt x="20290" y="1183"/>
                </a:lnTo>
                <a:lnTo>
                  <a:pt x="20290" y="1191"/>
                </a:lnTo>
                <a:lnTo>
                  <a:pt x="20273" y="1200"/>
                </a:lnTo>
                <a:lnTo>
                  <a:pt x="20264" y="1200"/>
                </a:lnTo>
                <a:lnTo>
                  <a:pt x="20238" y="1200"/>
                </a:lnTo>
                <a:lnTo>
                  <a:pt x="20211" y="1209"/>
                </a:lnTo>
                <a:lnTo>
                  <a:pt x="20202" y="1200"/>
                </a:lnTo>
                <a:lnTo>
                  <a:pt x="20176" y="1200"/>
                </a:lnTo>
                <a:lnTo>
                  <a:pt x="20176" y="1191"/>
                </a:lnTo>
                <a:lnTo>
                  <a:pt x="20185" y="1191"/>
                </a:lnTo>
                <a:lnTo>
                  <a:pt x="20193" y="1191"/>
                </a:lnTo>
                <a:lnTo>
                  <a:pt x="20220" y="1165"/>
                </a:lnTo>
                <a:lnTo>
                  <a:pt x="20238" y="1156"/>
                </a:lnTo>
                <a:lnTo>
                  <a:pt x="20255" y="1139"/>
                </a:lnTo>
                <a:lnTo>
                  <a:pt x="20246" y="1130"/>
                </a:lnTo>
                <a:lnTo>
                  <a:pt x="20220" y="1121"/>
                </a:lnTo>
                <a:lnTo>
                  <a:pt x="20202" y="1121"/>
                </a:lnTo>
                <a:lnTo>
                  <a:pt x="20202" y="1130"/>
                </a:lnTo>
                <a:lnTo>
                  <a:pt x="20176" y="1121"/>
                </a:lnTo>
                <a:lnTo>
                  <a:pt x="20158" y="1121"/>
                </a:lnTo>
                <a:lnTo>
                  <a:pt x="20132" y="1130"/>
                </a:lnTo>
                <a:lnTo>
                  <a:pt x="20123" y="1112"/>
                </a:lnTo>
                <a:lnTo>
                  <a:pt x="20096" y="1112"/>
                </a:lnTo>
                <a:lnTo>
                  <a:pt x="20017" y="1112"/>
                </a:lnTo>
                <a:lnTo>
                  <a:pt x="20026" y="1103"/>
                </a:lnTo>
                <a:lnTo>
                  <a:pt x="20070" y="1103"/>
                </a:lnTo>
                <a:lnTo>
                  <a:pt x="20105" y="1094"/>
                </a:lnTo>
                <a:lnTo>
                  <a:pt x="20132" y="1077"/>
                </a:lnTo>
                <a:lnTo>
                  <a:pt x="20149" y="1068"/>
                </a:lnTo>
                <a:lnTo>
                  <a:pt x="20149" y="1059"/>
                </a:lnTo>
                <a:lnTo>
                  <a:pt x="20140" y="1050"/>
                </a:lnTo>
                <a:lnTo>
                  <a:pt x="20132" y="1041"/>
                </a:lnTo>
                <a:lnTo>
                  <a:pt x="20096" y="1041"/>
                </a:lnTo>
                <a:lnTo>
                  <a:pt x="20070" y="1033"/>
                </a:lnTo>
                <a:lnTo>
                  <a:pt x="20061" y="1024"/>
                </a:lnTo>
                <a:lnTo>
                  <a:pt x="20017" y="1015"/>
                </a:lnTo>
                <a:lnTo>
                  <a:pt x="19999" y="1015"/>
                </a:lnTo>
                <a:lnTo>
                  <a:pt x="19973" y="1033"/>
                </a:lnTo>
                <a:lnTo>
                  <a:pt x="19955" y="1024"/>
                </a:lnTo>
                <a:lnTo>
                  <a:pt x="19938" y="1033"/>
                </a:lnTo>
                <a:lnTo>
                  <a:pt x="19902" y="1050"/>
                </a:lnTo>
                <a:lnTo>
                  <a:pt x="19823" y="1094"/>
                </a:lnTo>
                <a:lnTo>
                  <a:pt x="19805" y="1112"/>
                </a:lnTo>
                <a:lnTo>
                  <a:pt x="19796" y="1121"/>
                </a:lnTo>
                <a:lnTo>
                  <a:pt x="19779" y="1130"/>
                </a:lnTo>
                <a:lnTo>
                  <a:pt x="19770" y="1147"/>
                </a:lnTo>
                <a:lnTo>
                  <a:pt x="19779" y="1156"/>
                </a:lnTo>
                <a:lnTo>
                  <a:pt x="19779" y="1165"/>
                </a:lnTo>
                <a:lnTo>
                  <a:pt x="19788" y="1174"/>
                </a:lnTo>
                <a:lnTo>
                  <a:pt x="19779" y="1191"/>
                </a:lnTo>
                <a:lnTo>
                  <a:pt x="19779" y="1200"/>
                </a:lnTo>
                <a:lnTo>
                  <a:pt x="19796" y="1200"/>
                </a:lnTo>
                <a:lnTo>
                  <a:pt x="19832" y="1209"/>
                </a:lnTo>
                <a:lnTo>
                  <a:pt x="19823" y="1218"/>
                </a:lnTo>
                <a:lnTo>
                  <a:pt x="19805" y="1209"/>
                </a:lnTo>
                <a:lnTo>
                  <a:pt x="19788" y="1209"/>
                </a:lnTo>
                <a:lnTo>
                  <a:pt x="19770" y="1200"/>
                </a:lnTo>
                <a:lnTo>
                  <a:pt x="19735" y="1209"/>
                </a:lnTo>
                <a:lnTo>
                  <a:pt x="19699" y="1209"/>
                </a:lnTo>
                <a:lnTo>
                  <a:pt x="19673" y="1209"/>
                </a:lnTo>
                <a:lnTo>
                  <a:pt x="19629" y="1200"/>
                </a:lnTo>
                <a:lnTo>
                  <a:pt x="19620" y="1209"/>
                </a:lnTo>
                <a:lnTo>
                  <a:pt x="19629" y="1218"/>
                </a:lnTo>
                <a:lnTo>
                  <a:pt x="19638" y="1227"/>
                </a:lnTo>
                <a:lnTo>
                  <a:pt x="19664" y="1236"/>
                </a:lnTo>
                <a:lnTo>
                  <a:pt x="19682" y="1244"/>
                </a:lnTo>
                <a:lnTo>
                  <a:pt x="19691" y="1262"/>
                </a:lnTo>
                <a:lnTo>
                  <a:pt x="19699" y="1289"/>
                </a:lnTo>
                <a:lnTo>
                  <a:pt x="19691" y="1297"/>
                </a:lnTo>
                <a:lnTo>
                  <a:pt x="19682" y="1306"/>
                </a:lnTo>
                <a:lnTo>
                  <a:pt x="19673" y="1315"/>
                </a:lnTo>
                <a:lnTo>
                  <a:pt x="19664" y="1315"/>
                </a:lnTo>
                <a:lnTo>
                  <a:pt x="19682" y="1306"/>
                </a:lnTo>
                <a:lnTo>
                  <a:pt x="19682" y="1289"/>
                </a:lnTo>
                <a:lnTo>
                  <a:pt x="19691" y="1280"/>
                </a:lnTo>
                <a:lnTo>
                  <a:pt x="19682" y="1271"/>
                </a:lnTo>
                <a:lnTo>
                  <a:pt x="19673" y="1262"/>
                </a:lnTo>
                <a:lnTo>
                  <a:pt x="19646" y="1253"/>
                </a:lnTo>
                <a:lnTo>
                  <a:pt x="19629" y="1253"/>
                </a:lnTo>
                <a:lnTo>
                  <a:pt x="19620" y="1244"/>
                </a:lnTo>
                <a:lnTo>
                  <a:pt x="19611" y="1244"/>
                </a:lnTo>
                <a:lnTo>
                  <a:pt x="19585" y="1253"/>
                </a:lnTo>
                <a:lnTo>
                  <a:pt x="19576" y="1253"/>
                </a:lnTo>
                <a:lnTo>
                  <a:pt x="19558" y="1262"/>
                </a:lnTo>
                <a:lnTo>
                  <a:pt x="19558" y="1271"/>
                </a:lnTo>
                <a:lnTo>
                  <a:pt x="19541" y="1271"/>
                </a:lnTo>
                <a:lnTo>
                  <a:pt x="19532" y="1280"/>
                </a:lnTo>
                <a:lnTo>
                  <a:pt x="19523" y="1280"/>
                </a:lnTo>
                <a:lnTo>
                  <a:pt x="19514" y="1280"/>
                </a:lnTo>
                <a:lnTo>
                  <a:pt x="19505" y="1280"/>
                </a:lnTo>
                <a:lnTo>
                  <a:pt x="19479" y="1289"/>
                </a:lnTo>
                <a:lnTo>
                  <a:pt x="19452" y="1297"/>
                </a:lnTo>
                <a:lnTo>
                  <a:pt x="19452" y="1289"/>
                </a:lnTo>
                <a:lnTo>
                  <a:pt x="19461" y="1280"/>
                </a:lnTo>
                <a:lnTo>
                  <a:pt x="19452" y="1280"/>
                </a:lnTo>
                <a:lnTo>
                  <a:pt x="19408" y="1289"/>
                </a:lnTo>
                <a:lnTo>
                  <a:pt x="19391" y="1297"/>
                </a:lnTo>
                <a:lnTo>
                  <a:pt x="19417" y="1280"/>
                </a:lnTo>
                <a:lnTo>
                  <a:pt x="19417" y="1271"/>
                </a:lnTo>
                <a:lnTo>
                  <a:pt x="19408" y="1262"/>
                </a:lnTo>
                <a:lnTo>
                  <a:pt x="19382" y="1262"/>
                </a:lnTo>
                <a:lnTo>
                  <a:pt x="19364" y="1262"/>
                </a:lnTo>
                <a:lnTo>
                  <a:pt x="19346" y="1262"/>
                </a:lnTo>
                <a:lnTo>
                  <a:pt x="19311" y="1262"/>
                </a:lnTo>
                <a:lnTo>
                  <a:pt x="19302" y="1262"/>
                </a:lnTo>
                <a:lnTo>
                  <a:pt x="19294" y="1262"/>
                </a:lnTo>
                <a:lnTo>
                  <a:pt x="19276" y="1262"/>
                </a:lnTo>
                <a:lnTo>
                  <a:pt x="19258" y="1262"/>
                </a:lnTo>
                <a:lnTo>
                  <a:pt x="19241" y="1271"/>
                </a:lnTo>
                <a:lnTo>
                  <a:pt x="19223" y="1262"/>
                </a:lnTo>
                <a:lnTo>
                  <a:pt x="19214" y="1262"/>
                </a:lnTo>
                <a:lnTo>
                  <a:pt x="19205" y="1280"/>
                </a:lnTo>
                <a:lnTo>
                  <a:pt x="19188" y="1271"/>
                </a:lnTo>
                <a:lnTo>
                  <a:pt x="19179" y="1280"/>
                </a:lnTo>
                <a:lnTo>
                  <a:pt x="19188" y="1297"/>
                </a:lnTo>
                <a:lnTo>
                  <a:pt x="19196" y="1297"/>
                </a:lnTo>
                <a:lnTo>
                  <a:pt x="19205" y="1289"/>
                </a:lnTo>
                <a:lnTo>
                  <a:pt x="19223" y="1297"/>
                </a:lnTo>
                <a:lnTo>
                  <a:pt x="19232" y="1289"/>
                </a:lnTo>
                <a:lnTo>
                  <a:pt x="19241" y="1289"/>
                </a:lnTo>
                <a:lnTo>
                  <a:pt x="19276" y="1289"/>
                </a:lnTo>
                <a:lnTo>
                  <a:pt x="19276" y="1297"/>
                </a:lnTo>
                <a:lnTo>
                  <a:pt x="19232" y="1306"/>
                </a:lnTo>
                <a:lnTo>
                  <a:pt x="19161" y="1315"/>
                </a:lnTo>
                <a:lnTo>
                  <a:pt x="19152" y="1315"/>
                </a:lnTo>
                <a:lnTo>
                  <a:pt x="19108" y="1324"/>
                </a:lnTo>
                <a:lnTo>
                  <a:pt x="19082" y="1333"/>
                </a:lnTo>
                <a:lnTo>
                  <a:pt x="19046" y="1333"/>
                </a:lnTo>
                <a:lnTo>
                  <a:pt x="18985" y="1341"/>
                </a:lnTo>
                <a:lnTo>
                  <a:pt x="18941" y="1359"/>
                </a:lnTo>
                <a:lnTo>
                  <a:pt x="18923" y="1359"/>
                </a:lnTo>
                <a:lnTo>
                  <a:pt x="18879" y="1377"/>
                </a:lnTo>
                <a:lnTo>
                  <a:pt x="18861" y="1386"/>
                </a:lnTo>
                <a:lnTo>
                  <a:pt x="18799" y="1412"/>
                </a:lnTo>
                <a:lnTo>
                  <a:pt x="18764" y="1403"/>
                </a:lnTo>
                <a:lnTo>
                  <a:pt x="18755" y="1403"/>
                </a:lnTo>
                <a:lnTo>
                  <a:pt x="18747" y="1412"/>
                </a:lnTo>
                <a:lnTo>
                  <a:pt x="18747" y="1421"/>
                </a:lnTo>
                <a:lnTo>
                  <a:pt x="18764" y="1421"/>
                </a:lnTo>
                <a:lnTo>
                  <a:pt x="18773" y="1421"/>
                </a:lnTo>
                <a:lnTo>
                  <a:pt x="18791" y="1430"/>
                </a:lnTo>
                <a:lnTo>
                  <a:pt x="18782" y="1439"/>
                </a:lnTo>
                <a:lnTo>
                  <a:pt x="18755" y="1465"/>
                </a:lnTo>
                <a:lnTo>
                  <a:pt x="18738" y="1474"/>
                </a:lnTo>
                <a:lnTo>
                  <a:pt x="18729" y="1474"/>
                </a:lnTo>
                <a:lnTo>
                  <a:pt x="18694" y="1456"/>
                </a:lnTo>
                <a:lnTo>
                  <a:pt x="18685" y="1465"/>
                </a:lnTo>
                <a:lnTo>
                  <a:pt x="18685" y="1474"/>
                </a:lnTo>
                <a:lnTo>
                  <a:pt x="18667" y="1465"/>
                </a:lnTo>
                <a:lnTo>
                  <a:pt x="18667" y="1483"/>
                </a:lnTo>
                <a:lnTo>
                  <a:pt x="18685" y="1483"/>
                </a:lnTo>
                <a:lnTo>
                  <a:pt x="18711" y="1492"/>
                </a:lnTo>
                <a:lnTo>
                  <a:pt x="18729" y="1500"/>
                </a:lnTo>
                <a:lnTo>
                  <a:pt x="18747" y="1509"/>
                </a:lnTo>
                <a:lnTo>
                  <a:pt x="18764" y="1518"/>
                </a:lnTo>
                <a:lnTo>
                  <a:pt x="18773" y="1527"/>
                </a:lnTo>
                <a:lnTo>
                  <a:pt x="18747" y="1527"/>
                </a:lnTo>
                <a:lnTo>
                  <a:pt x="18729" y="1518"/>
                </a:lnTo>
                <a:lnTo>
                  <a:pt x="18720" y="1509"/>
                </a:lnTo>
                <a:lnTo>
                  <a:pt x="18711" y="1509"/>
                </a:lnTo>
                <a:lnTo>
                  <a:pt x="18694" y="1518"/>
                </a:lnTo>
                <a:lnTo>
                  <a:pt x="18676" y="1527"/>
                </a:lnTo>
                <a:lnTo>
                  <a:pt x="18694" y="1536"/>
                </a:lnTo>
                <a:lnTo>
                  <a:pt x="18720" y="1544"/>
                </a:lnTo>
                <a:lnTo>
                  <a:pt x="18729" y="1544"/>
                </a:lnTo>
                <a:lnTo>
                  <a:pt x="18764" y="1597"/>
                </a:lnTo>
                <a:lnTo>
                  <a:pt x="18773" y="1597"/>
                </a:lnTo>
                <a:lnTo>
                  <a:pt x="18791" y="1597"/>
                </a:lnTo>
                <a:lnTo>
                  <a:pt x="18791" y="1606"/>
                </a:lnTo>
                <a:lnTo>
                  <a:pt x="18782" y="1615"/>
                </a:lnTo>
                <a:lnTo>
                  <a:pt x="18773" y="1615"/>
                </a:lnTo>
                <a:lnTo>
                  <a:pt x="18764" y="1633"/>
                </a:lnTo>
                <a:lnTo>
                  <a:pt x="18702" y="1642"/>
                </a:lnTo>
                <a:lnTo>
                  <a:pt x="18694" y="1642"/>
                </a:lnTo>
                <a:lnTo>
                  <a:pt x="18685" y="1642"/>
                </a:lnTo>
                <a:lnTo>
                  <a:pt x="18676" y="1650"/>
                </a:lnTo>
                <a:lnTo>
                  <a:pt x="18676" y="1659"/>
                </a:lnTo>
                <a:lnTo>
                  <a:pt x="18676" y="1668"/>
                </a:lnTo>
                <a:lnTo>
                  <a:pt x="18685" y="1677"/>
                </a:lnTo>
                <a:lnTo>
                  <a:pt x="18729" y="1703"/>
                </a:lnTo>
                <a:lnTo>
                  <a:pt x="18720" y="1695"/>
                </a:lnTo>
                <a:lnTo>
                  <a:pt x="18702" y="1695"/>
                </a:lnTo>
                <a:lnTo>
                  <a:pt x="18685" y="1677"/>
                </a:lnTo>
                <a:lnTo>
                  <a:pt x="18667" y="1668"/>
                </a:lnTo>
                <a:lnTo>
                  <a:pt x="18667" y="1659"/>
                </a:lnTo>
                <a:lnTo>
                  <a:pt x="18667" y="1650"/>
                </a:lnTo>
                <a:lnTo>
                  <a:pt x="18685" y="1633"/>
                </a:lnTo>
                <a:lnTo>
                  <a:pt x="18702" y="1633"/>
                </a:lnTo>
                <a:lnTo>
                  <a:pt x="18729" y="1615"/>
                </a:lnTo>
                <a:lnTo>
                  <a:pt x="18755" y="1597"/>
                </a:lnTo>
                <a:lnTo>
                  <a:pt x="18747" y="1597"/>
                </a:lnTo>
                <a:lnTo>
                  <a:pt x="18747" y="1589"/>
                </a:lnTo>
                <a:lnTo>
                  <a:pt x="18720" y="1589"/>
                </a:lnTo>
                <a:lnTo>
                  <a:pt x="18676" y="1597"/>
                </a:lnTo>
                <a:lnTo>
                  <a:pt x="18649" y="1597"/>
                </a:lnTo>
                <a:lnTo>
                  <a:pt x="18641" y="1615"/>
                </a:lnTo>
                <a:lnTo>
                  <a:pt x="18623" y="1615"/>
                </a:lnTo>
                <a:lnTo>
                  <a:pt x="18614" y="1615"/>
                </a:lnTo>
                <a:lnTo>
                  <a:pt x="18588" y="1606"/>
                </a:lnTo>
                <a:lnTo>
                  <a:pt x="18561" y="1615"/>
                </a:lnTo>
                <a:lnTo>
                  <a:pt x="18508" y="1624"/>
                </a:lnTo>
                <a:lnTo>
                  <a:pt x="18500" y="1624"/>
                </a:lnTo>
                <a:lnTo>
                  <a:pt x="18367" y="1624"/>
                </a:lnTo>
                <a:lnTo>
                  <a:pt x="18350" y="1624"/>
                </a:lnTo>
                <a:lnTo>
                  <a:pt x="18279" y="1642"/>
                </a:lnTo>
                <a:lnTo>
                  <a:pt x="18279" y="1650"/>
                </a:lnTo>
                <a:lnTo>
                  <a:pt x="18270" y="1659"/>
                </a:lnTo>
                <a:lnTo>
                  <a:pt x="18270" y="1668"/>
                </a:lnTo>
                <a:lnTo>
                  <a:pt x="18270" y="1677"/>
                </a:lnTo>
                <a:lnTo>
                  <a:pt x="18270" y="1686"/>
                </a:lnTo>
                <a:lnTo>
                  <a:pt x="18270" y="1695"/>
                </a:lnTo>
                <a:lnTo>
                  <a:pt x="18279" y="1703"/>
                </a:lnTo>
                <a:lnTo>
                  <a:pt x="18288" y="1712"/>
                </a:lnTo>
                <a:lnTo>
                  <a:pt x="18297" y="1712"/>
                </a:lnTo>
                <a:lnTo>
                  <a:pt x="18297" y="1730"/>
                </a:lnTo>
                <a:lnTo>
                  <a:pt x="18297" y="1739"/>
                </a:lnTo>
                <a:lnTo>
                  <a:pt x="18288" y="1756"/>
                </a:lnTo>
                <a:lnTo>
                  <a:pt x="18288" y="1765"/>
                </a:lnTo>
                <a:lnTo>
                  <a:pt x="18297" y="1783"/>
                </a:lnTo>
                <a:lnTo>
                  <a:pt x="18297" y="1792"/>
                </a:lnTo>
                <a:lnTo>
                  <a:pt x="18314" y="1800"/>
                </a:lnTo>
                <a:lnTo>
                  <a:pt x="18332" y="1809"/>
                </a:lnTo>
                <a:lnTo>
                  <a:pt x="18358" y="1809"/>
                </a:lnTo>
                <a:lnTo>
                  <a:pt x="18367" y="1809"/>
                </a:lnTo>
                <a:lnTo>
                  <a:pt x="18394" y="1818"/>
                </a:lnTo>
                <a:lnTo>
                  <a:pt x="18402" y="1827"/>
                </a:lnTo>
                <a:lnTo>
                  <a:pt x="18402" y="1845"/>
                </a:lnTo>
                <a:lnTo>
                  <a:pt x="18411" y="1845"/>
                </a:lnTo>
                <a:lnTo>
                  <a:pt x="18429" y="1871"/>
                </a:lnTo>
                <a:lnTo>
                  <a:pt x="18438" y="1871"/>
                </a:lnTo>
                <a:lnTo>
                  <a:pt x="18473" y="1871"/>
                </a:lnTo>
                <a:lnTo>
                  <a:pt x="18482" y="1880"/>
                </a:lnTo>
                <a:lnTo>
                  <a:pt x="18500" y="1898"/>
                </a:lnTo>
                <a:lnTo>
                  <a:pt x="18500" y="1906"/>
                </a:lnTo>
                <a:lnTo>
                  <a:pt x="18500" y="1915"/>
                </a:lnTo>
                <a:lnTo>
                  <a:pt x="18500" y="1924"/>
                </a:lnTo>
                <a:lnTo>
                  <a:pt x="18491" y="1933"/>
                </a:lnTo>
                <a:lnTo>
                  <a:pt x="18482" y="1959"/>
                </a:lnTo>
                <a:lnTo>
                  <a:pt x="18473" y="1977"/>
                </a:lnTo>
                <a:lnTo>
                  <a:pt x="18482" y="1995"/>
                </a:lnTo>
                <a:lnTo>
                  <a:pt x="18500" y="2021"/>
                </a:lnTo>
                <a:lnTo>
                  <a:pt x="18508" y="2039"/>
                </a:lnTo>
                <a:lnTo>
                  <a:pt x="18508" y="2056"/>
                </a:lnTo>
                <a:lnTo>
                  <a:pt x="18508" y="2065"/>
                </a:lnTo>
                <a:lnTo>
                  <a:pt x="18508" y="2074"/>
                </a:lnTo>
                <a:lnTo>
                  <a:pt x="18491" y="2083"/>
                </a:lnTo>
                <a:lnTo>
                  <a:pt x="18482" y="2083"/>
                </a:lnTo>
                <a:lnTo>
                  <a:pt x="18464" y="2092"/>
                </a:lnTo>
                <a:lnTo>
                  <a:pt x="18464" y="2101"/>
                </a:lnTo>
                <a:lnTo>
                  <a:pt x="18464" y="2109"/>
                </a:lnTo>
                <a:lnTo>
                  <a:pt x="18464" y="2118"/>
                </a:lnTo>
                <a:lnTo>
                  <a:pt x="18455" y="2118"/>
                </a:lnTo>
                <a:lnTo>
                  <a:pt x="18447" y="2109"/>
                </a:lnTo>
                <a:lnTo>
                  <a:pt x="18438" y="2109"/>
                </a:lnTo>
                <a:lnTo>
                  <a:pt x="18438" y="2101"/>
                </a:lnTo>
                <a:lnTo>
                  <a:pt x="18438" y="2092"/>
                </a:lnTo>
                <a:lnTo>
                  <a:pt x="18455" y="2074"/>
                </a:lnTo>
                <a:lnTo>
                  <a:pt x="18464" y="2048"/>
                </a:lnTo>
                <a:lnTo>
                  <a:pt x="18464" y="2039"/>
                </a:lnTo>
                <a:lnTo>
                  <a:pt x="18464" y="2021"/>
                </a:lnTo>
                <a:lnTo>
                  <a:pt x="18455" y="2012"/>
                </a:lnTo>
                <a:lnTo>
                  <a:pt x="18447" y="2003"/>
                </a:lnTo>
                <a:lnTo>
                  <a:pt x="18438" y="2003"/>
                </a:lnTo>
                <a:lnTo>
                  <a:pt x="18429" y="2012"/>
                </a:lnTo>
                <a:lnTo>
                  <a:pt x="18420" y="2039"/>
                </a:lnTo>
                <a:lnTo>
                  <a:pt x="18402" y="2056"/>
                </a:lnTo>
                <a:lnTo>
                  <a:pt x="18402" y="2065"/>
                </a:lnTo>
                <a:lnTo>
                  <a:pt x="18402" y="2074"/>
                </a:lnTo>
                <a:lnTo>
                  <a:pt x="18394" y="2056"/>
                </a:lnTo>
                <a:lnTo>
                  <a:pt x="18394" y="2048"/>
                </a:lnTo>
                <a:lnTo>
                  <a:pt x="18402" y="2030"/>
                </a:lnTo>
                <a:lnTo>
                  <a:pt x="18411" y="2021"/>
                </a:lnTo>
                <a:lnTo>
                  <a:pt x="18411" y="2012"/>
                </a:lnTo>
                <a:lnTo>
                  <a:pt x="18402" y="1995"/>
                </a:lnTo>
                <a:lnTo>
                  <a:pt x="18402" y="1986"/>
                </a:lnTo>
                <a:lnTo>
                  <a:pt x="18402" y="1977"/>
                </a:lnTo>
                <a:lnTo>
                  <a:pt x="18411" y="1959"/>
                </a:lnTo>
                <a:lnTo>
                  <a:pt x="18420" y="1950"/>
                </a:lnTo>
                <a:lnTo>
                  <a:pt x="18455" y="1933"/>
                </a:lnTo>
                <a:lnTo>
                  <a:pt x="18464" y="1915"/>
                </a:lnTo>
                <a:lnTo>
                  <a:pt x="18473" y="1915"/>
                </a:lnTo>
                <a:lnTo>
                  <a:pt x="18473" y="1906"/>
                </a:lnTo>
                <a:lnTo>
                  <a:pt x="18464" y="1898"/>
                </a:lnTo>
                <a:lnTo>
                  <a:pt x="18455" y="1889"/>
                </a:lnTo>
                <a:lnTo>
                  <a:pt x="18438" y="1889"/>
                </a:lnTo>
                <a:lnTo>
                  <a:pt x="18429" y="1889"/>
                </a:lnTo>
                <a:lnTo>
                  <a:pt x="18394" y="1898"/>
                </a:lnTo>
                <a:lnTo>
                  <a:pt x="18358" y="1898"/>
                </a:lnTo>
                <a:lnTo>
                  <a:pt x="18350" y="1889"/>
                </a:lnTo>
                <a:lnTo>
                  <a:pt x="18297" y="1862"/>
                </a:lnTo>
                <a:lnTo>
                  <a:pt x="18297" y="1853"/>
                </a:lnTo>
                <a:lnTo>
                  <a:pt x="18297" y="1845"/>
                </a:lnTo>
                <a:lnTo>
                  <a:pt x="18288" y="1845"/>
                </a:lnTo>
                <a:lnTo>
                  <a:pt x="18270" y="1836"/>
                </a:lnTo>
                <a:lnTo>
                  <a:pt x="18235" y="1827"/>
                </a:lnTo>
                <a:lnTo>
                  <a:pt x="18191" y="1809"/>
                </a:lnTo>
                <a:lnTo>
                  <a:pt x="18129" y="1800"/>
                </a:lnTo>
                <a:lnTo>
                  <a:pt x="18111" y="1809"/>
                </a:lnTo>
                <a:lnTo>
                  <a:pt x="18085" y="1809"/>
                </a:lnTo>
                <a:lnTo>
                  <a:pt x="18067" y="1827"/>
                </a:lnTo>
                <a:lnTo>
                  <a:pt x="18050" y="1827"/>
                </a:lnTo>
                <a:lnTo>
                  <a:pt x="18050" y="1836"/>
                </a:lnTo>
                <a:lnTo>
                  <a:pt x="18050" y="1845"/>
                </a:lnTo>
                <a:lnTo>
                  <a:pt x="18076" y="1845"/>
                </a:lnTo>
                <a:lnTo>
                  <a:pt x="18094" y="1845"/>
                </a:lnTo>
                <a:lnTo>
                  <a:pt x="18103" y="1853"/>
                </a:lnTo>
                <a:lnTo>
                  <a:pt x="18111" y="1862"/>
                </a:lnTo>
                <a:lnTo>
                  <a:pt x="18103" y="1871"/>
                </a:lnTo>
                <a:lnTo>
                  <a:pt x="18076" y="1880"/>
                </a:lnTo>
                <a:lnTo>
                  <a:pt x="18058" y="1880"/>
                </a:lnTo>
                <a:lnTo>
                  <a:pt x="18023" y="1853"/>
                </a:lnTo>
                <a:lnTo>
                  <a:pt x="18005" y="1853"/>
                </a:lnTo>
                <a:lnTo>
                  <a:pt x="17970" y="1853"/>
                </a:lnTo>
                <a:lnTo>
                  <a:pt x="17953" y="1871"/>
                </a:lnTo>
                <a:lnTo>
                  <a:pt x="17944" y="1871"/>
                </a:lnTo>
                <a:lnTo>
                  <a:pt x="17953" y="1880"/>
                </a:lnTo>
                <a:lnTo>
                  <a:pt x="17961" y="1898"/>
                </a:lnTo>
                <a:lnTo>
                  <a:pt x="17970" y="1915"/>
                </a:lnTo>
                <a:lnTo>
                  <a:pt x="17979" y="1915"/>
                </a:lnTo>
                <a:lnTo>
                  <a:pt x="18005" y="1933"/>
                </a:lnTo>
                <a:lnTo>
                  <a:pt x="18023" y="1942"/>
                </a:lnTo>
                <a:lnTo>
                  <a:pt x="18050" y="1950"/>
                </a:lnTo>
                <a:lnTo>
                  <a:pt x="18067" y="1950"/>
                </a:lnTo>
                <a:lnTo>
                  <a:pt x="18085" y="1950"/>
                </a:lnTo>
                <a:lnTo>
                  <a:pt x="18103" y="1959"/>
                </a:lnTo>
                <a:lnTo>
                  <a:pt x="18120" y="1986"/>
                </a:lnTo>
                <a:lnTo>
                  <a:pt x="18129" y="1995"/>
                </a:lnTo>
                <a:lnTo>
                  <a:pt x="18138" y="1995"/>
                </a:lnTo>
                <a:lnTo>
                  <a:pt x="18147" y="1995"/>
                </a:lnTo>
                <a:lnTo>
                  <a:pt x="18155" y="1995"/>
                </a:lnTo>
                <a:lnTo>
                  <a:pt x="18173" y="1995"/>
                </a:lnTo>
                <a:lnTo>
                  <a:pt x="18164" y="2003"/>
                </a:lnTo>
                <a:lnTo>
                  <a:pt x="18155" y="2003"/>
                </a:lnTo>
                <a:lnTo>
                  <a:pt x="18129" y="2003"/>
                </a:lnTo>
                <a:lnTo>
                  <a:pt x="18111" y="2003"/>
                </a:lnTo>
                <a:lnTo>
                  <a:pt x="18094" y="1995"/>
                </a:lnTo>
                <a:lnTo>
                  <a:pt x="18058" y="1968"/>
                </a:lnTo>
                <a:lnTo>
                  <a:pt x="18014" y="1968"/>
                </a:lnTo>
                <a:lnTo>
                  <a:pt x="18014" y="1977"/>
                </a:lnTo>
                <a:lnTo>
                  <a:pt x="17997" y="1968"/>
                </a:lnTo>
                <a:lnTo>
                  <a:pt x="17953" y="1968"/>
                </a:lnTo>
                <a:lnTo>
                  <a:pt x="17926" y="1959"/>
                </a:lnTo>
                <a:lnTo>
                  <a:pt x="17891" y="1950"/>
                </a:lnTo>
                <a:lnTo>
                  <a:pt x="17891" y="1942"/>
                </a:lnTo>
                <a:lnTo>
                  <a:pt x="17891" y="1933"/>
                </a:lnTo>
                <a:lnTo>
                  <a:pt x="17900" y="1924"/>
                </a:lnTo>
                <a:lnTo>
                  <a:pt x="17908" y="1924"/>
                </a:lnTo>
                <a:lnTo>
                  <a:pt x="17908" y="1906"/>
                </a:lnTo>
                <a:lnTo>
                  <a:pt x="17891" y="1880"/>
                </a:lnTo>
                <a:lnTo>
                  <a:pt x="17891" y="1862"/>
                </a:lnTo>
                <a:lnTo>
                  <a:pt x="17900" y="1862"/>
                </a:lnTo>
                <a:lnTo>
                  <a:pt x="17908" y="1836"/>
                </a:lnTo>
                <a:lnTo>
                  <a:pt x="17917" y="1827"/>
                </a:lnTo>
                <a:lnTo>
                  <a:pt x="17926" y="1818"/>
                </a:lnTo>
                <a:lnTo>
                  <a:pt x="17917" y="1809"/>
                </a:lnTo>
                <a:lnTo>
                  <a:pt x="17917" y="1792"/>
                </a:lnTo>
                <a:lnTo>
                  <a:pt x="17917" y="1783"/>
                </a:lnTo>
                <a:lnTo>
                  <a:pt x="17917" y="1774"/>
                </a:lnTo>
                <a:lnTo>
                  <a:pt x="17908" y="1765"/>
                </a:lnTo>
                <a:lnTo>
                  <a:pt x="17900" y="1747"/>
                </a:lnTo>
                <a:lnTo>
                  <a:pt x="17882" y="1739"/>
                </a:lnTo>
                <a:lnTo>
                  <a:pt x="17864" y="1739"/>
                </a:lnTo>
                <a:lnTo>
                  <a:pt x="17855" y="1747"/>
                </a:lnTo>
                <a:lnTo>
                  <a:pt x="17864" y="1756"/>
                </a:lnTo>
                <a:lnTo>
                  <a:pt x="17873" y="1774"/>
                </a:lnTo>
                <a:lnTo>
                  <a:pt x="17873" y="1783"/>
                </a:lnTo>
                <a:lnTo>
                  <a:pt x="17873" y="1800"/>
                </a:lnTo>
                <a:lnTo>
                  <a:pt x="17873" y="1818"/>
                </a:lnTo>
                <a:lnTo>
                  <a:pt x="17873" y="1827"/>
                </a:lnTo>
                <a:lnTo>
                  <a:pt x="17873" y="1836"/>
                </a:lnTo>
                <a:lnTo>
                  <a:pt x="17855" y="1845"/>
                </a:lnTo>
                <a:lnTo>
                  <a:pt x="17829" y="1862"/>
                </a:lnTo>
                <a:lnTo>
                  <a:pt x="17820" y="1862"/>
                </a:lnTo>
                <a:lnTo>
                  <a:pt x="17794" y="1871"/>
                </a:lnTo>
                <a:lnTo>
                  <a:pt x="17776" y="1880"/>
                </a:lnTo>
                <a:lnTo>
                  <a:pt x="17732" y="1933"/>
                </a:lnTo>
                <a:lnTo>
                  <a:pt x="17732" y="1942"/>
                </a:lnTo>
                <a:lnTo>
                  <a:pt x="17750" y="1950"/>
                </a:lnTo>
                <a:lnTo>
                  <a:pt x="17758" y="1959"/>
                </a:lnTo>
                <a:lnTo>
                  <a:pt x="17767" y="1968"/>
                </a:lnTo>
                <a:lnTo>
                  <a:pt x="17776" y="1986"/>
                </a:lnTo>
                <a:lnTo>
                  <a:pt x="17820" y="2039"/>
                </a:lnTo>
                <a:lnTo>
                  <a:pt x="17820" y="2048"/>
                </a:lnTo>
                <a:lnTo>
                  <a:pt x="17811" y="2065"/>
                </a:lnTo>
                <a:lnTo>
                  <a:pt x="17794" y="2092"/>
                </a:lnTo>
                <a:lnTo>
                  <a:pt x="17785" y="2101"/>
                </a:lnTo>
                <a:lnTo>
                  <a:pt x="17767" y="2153"/>
                </a:lnTo>
                <a:lnTo>
                  <a:pt x="17767" y="2162"/>
                </a:lnTo>
                <a:lnTo>
                  <a:pt x="17776" y="2180"/>
                </a:lnTo>
                <a:lnTo>
                  <a:pt x="17785" y="2189"/>
                </a:lnTo>
                <a:lnTo>
                  <a:pt x="17785" y="2206"/>
                </a:lnTo>
                <a:lnTo>
                  <a:pt x="17776" y="2233"/>
                </a:lnTo>
                <a:lnTo>
                  <a:pt x="17785" y="2242"/>
                </a:lnTo>
                <a:lnTo>
                  <a:pt x="17794" y="2242"/>
                </a:lnTo>
                <a:lnTo>
                  <a:pt x="17820" y="2242"/>
                </a:lnTo>
                <a:lnTo>
                  <a:pt x="17855" y="2242"/>
                </a:lnTo>
                <a:lnTo>
                  <a:pt x="17873" y="2242"/>
                </a:lnTo>
                <a:lnTo>
                  <a:pt x="17900" y="2224"/>
                </a:lnTo>
                <a:lnTo>
                  <a:pt x="17908" y="2224"/>
                </a:lnTo>
                <a:lnTo>
                  <a:pt x="17944" y="2224"/>
                </a:lnTo>
                <a:lnTo>
                  <a:pt x="17988" y="2242"/>
                </a:lnTo>
                <a:lnTo>
                  <a:pt x="18041" y="2259"/>
                </a:lnTo>
                <a:lnTo>
                  <a:pt x="18050" y="2268"/>
                </a:lnTo>
                <a:lnTo>
                  <a:pt x="18067" y="2268"/>
                </a:lnTo>
                <a:lnTo>
                  <a:pt x="18076" y="2303"/>
                </a:lnTo>
                <a:lnTo>
                  <a:pt x="18085" y="2321"/>
                </a:lnTo>
                <a:lnTo>
                  <a:pt x="18085" y="2339"/>
                </a:lnTo>
                <a:lnTo>
                  <a:pt x="18094" y="2356"/>
                </a:lnTo>
                <a:lnTo>
                  <a:pt x="18085" y="2356"/>
                </a:lnTo>
                <a:lnTo>
                  <a:pt x="18076" y="2356"/>
                </a:lnTo>
                <a:lnTo>
                  <a:pt x="18067" y="2365"/>
                </a:lnTo>
                <a:lnTo>
                  <a:pt x="18058" y="2383"/>
                </a:lnTo>
                <a:lnTo>
                  <a:pt x="18058" y="2401"/>
                </a:lnTo>
                <a:lnTo>
                  <a:pt x="18058" y="2418"/>
                </a:lnTo>
                <a:lnTo>
                  <a:pt x="18103" y="2427"/>
                </a:lnTo>
                <a:lnTo>
                  <a:pt x="18129" y="2427"/>
                </a:lnTo>
                <a:lnTo>
                  <a:pt x="18155" y="2436"/>
                </a:lnTo>
                <a:lnTo>
                  <a:pt x="18138" y="2436"/>
                </a:lnTo>
                <a:lnTo>
                  <a:pt x="18094" y="2445"/>
                </a:lnTo>
                <a:lnTo>
                  <a:pt x="18076" y="2436"/>
                </a:lnTo>
                <a:lnTo>
                  <a:pt x="18067" y="2436"/>
                </a:lnTo>
                <a:lnTo>
                  <a:pt x="18058" y="2427"/>
                </a:lnTo>
                <a:lnTo>
                  <a:pt x="18050" y="2427"/>
                </a:lnTo>
                <a:lnTo>
                  <a:pt x="18041" y="2418"/>
                </a:lnTo>
                <a:lnTo>
                  <a:pt x="18032" y="2409"/>
                </a:lnTo>
                <a:lnTo>
                  <a:pt x="18032" y="2392"/>
                </a:lnTo>
                <a:lnTo>
                  <a:pt x="18032" y="2348"/>
                </a:lnTo>
                <a:lnTo>
                  <a:pt x="18032" y="2330"/>
                </a:lnTo>
                <a:lnTo>
                  <a:pt x="18023" y="2312"/>
                </a:lnTo>
                <a:lnTo>
                  <a:pt x="17997" y="2286"/>
                </a:lnTo>
                <a:lnTo>
                  <a:pt x="17988" y="2268"/>
                </a:lnTo>
                <a:lnTo>
                  <a:pt x="17979" y="2259"/>
                </a:lnTo>
                <a:lnTo>
                  <a:pt x="17970" y="2259"/>
                </a:lnTo>
                <a:lnTo>
                  <a:pt x="17953" y="2259"/>
                </a:lnTo>
                <a:lnTo>
                  <a:pt x="17917" y="2268"/>
                </a:lnTo>
                <a:lnTo>
                  <a:pt x="17882" y="2277"/>
                </a:lnTo>
                <a:lnTo>
                  <a:pt x="17838" y="2286"/>
                </a:lnTo>
                <a:lnTo>
                  <a:pt x="17829" y="2303"/>
                </a:lnTo>
                <a:lnTo>
                  <a:pt x="17829" y="2330"/>
                </a:lnTo>
                <a:lnTo>
                  <a:pt x="17838" y="2348"/>
                </a:lnTo>
                <a:lnTo>
                  <a:pt x="17847" y="2356"/>
                </a:lnTo>
                <a:lnTo>
                  <a:pt x="17855" y="2374"/>
                </a:lnTo>
                <a:lnTo>
                  <a:pt x="17855" y="2383"/>
                </a:lnTo>
                <a:lnTo>
                  <a:pt x="17855" y="2401"/>
                </a:lnTo>
                <a:lnTo>
                  <a:pt x="17855" y="2418"/>
                </a:lnTo>
                <a:lnTo>
                  <a:pt x="17847" y="2427"/>
                </a:lnTo>
                <a:lnTo>
                  <a:pt x="17803" y="2462"/>
                </a:lnTo>
                <a:lnTo>
                  <a:pt x="17794" y="2471"/>
                </a:lnTo>
                <a:lnTo>
                  <a:pt x="17785" y="2498"/>
                </a:lnTo>
                <a:lnTo>
                  <a:pt x="17785" y="2515"/>
                </a:lnTo>
                <a:lnTo>
                  <a:pt x="17758" y="2524"/>
                </a:lnTo>
                <a:lnTo>
                  <a:pt x="17750" y="2533"/>
                </a:lnTo>
                <a:lnTo>
                  <a:pt x="17679" y="2568"/>
                </a:lnTo>
                <a:lnTo>
                  <a:pt x="17670" y="2595"/>
                </a:lnTo>
                <a:lnTo>
                  <a:pt x="17653" y="2604"/>
                </a:lnTo>
                <a:lnTo>
                  <a:pt x="17644" y="2604"/>
                </a:lnTo>
                <a:lnTo>
                  <a:pt x="17617" y="2595"/>
                </a:lnTo>
                <a:lnTo>
                  <a:pt x="17600" y="2586"/>
                </a:lnTo>
                <a:lnTo>
                  <a:pt x="17591" y="2586"/>
                </a:lnTo>
                <a:lnTo>
                  <a:pt x="17529" y="2595"/>
                </a:lnTo>
                <a:lnTo>
                  <a:pt x="17503" y="2586"/>
                </a:lnTo>
                <a:lnTo>
                  <a:pt x="17476" y="2577"/>
                </a:lnTo>
                <a:lnTo>
                  <a:pt x="17458" y="2568"/>
                </a:lnTo>
                <a:lnTo>
                  <a:pt x="17441" y="2559"/>
                </a:lnTo>
                <a:lnTo>
                  <a:pt x="17432" y="2542"/>
                </a:lnTo>
                <a:lnTo>
                  <a:pt x="17432" y="2533"/>
                </a:lnTo>
                <a:lnTo>
                  <a:pt x="17441" y="2533"/>
                </a:lnTo>
                <a:lnTo>
                  <a:pt x="17485" y="2533"/>
                </a:lnTo>
                <a:lnTo>
                  <a:pt x="17494" y="2533"/>
                </a:lnTo>
                <a:lnTo>
                  <a:pt x="17503" y="2533"/>
                </a:lnTo>
                <a:lnTo>
                  <a:pt x="17511" y="2542"/>
                </a:lnTo>
                <a:lnTo>
                  <a:pt x="17520" y="2551"/>
                </a:lnTo>
                <a:lnTo>
                  <a:pt x="17538" y="2551"/>
                </a:lnTo>
                <a:lnTo>
                  <a:pt x="17547" y="2542"/>
                </a:lnTo>
                <a:lnTo>
                  <a:pt x="17556" y="2542"/>
                </a:lnTo>
                <a:lnTo>
                  <a:pt x="17547" y="2551"/>
                </a:lnTo>
                <a:lnTo>
                  <a:pt x="17538" y="2551"/>
                </a:lnTo>
                <a:lnTo>
                  <a:pt x="17529" y="2551"/>
                </a:lnTo>
                <a:lnTo>
                  <a:pt x="17529" y="2559"/>
                </a:lnTo>
                <a:lnTo>
                  <a:pt x="17547" y="2568"/>
                </a:lnTo>
                <a:lnTo>
                  <a:pt x="17556" y="2568"/>
                </a:lnTo>
                <a:lnTo>
                  <a:pt x="17573" y="2568"/>
                </a:lnTo>
                <a:lnTo>
                  <a:pt x="17582" y="2559"/>
                </a:lnTo>
                <a:lnTo>
                  <a:pt x="17600" y="2551"/>
                </a:lnTo>
                <a:lnTo>
                  <a:pt x="17617" y="2551"/>
                </a:lnTo>
                <a:lnTo>
                  <a:pt x="17617" y="2542"/>
                </a:lnTo>
                <a:lnTo>
                  <a:pt x="17608" y="2524"/>
                </a:lnTo>
                <a:lnTo>
                  <a:pt x="17600" y="2515"/>
                </a:lnTo>
                <a:lnTo>
                  <a:pt x="17626" y="2515"/>
                </a:lnTo>
                <a:lnTo>
                  <a:pt x="17635" y="2506"/>
                </a:lnTo>
                <a:lnTo>
                  <a:pt x="17697" y="2436"/>
                </a:lnTo>
                <a:lnTo>
                  <a:pt x="17723" y="2427"/>
                </a:lnTo>
                <a:lnTo>
                  <a:pt x="17732" y="2418"/>
                </a:lnTo>
                <a:lnTo>
                  <a:pt x="17732" y="2401"/>
                </a:lnTo>
                <a:lnTo>
                  <a:pt x="17732" y="2392"/>
                </a:lnTo>
                <a:lnTo>
                  <a:pt x="17732" y="2374"/>
                </a:lnTo>
                <a:lnTo>
                  <a:pt x="17732" y="2365"/>
                </a:lnTo>
                <a:lnTo>
                  <a:pt x="17741" y="2348"/>
                </a:lnTo>
                <a:lnTo>
                  <a:pt x="17758" y="2330"/>
                </a:lnTo>
                <a:lnTo>
                  <a:pt x="17767" y="2321"/>
                </a:lnTo>
                <a:lnTo>
                  <a:pt x="17767" y="2312"/>
                </a:lnTo>
                <a:lnTo>
                  <a:pt x="17741" y="2295"/>
                </a:lnTo>
                <a:lnTo>
                  <a:pt x="17705" y="2286"/>
                </a:lnTo>
                <a:lnTo>
                  <a:pt x="17697" y="2277"/>
                </a:lnTo>
                <a:lnTo>
                  <a:pt x="17688" y="2259"/>
                </a:lnTo>
                <a:lnTo>
                  <a:pt x="17688" y="2251"/>
                </a:lnTo>
                <a:lnTo>
                  <a:pt x="17688" y="2242"/>
                </a:lnTo>
                <a:lnTo>
                  <a:pt x="17688" y="2206"/>
                </a:lnTo>
                <a:lnTo>
                  <a:pt x="17697" y="2198"/>
                </a:lnTo>
                <a:lnTo>
                  <a:pt x="17697" y="2153"/>
                </a:lnTo>
                <a:lnTo>
                  <a:pt x="17688" y="2101"/>
                </a:lnTo>
                <a:lnTo>
                  <a:pt x="17688" y="2092"/>
                </a:lnTo>
                <a:lnTo>
                  <a:pt x="17688" y="2083"/>
                </a:lnTo>
                <a:lnTo>
                  <a:pt x="17697" y="2074"/>
                </a:lnTo>
                <a:lnTo>
                  <a:pt x="17697" y="2065"/>
                </a:lnTo>
                <a:lnTo>
                  <a:pt x="17705" y="2021"/>
                </a:lnTo>
                <a:lnTo>
                  <a:pt x="17705" y="1995"/>
                </a:lnTo>
                <a:lnTo>
                  <a:pt x="17688" y="1977"/>
                </a:lnTo>
                <a:lnTo>
                  <a:pt x="17653" y="1950"/>
                </a:lnTo>
                <a:lnTo>
                  <a:pt x="17644" y="1933"/>
                </a:lnTo>
                <a:lnTo>
                  <a:pt x="17644" y="1924"/>
                </a:lnTo>
                <a:lnTo>
                  <a:pt x="17661" y="1915"/>
                </a:lnTo>
                <a:lnTo>
                  <a:pt x="17670" y="1898"/>
                </a:lnTo>
                <a:lnTo>
                  <a:pt x="17679" y="1880"/>
                </a:lnTo>
                <a:lnTo>
                  <a:pt x="17688" y="1853"/>
                </a:lnTo>
                <a:lnTo>
                  <a:pt x="17697" y="1845"/>
                </a:lnTo>
                <a:lnTo>
                  <a:pt x="17705" y="1809"/>
                </a:lnTo>
                <a:lnTo>
                  <a:pt x="17705" y="1792"/>
                </a:lnTo>
                <a:lnTo>
                  <a:pt x="17705" y="1765"/>
                </a:lnTo>
                <a:lnTo>
                  <a:pt x="17697" y="1756"/>
                </a:lnTo>
                <a:lnTo>
                  <a:pt x="17679" y="1747"/>
                </a:lnTo>
                <a:lnTo>
                  <a:pt x="17653" y="1739"/>
                </a:lnTo>
                <a:lnTo>
                  <a:pt x="17644" y="1747"/>
                </a:lnTo>
                <a:lnTo>
                  <a:pt x="17617" y="1730"/>
                </a:lnTo>
                <a:lnTo>
                  <a:pt x="17608" y="1730"/>
                </a:lnTo>
                <a:lnTo>
                  <a:pt x="17547" y="1730"/>
                </a:lnTo>
                <a:lnTo>
                  <a:pt x="17511" y="1730"/>
                </a:lnTo>
                <a:lnTo>
                  <a:pt x="17494" y="1739"/>
                </a:lnTo>
                <a:lnTo>
                  <a:pt x="17485" y="1739"/>
                </a:lnTo>
                <a:lnTo>
                  <a:pt x="17476" y="1730"/>
                </a:lnTo>
                <a:lnTo>
                  <a:pt x="17485" y="1721"/>
                </a:lnTo>
                <a:lnTo>
                  <a:pt x="17476" y="1721"/>
                </a:lnTo>
                <a:lnTo>
                  <a:pt x="17458" y="1721"/>
                </a:lnTo>
                <a:lnTo>
                  <a:pt x="17432" y="1765"/>
                </a:lnTo>
                <a:lnTo>
                  <a:pt x="17414" y="1800"/>
                </a:lnTo>
                <a:lnTo>
                  <a:pt x="17397" y="1853"/>
                </a:lnTo>
                <a:lnTo>
                  <a:pt x="17388" y="1880"/>
                </a:lnTo>
                <a:lnTo>
                  <a:pt x="17379" y="1898"/>
                </a:lnTo>
                <a:lnTo>
                  <a:pt x="17353" y="1924"/>
                </a:lnTo>
                <a:lnTo>
                  <a:pt x="17326" y="1942"/>
                </a:lnTo>
                <a:lnTo>
                  <a:pt x="17300" y="1950"/>
                </a:lnTo>
                <a:lnTo>
                  <a:pt x="17273" y="1959"/>
                </a:lnTo>
                <a:lnTo>
                  <a:pt x="17264" y="1977"/>
                </a:lnTo>
                <a:lnTo>
                  <a:pt x="17256" y="1986"/>
                </a:lnTo>
                <a:lnTo>
                  <a:pt x="17273" y="1986"/>
                </a:lnTo>
                <a:lnTo>
                  <a:pt x="17264" y="1995"/>
                </a:lnTo>
                <a:lnTo>
                  <a:pt x="17256" y="2003"/>
                </a:lnTo>
                <a:lnTo>
                  <a:pt x="17256" y="2012"/>
                </a:lnTo>
                <a:lnTo>
                  <a:pt x="17264" y="2021"/>
                </a:lnTo>
                <a:lnTo>
                  <a:pt x="17273" y="2021"/>
                </a:lnTo>
                <a:lnTo>
                  <a:pt x="17291" y="2012"/>
                </a:lnTo>
                <a:lnTo>
                  <a:pt x="17300" y="2021"/>
                </a:lnTo>
                <a:lnTo>
                  <a:pt x="17300" y="2030"/>
                </a:lnTo>
                <a:lnTo>
                  <a:pt x="17300" y="2065"/>
                </a:lnTo>
                <a:lnTo>
                  <a:pt x="17291" y="2092"/>
                </a:lnTo>
                <a:lnTo>
                  <a:pt x="17291" y="2101"/>
                </a:lnTo>
                <a:lnTo>
                  <a:pt x="17300" y="2101"/>
                </a:lnTo>
                <a:lnTo>
                  <a:pt x="17300" y="2109"/>
                </a:lnTo>
                <a:lnTo>
                  <a:pt x="17291" y="2127"/>
                </a:lnTo>
                <a:lnTo>
                  <a:pt x="17273" y="2127"/>
                </a:lnTo>
                <a:lnTo>
                  <a:pt x="17273" y="2145"/>
                </a:lnTo>
                <a:lnTo>
                  <a:pt x="17264" y="2162"/>
                </a:lnTo>
                <a:lnTo>
                  <a:pt x="17264" y="2171"/>
                </a:lnTo>
                <a:lnTo>
                  <a:pt x="17273" y="2180"/>
                </a:lnTo>
                <a:lnTo>
                  <a:pt x="17273" y="2189"/>
                </a:lnTo>
                <a:lnTo>
                  <a:pt x="17273" y="2180"/>
                </a:lnTo>
                <a:lnTo>
                  <a:pt x="17282" y="2171"/>
                </a:lnTo>
                <a:lnTo>
                  <a:pt x="17291" y="2171"/>
                </a:lnTo>
                <a:lnTo>
                  <a:pt x="17326" y="2180"/>
                </a:lnTo>
                <a:lnTo>
                  <a:pt x="17335" y="2189"/>
                </a:lnTo>
                <a:lnTo>
                  <a:pt x="17353" y="2198"/>
                </a:lnTo>
                <a:lnTo>
                  <a:pt x="17361" y="2206"/>
                </a:lnTo>
                <a:lnTo>
                  <a:pt x="17361" y="2224"/>
                </a:lnTo>
                <a:lnTo>
                  <a:pt x="17379" y="2251"/>
                </a:lnTo>
                <a:lnTo>
                  <a:pt x="17397" y="2259"/>
                </a:lnTo>
                <a:lnTo>
                  <a:pt x="17406" y="2268"/>
                </a:lnTo>
                <a:lnTo>
                  <a:pt x="17414" y="2268"/>
                </a:lnTo>
                <a:lnTo>
                  <a:pt x="17423" y="2259"/>
                </a:lnTo>
                <a:lnTo>
                  <a:pt x="17441" y="2268"/>
                </a:lnTo>
                <a:lnTo>
                  <a:pt x="17432" y="2277"/>
                </a:lnTo>
                <a:lnTo>
                  <a:pt x="17414" y="2312"/>
                </a:lnTo>
                <a:lnTo>
                  <a:pt x="17397" y="2339"/>
                </a:lnTo>
                <a:lnTo>
                  <a:pt x="17379" y="2348"/>
                </a:lnTo>
                <a:lnTo>
                  <a:pt x="17370" y="2330"/>
                </a:lnTo>
                <a:lnTo>
                  <a:pt x="17335" y="2321"/>
                </a:lnTo>
                <a:lnTo>
                  <a:pt x="17326" y="2312"/>
                </a:lnTo>
                <a:lnTo>
                  <a:pt x="17291" y="2286"/>
                </a:lnTo>
                <a:lnTo>
                  <a:pt x="17282" y="2277"/>
                </a:lnTo>
                <a:lnTo>
                  <a:pt x="17264" y="2268"/>
                </a:lnTo>
                <a:lnTo>
                  <a:pt x="17238" y="2268"/>
                </a:lnTo>
                <a:lnTo>
                  <a:pt x="17211" y="2251"/>
                </a:lnTo>
                <a:lnTo>
                  <a:pt x="17194" y="2251"/>
                </a:lnTo>
                <a:lnTo>
                  <a:pt x="17185" y="2242"/>
                </a:lnTo>
                <a:lnTo>
                  <a:pt x="17176" y="2233"/>
                </a:lnTo>
                <a:lnTo>
                  <a:pt x="17159" y="2233"/>
                </a:lnTo>
                <a:lnTo>
                  <a:pt x="17141" y="2224"/>
                </a:lnTo>
                <a:lnTo>
                  <a:pt x="17123" y="2224"/>
                </a:lnTo>
                <a:lnTo>
                  <a:pt x="17132" y="2215"/>
                </a:lnTo>
                <a:lnTo>
                  <a:pt x="17106" y="2198"/>
                </a:lnTo>
                <a:lnTo>
                  <a:pt x="17079" y="2189"/>
                </a:lnTo>
                <a:lnTo>
                  <a:pt x="17017" y="2171"/>
                </a:lnTo>
                <a:lnTo>
                  <a:pt x="16964" y="2162"/>
                </a:lnTo>
                <a:lnTo>
                  <a:pt x="16894" y="2162"/>
                </a:lnTo>
                <a:lnTo>
                  <a:pt x="16841" y="2145"/>
                </a:lnTo>
                <a:lnTo>
                  <a:pt x="16832" y="2145"/>
                </a:lnTo>
                <a:lnTo>
                  <a:pt x="16823" y="2153"/>
                </a:lnTo>
                <a:lnTo>
                  <a:pt x="16806" y="2171"/>
                </a:lnTo>
                <a:lnTo>
                  <a:pt x="16788" y="2171"/>
                </a:lnTo>
                <a:lnTo>
                  <a:pt x="16779" y="2180"/>
                </a:lnTo>
                <a:lnTo>
                  <a:pt x="16788" y="2198"/>
                </a:lnTo>
                <a:lnTo>
                  <a:pt x="16814" y="2242"/>
                </a:lnTo>
                <a:lnTo>
                  <a:pt x="16832" y="2242"/>
                </a:lnTo>
                <a:lnTo>
                  <a:pt x="16832" y="2259"/>
                </a:lnTo>
                <a:lnTo>
                  <a:pt x="16823" y="2268"/>
                </a:lnTo>
                <a:lnTo>
                  <a:pt x="16814" y="2286"/>
                </a:lnTo>
                <a:lnTo>
                  <a:pt x="16806" y="2295"/>
                </a:lnTo>
                <a:lnTo>
                  <a:pt x="16779" y="2295"/>
                </a:lnTo>
                <a:lnTo>
                  <a:pt x="16762" y="2295"/>
                </a:lnTo>
                <a:lnTo>
                  <a:pt x="16762" y="2312"/>
                </a:lnTo>
                <a:lnTo>
                  <a:pt x="16762" y="2321"/>
                </a:lnTo>
                <a:lnTo>
                  <a:pt x="16762" y="2330"/>
                </a:lnTo>
                <a:lnTo>
                  <a:pt x="16753" y="2339"/>
                </a:lnTo>
                <a:lnTo>
                  <a:pt x="16744" y="2339"/>
                </a:lnTo>
                <a:lnTo>
                  <a:pt x="16735" y="2339"/>
                </a:lnTo>
                <a:lnTo>
                  <a:pt x="16717" y="2339"/>
                </a:lnTo>
                <a:lnTo>
                  <a:pt x="16700" y="2330"/>
                </a:lnTo>
                <a:lnTo>
                  <a:pt x="16700" y="2303"/>
                </a:lnTo>
                <a:lnTo>
                  <a:pt x="16709" y="2295"/>
                </a:lnTo>
                <a:lnTo>
                  <a:pt x="16717" y="2295"/>
                </a:lnTo>
                <a:lnTo>
                  <a:pt x="16709" y="2277"/>
                </a:lnTo>
                <a:lnTo>
                  <a:pt x="16700" y="2268"/>
                </a:lnTo>
                <a:lnTo>
                  <a:pt x="16700" y="2259"/>
                </a:lnTo>
                <a:lnTo>
                  <a:pt x="16691" y="2259"/>
                </a:lnTo>
                <a:lnTo>
                  <a:pt x="16647" y="2268"/>
                </a:lnTo>
                <a:lnTo>
                  <a:pt x="16638" y="2277"/>
                </a:lnTo>
                <a:lnTo>
                  <a:pt x="16629" y="2268"/>
                </a:lnTo>
                <a:lnTo>
                  <a:pt x="16576" y="2303"/>
                </a:lnTo>
                <a:lnTo>
                  <a:pt x="16559" y="2312"/>
                </a:lnTo>
                <a:lnTo>
                  <a:pt x="16541" y="2312"/>
                </a:lnTo>
                <a:lnTo>
                  <a:pt x="16523" y="2303"/>
                </a:lnTo>
                <a:lnTo>
                  <a:pt x="16497" y="2303"/>
                </a:lnTo>
                <a:lnTo>
                  <a:pt x="16479" y="2303"/>
                </a:lnTo>
                <a:lnTo>
                  <a:pt x="16470" y="2303"/>
                </a:lnTo>
                <a:lnTo>
                  <a:pt x="16453" y="2312"/>
                </a:lnTo>
                <a:lnTo>
                  <a:pt x="16426" y="2312"/>
                </a:lnTo>
                <a:lnTo>
                  <a:pt x="16409" y="2321"/>
                </a:lnTo>
                <a:lnTo>
                  <a:pt x="16391" y="2339"/>
                </a:lnTo>
                <a:lnTo>
                  <a:pt x="16391" y="2356"/>
                </a:lnTo>
                <a:lnTo>
                  <a:pt x="16382" y="2365"/>
                </a:lnTo>
                <a:lnTo>
                  <a:pt x="16364" y="2348"/>
                </a:lnTo>
                <a:lnTo>
                  <a:pt x="16356" y="2348"/>
                </a:lnTo>
                <a:lnTo>
                  <a:pt x="16347" y="2348"/>
                </a:lnTo>
                <a:lnTo>
                  <a:pt x="16329" y="2356"/>
                </a:lnTo>
                <a:lnTo>
                  <a:pt x="16320" y="2356"/>
                </a:lnTo>
                <a:lnTo>
                  <a:pt x="16294" y="2356"/>
                </a:lnTo>
                <a:lnTo>
                  <a:pt x="16285" y="2356"/>
                </a:lnTo>
                <a:lnTo>
                  <a:pt x="16276" y="2348"/>
                </a:lnTo>
                <a:lnTo>
                  <a:pt x="16276" y="2339"/>
                </a:lnTo>
                <a:lnTo>
                  <a:pt x="16294" y="2339"/>
                </a:lnTo>
                <a:lnTo>
                  <a:pt x="16303" y="2330"/>
                </a:lnTo>
                <a:lnTo>
                  <a:pt x="16312" y="2339"/>
                </a:lnTo>
                <a:lnTo>
                  <a:pt x="16320" y="2330"/>
                </a:lnTo>
                <a:lnTo>
                  <a:pt x="16320" y="2321"/>
                </a:lnTo>
                <a:lnTo>
                  <a:pt x="16312" y="2303"/>
                </a:lnTo>
                <a:lnTo>
                  <a:pt x="16312" y="2295"/>
                </a:lnTo>
                <a:lnTo>
                  <a:pt x="16320" y="2286"/>
                </a:lnTo>
                <a:lnTo>
                  <a:pt x="16320" y="2277"/>
                </a:lnTo>
                <a:lnTo>
                  <a:pt x="16312" y="2268"/>
                </a:lnTo>
                <a:lnTo>
                  <a:pt x="16320" y="2268"/>
                </a:lnTo>
                <a:lnTo>
                  <a:pt x="16356" y="2259"/>
                </a:lnTo>
                <a:lnTo>
                  <a:pt x="16364" y="2259"/>
                </a:lnTo>
                <a:lnTo>
                  <a:pt x="16338" y="2259"/>
                </a:lnTo>
                <a:lnTo>
                  <a:pt x="16312" y="2259"/>
                </a:lnTo>
                <a:lnTo>
                  <a:pt x="16285" y="2268"/>
                </a:lnTo>
                <a:lnTo>
                  <a:pt x="16232" y="2295"/>
                </a:lnTo>
                <a:lnTo>
                  <a:pt x="16206" y="2312"/>
                </a:lnTo>
                <a:lnTo>
                  <a:pt x="16215" y="2303"/>
                </a:lnTo>
                <a:lnTo>
                  <a:pt x="16223" y="2312"/>
                </a:lnTo>
                <a:lnTo>
                  <a:pt x="16223" y="2321"/>
                </a:lnTo>
                <a:lnTo>
                  <a:pt x="16232" y="2321"/>
                </a:lnTo>
                <a:lnTo>
                  <a:pt x="16232" y="2330"/>
                </a:lnTo>
                <a:lnTo>
                  <a:pt x="16215" y="2339"/>
                </a:lnTo>
                <a:lnTo>
                  <a:pt x="16206" y="2339"/>
                </a:lnTo>
                <a:lnTo>
                  <a:pt x="16197" y="2339"/>
                </a:lnTo>
                <a:lnTo>
                  <a:pt x="16197" y="2330"/>
                </a:lnTo>
                <a:lnTo>
                  <a:pt x="16188" y="2321"/>
                </a:lnTo>
                <a:lnTo>
                  <a:pt x="16179" y="2312"/>
                </a:lnTo>
                <a:lnTo>
                  <a:pt x="16179" y="2321"/>
                </a:lnTo>
                <a:lnTo>
                  <a:pt x="16153" y="2321"/>
                </a:lnTo>
                <a:lnTo>
                  <a:pt x="16126" y="2339"/>
                </a:lnTo>
                <a:lnTo>
                  <a:pt x="16109" y="2339"/>
                </a:lnTo>
                <a:lnTo>
                  <a:pt x="16091" y="2339"/>
                </a:lnTo>
                <a:lnTo>
                  <a:pt x="16082" y="2348"/>
                </a:lnTo>
                <a:lnTo>
                  <a:pt x="16065" y="2356"/>
                </a:lnTo>
                <a:lnTo>
                  <a:pt x="16047" y="2365"/>
                </a:lnTo>
                <a:lnTo>
                  <a:pt x="16029" y="2374"/>
                </a:lnTo>
                <a:lnTo>
                  <a:pt x="15967" y="2401"/>
                </a:lnTo>
                <a:lnTo>
                  <a:pt x="15959" y="2401"/>
                </a:lnTo>
                <a:lnTo>
                  <a:pt x="15950" y="2401"/>
                </a:lnTo>
                <a:lnTo>
                  <a:pt x="15941" y="2401"/>
                </a:lnTo>
                <a:lnTo>
                  <a:pt x="15932" y="2401"/>
                </a:lnTo>
                <a:lnTo>
                  <a:pt x="15941" y="2409"/>
                </a:lnTo>
                <a:lnTo>
                  <a:pt x="15950" y="2418"/>
                </a:lnTo>
                <a:lnTo>
                  <a:pt x="15950" y="2427"/>
                </a:lnTo>
                <a:lnTo>
                  <a:pt x="15932" y="2427"/>
                </a:lnTo>
                <a:lnTo>
                  <a:pt x="15906" y="2427"/>
                </a:lnTo>
                <a:lnTo>
                  <a:pt x="15879" y="2436"/>
                </a:lnTo>
                <a:lnTo>
                  <a:pt x="15879" y="2445"/>
                </a:lnTo>
                <a:lnTo>
                  <a:pt x="15879" y="2454"/>
                </a:lnTo>
                <a:lnTo>
                  <a:pt x="15870" y="2462"/>
                </a:lnTo>
                <a:lnTo>
                  <a:pt x="15870" y="2480"/>
                </a:lnTo>
                <a:lnTo>
                  <a:pt x="15862" y="2506"/>
                </a:lnTo>
                <a:lnTo>
                  <a:pt x="15862" y="2515"/>
                </a:lnTo>
                <a:lnTo>
                  <a:pt x="15844" y="2515"/>
                </a:lnTo>
                <a:lnTo>
                  <a:pt x="15791" y="2533"/>
                </a:lnTo>
                <a:lnTo>
                  <a:pt x="15782" y="2533"/>
                </a:lnTo>
                <a:lnTo>
                  <a:pt x="15773" y="2533"/>
                </a:lnTo>
                <a:lnTo>
                  <a:pt x="15756" y="2533"/>
                </a:lnTo>
                <a:lnTo>
                  <a:pt x="15747" y="2533"/>
                </a:lnTo>
                <a:lnTo>
                  <a:pt x="15738" y="2533"/>
                </a:lnTo>
                <a:lnTo>
                  <a:pt x="15729" y="2524"/>
                </a:lnTo>
                <a:lnTo>
                  <a:pt x="15720" y="2515"/>
                </a:lnTo>
                <a:lnTo>
                  <a:pt x="15703" y="2489"/>
                </a:lnTo>
                <a:lnTo>
                  <a:pt x="15676" y="2471"/>
                </a:lnTo>
                <a:lnTo>
                  <a:pt x="15659" y="2471"/>
                </a:lnTo>
                <a:lnTo>
                  <a:pt x="15659" y="2462"/>
                </a:lnTo>
                <a:lnTo>
                  <a:pt x="15659" y="2454"/>
                </a:lnTo>
                <a:lnTo>
                  <a:pt x="15694" y="2427"/>
                </a:lnTo>
                <a:lnTo>
                  <a:pt x="15703" y="2418"/>
                </a:lnTo>
                <a:lnTo>
                  <a:pt x="15747" y="2409"/>
                </a:lnTo>
                <a:lnTo>
                  <a:pt x="15773" y="2409"/>
                </a:lnTo>
                <a:lnTo>
                  <a:pt x="15791" y="2401"/>
                </a:lnTo>
                <a:lnTo>
                  <a:pt x="15791" y="2392"/>
                </a:lnTo>
                <a:lnTo>
                  <a:pt x="15773" y="2374"/>
                </a:lnTo>
                <a:lnTo>
                  <a:pt x="15747" y="2348"/>
                </a:lnTo>
                <a:lnTo>
                  <a:pt x="15729" y="2321"/>
                </a:lnTo>
                <a:lnTo>
                  <a:pt x="15703" y="2312"/>
                </a:lnTo>
                <a:lnTo>
                  <a:pt x="15668" y="2312"/>
                </a:lnTo>
                <a:lnTo>
                  <a:pt x="15606" y="2312"/>
                </a:lnTo>
                <a:lnTo>
                  <a:pt x="15597" y="2312"/>
                </a:lnTo>
                <a:lnTo>
                  <a:pt x="15553" y="2295"/>
                </a:lnTo>
                <a:lnTo>
                  <a:pt x="15544" y="2295"/>
                </a:lnTo>
                <a:lnTo>
                  <a:pt x="15544" y="2303"/>
                </a:lnTo>
                <a:lnTo>
                  <a:pt x="15544" y="2312"/>
                </a:lnTo>
                <a:lnTo>
                  <a:pt x="15606" y="2348"/>
                </a:lnTo>
                <a:lnTo>
                  <a:pt x="15606" y="2356"/>
                </a:lnTo>
                <a:lnTo>
                  <a:pt x="15606" y="2365"/>
                </a:lnTo>
                <a:lnTo>
                  <a:pt x="15606" y="2374"/>
                </a:lnTo>
                <a:lnTo>
                  <a:pt x="15606" y="2383"/>
                </a:lnTo>
                <a:lnTo>
                  <a:pt x="15597" y="2427"/>
                </a:lnTo>
                <a:lnTo>
                  <a:pt x="15579" y="2454"/>
                </a:lnTo>
                <a:lnTo>
                  <a:pt x="15579" y="2471"/>
                </a:lnTo>
                <a:lnTo>
                  <a:pt x="15579" y="2480"/>
                </a:lnTo>
                <a:lnTo>
                  <a:pt x="15579" y="2489"/>
                </a:lnTo>
                <a:lnTo>
                  <a:pt x="15597" y="2489"/>
                </a:lnTo>
                <a:lnTo>
                  <a:pt x="15615" y="2498"/>
                </a:lnTo>
                <a:lnTo>
                  <a:pt x="15623" y="2506"/>
                </a:lnTo>
                <a:lnTo>
                  <a:pt x="15623" y="2515"/>
                </a:lnTo>
                <a:lnTo>
                  <a:pt x="15623" y="2533"/>
                </a:lnTo>
                <a:lnTo>
                  <a:pt x="15623" y="2551"/>
                </a:lnTo>
                <a:lnTo>
                  <a:pt x="15615" y="2577"/>
                </a:lnTo>
                <a:lnTo>
                  <a:pt x="15606" y="2586"/>
                </a:lnTo>
                <a:lnTo>
                  <a:pt x="15597" y="2604"/>
                </a:lnTo>
                <a:lnTo>
                  <a:pt x="15606" y="2621"/>
                </a:lnTo>
                <a:lnTo>
                  <a:pt x="15597" y="2630"/>
                </a:lnTo>
                <a:lnTo>
                  <a:pt x="15588" y="2630"/>
                </a:lnTo>
                <a:lnTo>
                  <a:pt x="15588" y="2621"/>
                </a:lnTo>
                <a:lnTo>
                  <a:pt x="15579" y="2612"/>
                </a:lnTo>
                <a:lnTo>
                  <a:pt x="15570" y="2612"/>
                </a:lnTo>
                <a:lnTo>
                  <a:pt x="15562" y="2612"/>
                </a:lnTo>
                <a:lnTo>
                  <a:pt x="15562" y="2621"/>
                </a:lnTo>
                <a:lnTo>
                  <a:pt x="15562" y="2612"/>
                </a:lnTo>
                <a:lnTo>
                  <a:pt x="15562" y="2604"/>
                </a:lnTo>
                <a:lnTo>
                  <a:pt x="15562" y="2595"/>
                </a:lnTo>
                <a:lnTo>
                  <a:pt x="15535" y="2586"/>
                </a:lnTo>
                <a:lnTo>
                  <a:pt x="15518" y="2586"/>
                </a:lnTo>
                <a:lnTo>
                  <a:pt x="15500" y="2586"/>
                </a:lnTo>
                <a:lnTo>
                  <a:pt x="15491" y="2586"/>
                </a:lnTo>
                <a:lnTo>
                  <a:pt x="15473" y="2577"/>
                </a:lnTo>
                <a:lnTo>
                  <a:pt x="15465" y="2568"/>
                </a:lnTo>
                <a:lnTo>
                  <a:pt x="15456" y="2568"/>
                </a:lnTo>
                <a:lnTo>
                  <a:pt x="15447" y="2577"/>
                </a:lnTo>
                <a:lnTo>
                  <a:pt x="15429" y="2604"/>
                </a:lnTo>
                <a:lnTo>
                  <a:pt x="15403" y="2621"/>
                </a:lnTo>
                <a:lnTo>
                  <a:pt x="15376" y="2630"/>
                </a:lnTo>
                <a:lnTo>
                  <a:pt x="15350" y="2639"/>
                </a:lnTo>
                <a:lnTo>
                  <a:pt x="15332" y="2657"/>
                </a:lnTo>
                <a:lnTo>
                  <a:pt x="15323" y="2665"/>
                </a:lnTo>
                <a:lnTo>
                  <a:pt x="15279" y="2683"/>
                </a:lnTo>
                <a:lnTo>
                  <a:pt x="15279" y="2692"/>
                </a:lnTo>
                <a:lnTo>
                  <a:pt x="15279" y="2701"/>
                </a:lnTo>
                <a:lnTo>
                  <a:pt x="15279" y="2709"/>
                </a:lnTo>
                <a:lnTo>
                  <a:pt x="15288" y="2727"/>
                </a:lnTo>
                <a:lnTo>
                  <a:pt x="15306" y="2745"/>
                </a:lnTo>
                <a:lnTo>
                  <a:pt x="15315" y="2754"/>
                </a:lnTo>
                <a:lnTo>
                  <a:pt x="15323" y="2771"/>
                </a:lnTo>
                <a:lnTo>
                  <a:pt x="15332" y="2780"/>
                </a:lnTo>
                <a:lnTo>
                  <a:pt x="15323" y="2780"/>
                </a:lnTo>
                <a:lnTo>
                  <a:pt x="15315" y="2780"/>
                </a:lnTo>
                <a:lnTo>
                  <a:pt x="15306" y="2780"/>
                </a:lnTo>
                <a:lnTo>
                  <a:pt x="15288" y="2789"/>
                </a:lnTo>
                <a:lnTo>
                  <a:pt x="15288" y="2798"/>
                </a:lnTo>
                <a:lnTo>
                  <a:pt x="15279" y="2807"/>
                </a:lnTo>
                <a:lnTo>
                  <a:pt x="15262" y="2807"/>
                </a:lnTo>
                <a:lnTo>
                  <a:pt x="15226" y="2789"/>
                </a:lnTo>
                <a:lnTo>
                  <a:pt x="15191" y="2780"/>
                </a:lnTo>
                <a:lnTo>
                  <a:pt x="15182" y="2771"/>
                </a:lnTo>
                <a:lnTo>
                  <a:pt x="15165" y="2771"/>
                </a:lnTo>
                <a:lnTo>
                  <a:pt x="15156" y="2771"/>
                </a:lnTo>
                <a:lnTo>
                  <a:pt x="15147" y="2771"/>
                </a:lnTo>
                <a:lnTo>
                  <a:pt x="15112" y="2745"/>
                </a:lnTo>
                <a:lnTo>
                  <a:pt x="15085" y="2727"/>
                </a:lnTo>
                <a:lnTo>
                  <a:pt x="15076" y="2727"/>
                </a:lnTo>
                <a:lnTo>
                  <a:pt x="15068" y="2736"/>
                </a:lnTo>
                <a:lnTo>
                  <a:pt x="15059" y="2754"/>
                </a:lnTo>
                <a:lnTo>
                  <a:pt x="15050" y="2762"/>
                </a:lnTo>
                <a:lnTo>
                  <a:pt x="15041" y="2762"/>
                </a:lnTo>
                <a:lnTo>
                  <a:pt x="15041" y="2771"/>
                </a:lnTo>
                <a:lnTo>
                  <a:pt x="15050" y="2780"/>
                </a:lnTo>
                <a:lnTo>
                  <a:pt x="15059" y="2789"/>
                </a:lnTo>
                <a:lnTo>
                  <a:pt x="15076" y="2815"/>
                </a:lnTo>
                <a:lnTo>
                  <a:pt x="15094" y="2824"/>
                </a:lnTo>
                <a:lnTo>
                  <a:pt x="15094" y="2833"/>
                </a:lnTo>
                <a:lnTo>
                  <a:pt x="15112" y="2833"/>
                </a:lnTo>
                <a:lnTo>
                  <a:pt x="15129" y="2824"/>
                </a:lnTo>
                <a:lnTo>
                  <a:pt x="15138" y="2833"/>
                </a:lnTo>
                <a:lnTo>
                  <a:pt x="15147" y="2833"/>
                </a:lnTo>
                <a:lnTo>
                  <a:pt x="15147" y="2851"/>
                </a:lnTo>
                <a:lnTo>
                  <a:pt x="15156" y="2860"/>
                </a:lnTo>
                <a:lnTo>
                  <a:pt x="15156" y="2868"/>
                </a:lnTo>
                <a:lnTo>
                  <a:pt x="15147" y="2877"/>
                </a:lnTo>
                <a:lnTo>
                  <a:pt x="15121" y="2886"/>
                </a:lnTo>
                <a:lnTo>
                  <a:pt x="15112" y="2895"/>
                </a:lnTo>
                <a:lnTo>
                  <a:pt x="15103" y="2895"/>
                </a:lnTo>
                <a:lnTo>
                  <a:pt x="15076" y="2886"/>
                </a:lnTo>
                <a:lnTo>
                  <a:pt x="15059" y="2877"/>
                </a:lnTo>
                <a:lnTo>
                  <a:pt x="15032" y="2877"/>
                </a:lnTo>
                <a:lnTo>
                  <a:pt x="15023" y="2868"/>
                </a:lnTo>
                <a:lnTo>
                  <a:pt x="15015" y="2851"/>
                </a:lnTo>
                <a:lnTo>
                  <a:pt x="14988" y="2833"/>
                </a:lnTo>
                <a:lnTo>
                  <a:pt x="14979" y="2833"/>
                </a:lnTo>
                <a:lnTo>
                  <a:pt x="14962" y="2833"/>
                </a:lnTo>
                <a:lnTo>
                  <a:pt x="14953" y="2833"/>
                </a:lnTo>
                <a:lnTo>
                  <a:pt x="14935" y="2824"/>
                </a:lnTo>
                <a:lnTo>
                  <a:pt x="14918" y="2807"/>
                </a:lnTo>
                <a:lnTo>
                  <a:pt x="14918" y="2789"/>
                </a:lnTo>
                <a:lnTo>
                  <a:pt x="14926" y="2789"/>
                </a:lnTo>
                <a:lnTo>
                  <a:pt x="14926" y="2780"/>
                </a:lnTo>
                <a:lnTo>
                  <a:pt x="14918" y="2780"/>
                </a:lnTo>
                <a:lnTo>
                  <a:pt x="14918" y="2762"/>
                </a:lnTo>
                <a:lnTo>
                  <a:pt x="14918" y="2754"/>
                </a:lnTo>
                <a:lnTo>
                  <a:pt x="14909" y="2736"/>
                </a:lnTo>
                <a:lnTo>
                  <a:pt x="14891" y="2718"/>
                </a:lnTo>
                <a:lnTo>
                  <a:pt x="14882" y="2709"/>
                </a:lnTo>
                <a:lnTo>
                  <a:pt x="14900" y="2701"/>
                </a:lnTo>
                <a:lnTo>
                  <a:pt x="14900" y="2692"/>
                </a:lnTo>
                <a:lnTo>
                  <a:pt x="14909" y="2674"/>
                </a:lnTo>
                <a:lnTo>
                  <a:pt x="14909" y="2665"/>
                </a:lnTo>
                <a:lnTo>
                  <a:pt x="14918" y="2665"/>
                </a:lnTo>
                <a:lnTo>
                  <a:pt x="14918" y="2657"/>
                </a:lnTo>
                <a:lnTo>
                  <a:pt x="14918" y="2648"/>
                </a:lnTo>
                <a:lnTo>
                  <a:pt x="14909" y="2639"/>
                </a:lnTo>
                <a:lnTo>
                  <a:pt x="14882" y="2621"/>
                </a:lnTo>
                <a:lnTo>
                  <a:pt x="14865" y="2604"/>
                </a:lnTo>
                <a:lnTo>
                  <a:pt x="14821" y="2595"/>
                </a:lnTo>
                <a:lnTo>
                  <a:pt x="14812" y="2595"/>
                </a:lnTo>
                <a:lnTo>
                  <a:pt x="14821" y="2595"/>
                </a:lnTo>
                <a:lnTo>
                  <a:pt x="14829" y="2586"/>
                </a:lnTo>
                <a:lnTo>
                  <a:pt x="14829" y="2577"/>
                </a:lnTo>
                <a:lnTo>
                  <a:pt x="14821" y="2577"/>
                </a:lnTo>
                <a:lnTo>
                  <a:pt x="14812" y="2577"/>
                </a:lnTo>
                <a:lnTo>
                  <a:pt x="14803" y="2568"/>
                </a:lnTo>
                <a:lnTo>
                  <a:pt x="14794" y="2559"/>
                </a:lnTo>
                <a:lnTo>
                  <a:pt x="14803" y="2559"/>
                </a:lnTo>
                <a:lnTo>
                  <a:pt x="14794" y="2551"/>
                </a:lnTo>
                <a:lnTo>
                  <a:pt x="14776" y="2551"/>
                </a:lnTo>
                <a:lnTo>
                  <a:pt x="14776" y="2542"/>
                </a:lnTo>
                <a:lnTo>
                  <a:pt x="14759" y="2533"/>
                </a:lnTo>
                <a:lnTo>
                  <a:pt x="14741" y="2524"/>
                </a:lnTo>
                <a:lnTo>
                  <a:pt x="14750" y="2506"/>
                </a:lnTo>
                <a:lnTo>
                  <a:pt x="14732" y="2506"/>
                </a:lnTo>
                <a:lnTo>
                  <a:pt x="14724" y="2498"/>
                </a:lnTo>
                <a:lnTo>
                  <a:pt x="14706" y="2498"/>
                </a:lnTo>
                <a:lnTo>
                  <a:pt x="14697" y="2489"/>
                </a:lnTo>
                <a:lnTo>
                  <a:pt x="14741" y="2489"/>
                </a:lnTo>
                <a:lnTo>
                  <a:pt x="14776" y="2498"/>
                </a:lnTo>
                <a:lnTo>
                  <a:pt x="14776" y="2506"/>
                </a:lnTo>
                <a:lnTo>
                  <a:pt x="14768" y="2506"/>
                </a:lnTo>
                <a:lnTo>
                  <a:pt x="14785" y="2524"/>
                </a:lnTo>
                <a:lnTo>
                  <a:pt x="14794" y="2533"/>
                </a:lnTo>
                <a:lnTo>
                  <a:pt x="14821" y="2542"/>
                </a:lnTo>
                <a:lnTo>
                  <a:pt x="14829" y="2542"/>
                </a:lnTo>
                <a:lnTo>
                  <a:pt x="14838" y="2542"/>
                </a:lnTo>
                <a:lnTo>
                  <a:pt x="14847" y="2551"/>
                </a:lnTo>
                <a:lnTo>
                  <a:pt x="14865" y="2551"/>
                </a:lnTo>
                <a:lnTo>
                  <a:pt x="14891" y="2551"/>
                </a:lnTo>
                <a:lnTo>
                  <a:pt x="14891" y="2559"/>
                </a:lnTo>
                <a:lnTo>
                  <a:pt x="14882" y="2559"/>
                </a:lnTo>
                <a:lnTo>
                  <a:pt x="14891" y="2568"/>
                </a:lnTo>
                <a:lnTo>
                  <a:pt x="14900" y="2568"/>
                </a:lnTo>
                <a:lnTo>
                  <a:pt x="14918" y="2559"/>
                </a:lnTo>
                <a:lnTo>
                  <a:pt x="14953" y="2577"/>
                </a:lnTo>
                <a:lnTo>
                  <a:pt x="14971" y="2586"/>
                </a:lnTo>
                <a:lnTo>
                  <a:pt x="15032" y="2595"/>
                </a:lnTo>
                <a:lnTo>
                  <a:pt x="15059" y="2595"/>
                </a:lnTo>
                <a:lnTo>
                  <a:pt x="15076" y="2604"/>
                </a:lnTo>
                <a:lnTo>
                  <a:pt x="15094" y="2604"/>
                </a:lnTo>
                <a:lnTo>
                  <a:pt x="15121" y="2621"/>
                </a:lnTo>
                <a:lnTo>
                  <a:pt x="15147" y="2621"/>
                </a:lnTo>
                <a:lnTo>
                  <a:pt x="15182" y="2630"/>
                </a:lnTo>
                <a:lnTo>
                  <a:pt x="15200" y="2621"/>
                </a:lnTo>
                <a:lnTo>
                  <a:pt x="15244" y="2621"/>
                </a:lnTo>
                <a:lnTo>
                  <a:pt x="15306" y="2595"/>
                </a:lnTo>
                <a:lnTo>
                  <a:pt x="15332" y="2577"/>
                </a:lnTo>
                <a:lnTo>
                  <a:pt x="15385" y="2533"/>
                </a:lnTo>
                <a:lnTo>
                  <a:pt x="15394" y="2524"/>
                </a:lnTo>
                <a:lnTo>
                  <a:pt x="15394" y="2498"/>
                </a:lnTo>
                <a:lnTo>
                  <a:pt x="15394" y="2489"/>
                </a:lnTo>
                <a:lnTo>
                  <a:pt x="15394" y="2480"/>
                </a:lnTo>
                <a:lnTo>
                  <a:pt x="15376" y="2480"/>
                </a:lnTo>
                <a:lnTo>
                  <a:pt x="15376" y="2462"/>
                </a:lnTo>
                <a:lnTo>
                  <a:pt x="15376" y="2454"/>
                </a:lnTo>
                <a:lnTo>
                  <a:pt x="15368" y="2418"/>
                </a:lnTo>
                <a:lnTo>
                  <a:pt x="15350" y="2418"/>
                </a:lnTo>
                <a:lnTo>
                  <a:pt x="15341" y="2418"/>
                </a:lnTo>
                <a:lnTo>
                  <a:pt x="15332" y="2409"/>
                </a:lnTo>
                <a:lnTo>
                  <a:pt x="15323" y="2409"/>
                </a:lnTo>
                <a:lnTo>
                  <a:pt x="15315" y="2392"/>
                </a:lnTo>
                <a:lnTo>
                  <a:pt x="15297" y="2383"/>
                </a:lnTo>
                <a:lnTo>
                  <a:pt x="15288" y="2374"/>
                </a:lnTo>
                <a:lnTo>
                  <a:pt x="15279" y="2365"/>
                </a:lnTo>
                <a:lnTo>
                  <a:pt x="15279" y="2374"/>
                </a:lnTo>
                <a:lnTo>
                  <a:pt x="15288" y="2374"/>
                </a:lnTo>
                <a:lnTo>
                  <a:pt x="15262" y="2374"/>
                </a:lnTo>
                <a:lnTo>
                  <a:pt x="15209" y="2348"/>
                </a:lnTo>
                <a:lnTo>
                  <a:pt x="15200" y="2339"/>
                </a:lnTo>
                <a:lnTo>
                  <a:pt x="15200" y="2348"/>
                </a:lnTo>
                <a:lnTo>
                  <a:pt x="15182" y="2339"/>
                </a:lnTo>
                <a:lnTo>
                  <a:pt x="15173" y="2330"/>
                </a:lnTo>
                <a:lnTo>
                  <a:pt x="15129" y="2295"/>
                </a:lnTo>
                <a:lnTo>
                  <a:pt x="15050" y="2259"/>
                </a:lnTo>
                <a:lnTo>
                  <a:pt x="14997" y="2233"/>
                </a:lnTo>
                <a:lnTo>
                  <a:pt x="14953" y="2224"/>
                </a:lnTo>
                <a:lnTo>
                  <a:pt x="14944" y="2224"/>
                </a:lnTo>
                <a:lnTo>
                  <a:pt x="14926" y="2233"/>
                </a:lnTo>
                <a:lnTo>
                  <a:pt x="14918" y="2224"/>
                </a:lnTo>
                <a:lnTo>
                  <a:pt x="14882" y="2215"/>
                </a:lnTo>
                <a:lnTo>
                  <a:pt x="14874" y="2215"/>
                </a:lnTo>
                <a:lnTo>
                  <a:pt x="14829" y="2215"/>
                </a:lnTo>
                <a:lnTo>
                  <a:pt x="14829" y="2224"/>
                </a:lnTo>
                <a:lnTo>
                  <a:pt x="14812" y="2242"/>
                </a:lnTo>
                <a:lnTo>
                  <a:pt x="14803" y="2242"/>
                </a:lnTo>
                <a:lnTo>
                  <a:pt x="14794" y="2251"/>
                </a:lnTo>
                <a:lnTo>
                  <a:pt x="14794" y="2242"/>
                </a:lnTo>
                <a:lnTo>
                  <a:pt x="14803" y="2242"/>
                </a:lnTo>
                <a:lnTo>
                  <a:pt x="14812" y="2224"/>
                </a:lnTo>
                <a:lnTo>
                  <a:pt x="14812" y="2215"/>
                </a:lnTo>
                <a:lnTo>
                  <a:pt x="14821" y="2206"/>
                </a:lnTo>
                <a:lnTo>
                  <a:pt x="14812" y="2206"/>
                </a:lnTo>
                <a:lnTo>
                  <a:pt x="14812" y="2198"/>
                </a:lnTo>
                <a:lnTo>
                  <a:pt x="14803" y="2206"/>
                </a:lnTo>
                <a:lnTo>
                  <a:pt x="14785" y="2206"/>
                </a:lnTo>
                <a:lnTo>
                  <a:pt x="14776" y="2206"/>
                </a:lnTo>
                <a:lnTo>
                  <a:pt x="14785" y="2198"/>
                </a:lnTo>
                <a:lnTo>
                  <a:pt x="14776" y="2198"/>
                </a:lnTo>
                <a:lnTo>
                  <a:pt x="14759" y="2198"/>
                </a:lnTo>
                <a:lnTo>
                  <a:pt x="14741" y="2198"/>
                </a:lnTo>
                <a:lnTo>
                  <a:pt x="14732" y="2189"/>
                </a:lnTo>
                <a:lnTo>
                  <a:pt x="14724" y="2180"/>
                </a:lnTo>
                <a:lnTo>
                  <a:pt x="14715" y="2171"/>
                </a:lnTo>
                <a:lnTo>
                  <a:pt x="14724" y="2171"/>
                </a:lnTo>
                <a:lnTo>
                  <a:pt x="14768" y="2180"/>
                </a:lnTo>
                <a:lnTo>
                  <a:pt x="14776" y="2180"/>
                </a:lnTo>
                <a:lnTo>
                  <a:pt x="14785" y="2180"/>
                </a:lnTo>
                <a:lnTo>
                  <a:pt x="14785" y="2171"/>
                </a:lnTo>
                <a:lnTo>
                  <a:pt x="14785" y="2162"/>
                </a:lnTo>
                <a:lnTo>
                  <a:pt x="14776" y="2162"/>
                </a:lnTo>
                <a:lnTo>
                  <a:pt x="14750" y="2153"/>
                </a:lnTo>
                <a:lnTo>
                  <a:pt x="14741" y="2145"/>
                </a:lnTo>
                <a:lnTo>
                  <a:pt x="14706" y="2136"/>
                </a:lnTo>
                <a:lnTo>
                  <a:pt x="14715" y="2145"/>
                </a:lnTo>
                <a:lnTo>
                  <a:pt x="14706" y="2153"/>
                </a:lnTo>
                <a:lnTo>
                  <a:pt x="14697" y="2153"/>
                </a:lnTo>
                <a:lnTo>
                  <a:pt x="14688" y="2162"/>
                </a:lnTo>
                <a:lnTo>
                  <a:pt x="14679" y="2171"/>
                </a:lnTo>
                <a:lnTo>
                  <a:pt x="14671" y="2171"/>
                </a:lnTo>
                <a:lnTo>
                  <a:pt x="14635" y="2153"/>
                </a:lnTo>
                <a:lnTo>
                  <a:pt x="14626" y="2153"/>
                </a:lnTo>
                <a:lnTo>
                  <a:pt x="14618" y="2153"/>
                </a:lnTo>
                <a:lnTo>
                  <a:pt x="14609" y="2153"/>
                </a:lnTo>
                <a:lnTo>
                  <a:pt x="14600" y="2153"/>
                </a:lnTo>
                <a:lnTo>
                  <a:pt x="14591" y="2162"/>
                </a:lnTo>
                <a:lnTo>
                  <a:pt x="14591" y="2145"/>
                </a:lnTo>
                <a:lnTo>
                  <a:pt x="14582" y="2145"/>
                </a:lnTo>
                <a:lnTo>
                  <a:pt x="14574" y="2145"/>
                </a:lnTo>
                <a:lnTo>
                  <a:pt x="14574" y="2162"/>
                </a:lnTo>
                <a:lnTo>
                  <a:pt x="14565" y="2162"/>
                </a:lnTo>
                <a:lnTo>
                  <a:pt x="14547" y="2162"/>
                </a:lnTo>
                <a:lnTo>
                  <a:pt x="14538" y="2162"/>
                </a:lnTo>
                <a:lnTo>
                  <a:pt x="14538" y="2153"/>
                </a:lnTo>
                <a:lnTo>
                  <a:pt x="14538" y="2145"/>
                </a:lnTo>
                <a:lnTo>
                  <a:pt x="14538" y="2136"/>
                </a:lnTo>
                <a:lnTo>
                  <a:pt x="14529" y="2127"/>
                </a:lnTo>
                <a:lnTo>
                  <a:pt x="14477" y="2118"/>
                </a:lnTo>
                <a:lnTo>
                  <a:pt x="14477" y="2109"/>
                </a:lnTo>
                <a:lnTo>
                  <a:pt x="14556" y="2118"/>
                </a:lnTo>
                <a:lnTo>
                  <a:pt x="14582" y="2109"/>
                </a:lnTo>
                <a:lnTo>
                  <a:pt x="14600" y="2101"/>
                </a:lnTo>
                <a:lnTo>
                  <a:pt x="14635" y="2092"/>
                </a:lnTo>
                <a:lnTo>
                  <a:pt x="14635" y="2083"/>
                </a:lnTo>
                <a:lnTo>
                  <a:pt x="14626" y="2074"/>
                </a:lnTo>
                <a:lnTo>
                  <a:pt x="14609" y="2056"/>
                </a:lnTo>
                <a:lnTo>
                  <a:pt x="14591" y="2056"/>
                </a:lnTo>
                <a:lnTo>
                  <a:pt x="14574" y="2056"/>
                </a:lnTo>
                <a:lnTo>
                  <a:pt x="14582" y="2048"/>
                </a:lnTo>
                <a:lnTo>
                  <a:pt x="14565" y="2030"/>
                </a:lnTo>
                <a:lnTo>
                  <a:pt x="14556" y="2039"/>
                </a:lnTo>
                <a:lnTo>
                  <a:pt x="14547" y="2039"/>
                </a:lnTo>
                <a:lnTo>
                  <a:pt x="14538" y="2039"/>
                </a:lnTo>
                <a:lnTo>
                  <a:pt x="14538" y="2030"/>
                </a:lnTo>
                <a:lnTo>
                  <a:pt x="14521" y="2030"/>
                </a:lnTo>
                <a:lnTo>
                  <a:pt x="14512" y="2030"/>
                </a:lnTo>
                <a:lnTo>
                  <a:pt x="14503" y="2021"/>
                </a:lnTo>
                <a:lnTo>
                  <a:pt x="14494" y="2012"/>
                </a:lnTo>
                <a:lnTo>
                  <a:pt x="14477" y="2012"/>
                </a:lnTo>
                <a:lnTo>
                  <a:pt x="14468" y="2012"/>
                </a:lnTo>
                <a:lnTo>
                  <a:pt x="14459" y="2030"/>
                </a:lnTo>
                <a:lnTo>
                  <a:pt x="14450" y="2048"/>
                </a:lnTo>
                <a:lnTo>
                  <a:pt x="14450" y="2056"/>
                </a:lnTo>
                <a:lnTo>
                  <a:pt x="14441" y="2065"/>
                </a:lnTo>
                <a:lnTo>
                  <a:pt x="14432" y="2074"/>
                </a:lnTo>
                <a:lnTo>
                  <a:pt x="14432" y="2092"/>
                </a:lnTo>
                <a:lnTo>
                  <a:pt x="14424" y="2092"/>
                </a:lnTo>
                <a:lnTo>
                  <a:pt x="14424" y="2083"/>
                </a:lnTo>
                <a:lnTo>
                  <a:pt x="14432" y="2065"/>
                </a:lnTo>
                <a:lnTo>
                  <a:pt x="14432" y="2048"/>
                </a:lnTo>
                <a:lnTo>
                  <a:pt x="14432" y="2039"/>
                </a:lnTo>
                <a:lnTo>
                  <a:pt x="14432" y="2030"/>
                </a:lnTo>
                <a:lnTo>
                  <a:pt x="14415" y="2039"/>
                </a:lnTo>
                <a:lnTo>
                  <a:pt x="14406" y="2039"/>
                </a:lnTo>
                <a:lnTo>
                  <a:pt x="14415" y="2030"/>
                </a:lnTo>
                <a:lnTo>
                  <a:pt x="14432" y="2021"/>
                </a:lnTo>
                <a:lnTo>
                  <a:pt x="14441" y="2021"/>
                </a:lnTo>
                <a:lnTo>
                  <a:pt x="14441" y="2012"/>
                </a:lnTo>
                <a:lnTo>
                  <a:pt x="14441" y="1995"/>
                </a:lnTo>
                <a:lnTo>
                  <a:pt x="14424" y="1986"/>
                </a:lnTo>
                <a:lnTo>
                  <a:pt x="14397" y="1986"/>
                </a:lnTo>
                <a:lnTo>
                  <a:pt x="14388" y="1986"/>
                </a:lnTo>
                <a:lnTo>
                  <a:pt x="14362" y="1995"/>
                </a:lnTo>
                <a:lnTo>
                  <a:pt x="14362" y="2003"/>
                </a:lnTo>
                <a:lnTo>
                  <a:pt x="14379" y="2021"/>
                </a:lnTo>
                <a:lnTo>
                  <a:pt x="14362" y="2021"/>
                </a:lnTo>
                <a:lnTo>
                  <a:pt x="14353" y="2030"/>
                </a:lnTo>
                <a:lnTo>
                  <a:pt x="14353" y="2039"/>
                </a:lnTo>
                <a:lnTo>
                  <a:pt x="14344" y="2048"/>
                </a:lnTo>
                <a:lnTo>
                  <a:pt x="14344" y="2056"/>
                </a:lnTo>
                <a:lnTo>
                  <a:pt x="14318" y="2074"/>
                </a:lnTo>
                <a:lnTo>
                  <a:pt x="14309" y="2074"/>
                </a:lnTo>
                <a:lnTo>
                  <a:pt x="14309" y="2065"/>
                </a:lnTo>
                <a:lnTo>
                  <a:pt x="14309" y="2056"/>
                </a:lnTo>
                <a:lnTo>
                  <a:pt x="14318" y="2056"/>
                </a:lnTo>
                <a:lnTo>
                  <a:pt x="14318" y="2039"/>
                </a:lnTo>
                <a:lnTo>
                  <a:pt x="14309" y="2039"/>
                </a:lnTo>
                <a:lnTo>
                  <a:pt x="14318" y="2030"/>
                </a:lnTo>
                <a:lnTo>
                  <a:pt x="14318" y="2012"/>
                </a:lnTo>
                <a:lnTo>
                  <a:pt x="14318" y="2003"/>
                </a:lnTo>
                <a:lnTo>
                  <a:pt x="14309" y="2003"/>
                </a:lnTo>
                <a:lnTo>
                  <a:pt x="14282" y="2021"/>
                </a:lnTo>
                <a:lnTo>
                  <a:pt x="14265" y="2048"/>
                </a:lnTo>
                <a:lnTo>
                  <a:pt x="14229" y="2083"/>
                </a:lnTo>
                <a:lnTo>
                  <a:pt x="14229" y="2092"/>
                </a:lnTo>
                <a:lnTo>
                  <a:pt x="14212" y="2109"/>
                </a:lnTo>
                <a:lnTo>
                  <a:pt x="14194" y="2109"/>
                </a:lnTo>
                <a:lnTo>
                  <a:pt x="14194" y="2101"/>
                </a:lnTo>
                <a:lnTo>
                  <a:pt x="14203" y="2083"/>
                </a:lnTo>
                <a:lnTo>
                  <a:pt x="14212" y="2065"/>
                </a:lnTo>
                <a:lnTo>
                  <a:pt x="14212" y="2056"/>
                </a:lnTo>
                <a:lnTo>
                  <a:pt x="14229" y="2039"/>
                </a:lnTo>
                <a:lnTo>
                  <a:pt x="14247" y="2021"/>
                </a:lnTo>
                <a:lnTo>
                  <a:pt x="14256" y="2021"/>
                </a:lnTo>
                <a:lnTo>
                  <a:pt x="14247" y="2012"/>
                </a:lnTo>
                <a:lnTo>
                  <a:pt x="14238" y="2012"/>
                </a:lnTo>
                <a:lnTo>
                  <a:pt x="14238" y="2003"/>
                </a:lnTo>
                <a:lnTo>
                  <a:pt x="14229" y="2003"/>
                </a:lnTo>
                <a:lnTo>
                  <a:pt x="14221" y="2012"/>
                </a:lnTo>
                <a:lnTo>
                  <a:pt x="14212" y="2012"/>
                </a:lnTo>
                <a:lnTo>
                  <a:pt x="14203" y="2012"/>
                </a:lnTo>
                <a:lnTo>
                  <a:pt x="14194" y="2003"/>
                </a:lnTo>
                <a:lnTo>
                  <a:pt x="14185" y="1995"/>
                </a:lnTo>
                <a:lnTo>
                  <a:pt x="14177" y="1995"/>
                </a:lnTo>
                <a:lnTo>
                  <a:pt x="14168" y="1995"/>
                </a:lnTo>
                <a:lnTo>
                  <a:pt x="14150" y="2012"/>
                </a:lnTo>
                <a:lnTo>
                  <a:pt x="14141" y="2021"/>
                </a:lnTo>
                <a:lnTo>
                  <a:pt x="14150" y="2030"/>
                </a:lnTo>
                <a:lnTo>
                  <a:pt x="14150" y="2039"/>
                </a:lnTo>
                <a:lnTo>
                  <a:pt x="14141" y="2039"/>
                </a:lnTo>
                <a:lnTo>
                  <a:pt x="14124" y="2065"/>
                </a:lnTo>
                <a:lnTo>
                  <a:pt x="14115" y="2065"/>
                </a:lnTo>
                <a:lnTo>
                  <a:pt x="14097" y="2074"/>
                </a:lnTo>
                <a:lnTo>
                  <a:pt x="14080" y="2092"/>
                </a:lnTo>
                <a:lnTo>
                  <a:pt x="14071" y="2101"/>
                </a:lnTo>
                <a:lnTo>
                  <a:pt x="14071" y="2109"/>
                </a:lnTo>
                <a:lnTo>
                  <a:pt x="14071" y="2118"/>
                </a:lnTo>
                <a:lnTo>
                  <a:pt x="14080" y="2127"/>
                </a:lnTo>
                <a:lnTo>
                  <a:pt x="14071" y="2127"/>
                </a:lnTo>
                <a:lnTo>
                  <a:pt x="14062" y="2127"/>
                </a:lnTo>
                <a:lnTo>
                  <a:pt x="14053" y="2109"/>
                </a:lnTo>
                <a:lnTo>
                  <a:pt x="14044" y="2092"/>
                </a:lnTo>
                <a:lnTo>
                  <a:pt x="14044" y="2083"/>
                </a:lnTo>
                <a:lnTo>
                  <a:pt x="14035" y="2083"/>
                </a:lnTo>
                <a:lnTo>
                  <a:pt x="14027" y="2074"/>
                </a:lnTo>
                <a:lnTo>
                  <a:pt x="14009" y="2083"/>
                </a:lnTo>
                <a:lnTo>
                  <a:pt x="14000" y="2092"/>
                </a:lnTo>
                <a:lnTo>
                  <a:pt x="13991" y="2083"/>
                </a:lnTo>
                <a:lnTo>
                  <a:pt x="13974" y="2092"/>
                </a:lnTo>
                <a:lnTo>
                  <a:pt x="13956" y="2101"/>
                </a:lnTo>
                <a:lnTo>
                  <a:pt x="13938" y="2092"/>
                </a:lnTo>
                <a:lnTo>
                  <a:pt x="13930" y="2101"/>
                </a:lnTo>
                <a:lnTo>
                  <a:pt x="13947" y="2118"/>
                </a:lnTo>
                <a:lnTo>
                  <a:pt x="13956" y="2118"/>
                </a:lnTo>
                <a:lnTo>
                  <a:pt x="13965" y="2127"/>
                </a:lnTo>
                <a:lnTo>
                  <a:pt x="13974" y="2145"/>
                </a:lnTo>
                <a:lnTo>
                  <a:pt x="13965" y="2153"/>
                </a:lnTo>
                <a:lnTo>
                  <a:pt x="13956" y="2145"/>
                </a:lnTo>
                <a:lnTo>
                  <a:pt x="13947" y="2136"/>
                </a:lnTo>
                <a:lnTo>
                  <a:pt x="13930" y="2127"/>
                </a:lnTo>
                <a:lnTo>
                  <a:pt x="13921" y="2127"/>
                </a:lnTo>
                <a:lnTo>
                  <a:pt x="13912" y="2145"/>
                </a:lnTo>
                <a:lnTo>
                  <a:pt x="13903" y="2145"/>
                </a:lnTo>
                <a:lnTo>
                  <a:pt x="13894" y="2136"/>
                </a:lnTo>
                <a:lnTo>
                  <a:pt x="13885" y="2136"/>
                </a:lnTo>
                <a:lnTo>
                  <a:pt x="13877" y="2136"/>
                </a:lnTo>
                <a:lnTo>
                  <a:pt x="13868" y="2145"/>
                </a:lnTo>
                <a:lnTo>
                  <a:pt x="13868" y="2171"/>
                </a:lnTo>
                <a:lnTo>
                  <a:pt x="13877" y="2180"/>
                </a:lnTo>
                <a:lnTo>
                  <a:pt x="13885" y="2189"/>
                </a:lnTo>
                <a:lnTo>
                  <a:pt x="13859" y="2189"/>
                </a:lnTo>
                <a:lnTo>
                  <a:pt x="13841" y="2206"/>
                </a:lnTo>
                <a:lnTo>
                  <a:pt x="13832" y="2215"/>
                </a:lnTo>
                <a:lnTo>
                  <a:pt x="13850" y="2189"/>
                </a:lnTo>
                <a:lnTo>
                  <a:pt x="13850" y="2180"/>
                </a:lnTo>
                <a:lnTo>
                  <a:pt x="13850" y="2171"/>
                </a:lnTo>
                <a:lnTo>
                  <a:pt x="13859" y="2145"/>
                </a:lnTo>
                <a:lnTo>
                  <a:pt x="13850" y="2136"/>
                </a:lnTo>
                <a:lnTo>
                  <a:pt x="13841" y="2136"/>
                </a:lnTo>
                <a:lnTo>
                  <a:pt x="13841" y="2145"/>
                </a:lnTo>
                <a:lnTo>
                  <a:pt x="13832" y="2145"/>
                </a:lnTo>
                <a:lnTo>
                  <a:pt x="13824" y="2153"/>
                </a:lnTo>
                <a:lnTo>
                  <a:pt x="13815" y="2162"/>
                </a:lnTo>
                <a:lnTo>
                  <a:pt x="13806" y="2189"/>
                </a:lnTo>
                <a:lnTo>
                  <a:pt x="13797" y="2206"/>
                </a:lnTo>
                <a:lnTo>
                  <a:pt x="13797" y="2189"/>
                </a:lnTo>
                <a:lnTo>
                  <a:pt x="13806" y="2180"/>
                </a:lnTo>
                <a:lnTo>
                  <a:pt x="13806" y="2153"/>
                </a:lnTo>
                <a:lnTo>
                  <a:pt x="13771" y="2162"/>
                </a:lnTo>
                <a:lnTo>
                  <a:pt x="13753" y="2171"/>
                </a:lnTo>
                <a:lnTo>
                  <a:pt x="13753" y="2180"/>
                </a:lnTo>
                <a:lnTo>
                  <a:pt x="13753" y="2189"/>
                </a:lnTo>
                <a:lnTo>
                  <a:pt x="13744" y="2189"/>
                </a:lnTo>
                <a:lnTo>
                  <a:pt x="13735" y="2189"/>
                </a:lnTo>
                <a:lnTo>
                  <a:pt x="13727" y="2189"/>
                </a:lnTo>
                <a:lnTo>
                  <a:pt x="13727" y="2198"/>
                </a:lnTo>
                <a:lnTo>
                  <a:pt x="13735" y="2206"/>
                </a:lnTo>
                <a:lnTo>
                  <a:pt x="13744" y="2215"/>
                </a:lnTo>
                <a:lnTo>
                  <a:pt x="13727" y="2215"/>
                </a:lnTo>
                <a:lnTo>
                  <a:pt x="13718" y="2206"/>
                </a:lnTo>
                <a:lnTo>
                  <a:pt x="13709" y="2198"/>
                </a:lnTo>
                <a:lnTo>
                  <a:pt x="13700" y="2198"/>
                </a:lnTo>
                <a:lnTo>
                  <a:pt x="13691" y="2198"/>
                </a:lnTo>
                <a:lnTo>
                  <a:pt x="13682" y="2215"/>
                </a:lnTo>
                <a:lnTo>
                  <a:pt x="13682" y="2224"/>
                </a:lnTo>
                <a:lnTo>
                  <a:pt x="13691" y="2233"/>
                </a:lnTo>
                <a:lnTo>
                  <a:pt x="13691" y="2242"/>
                </a:lnTo>
                <a:lnTo>
                  <a:pt x="13656" y="2242"/>
                </a:lnTo>
                <a:lnTo>
                  <a:pt x="13647" y="2259"/>
                </a:lnTo>
                <a:lnTo>
                  <a:pt x="13638" y="2277"/>
                </a:lnTo>
                <a:lnTo>
                  <a:pt x="13638" y="2286"/>
                </a:lnTo>
                <a:lnTo>
                  <a:pt x="13612" y="2295"/>
                </a:lnTo>
                <a:lnTo>
                  <a:pt x="13594" y="2295"/>
                </a:lnTo>
                <a:lnTo>
                  <a:pt x="13577" y="2303"/>
                </a:lnTo>
                <a:lnTo>
                  <a:pt x="13577" y="2312"/>
                </a:lnTo>
                <a:lnTo>
                  <a:pt x="13568" y="2321"/>
                </a:lnTo>
                <a:lnTo>
                  <a:pt x="13577" y="2330"/>
                </a:lnTo>
                <a:lnTo>
                  <a:pt x="13621" y="2330"/>
                </a:lnTo>
                <a:lnTo>
                  <a:pt x="13638" y="2321"/>
                </a:lnTo>
                <a:lnTo>
                  <a:pt x="13647" y="2330"/>
                </a:lnTo>
                <a:lnTo>
                  <a:pt x="13638" y="2330"/>
                </a:lnTo>
                <a:lnTo>
                  <a:pt x="13630" y="2330"/>
                </a:lnTo>
                <a:lnTo>
                  <a:pt x="13612" y="2339"/>
                </a:lnTo>
                <a:lnTo>
                  <a:pt x="13603" y="2339"/>
                </a:lnTo>
                <a:lnTo>
                  <a:pt x="13594" y="2339"/>
                </a:lnTo>
                <a:lnTo>
                  <a:pt x="13577" y="2330"/>
                </a:lnTo>
                <a:lnTo>
                  <a:pt x="13559" y="2339"/>
                </a:lnTo>
                <a:lnTo>
                  <a:pt x="13550" y="2348"/>
                </a:lnTo>
                <a:lnTo>
                  <a:pt x="13550" y="2365"/>
                </a:lnTo>
                <a:lnTo>
                  <a:pt x="13559" y="2374"/>
                </a:lnTo>
                <a:lnTo>
                  <a:pt x="13559" y="2383"/>
                </a:lnTo>
                <a:lnTo>
                  <a:pt x="13550" y="2383"/>
                </a:lnTo>
                <a:lnTo>
                  <a:pt x="13559" y="2401"/>
                </a:lnTo>
                <a:lnTo>
                  <a:pt x="13550" y="2401"/>
                </a:lnTo>
                <a:lnTo>
                  <a:pt x="13541" y="2383"/>
                </a:lnTo>
                <a:lnTo>
                  <a:pt x="13541" y="2356"/>
                </a:lnTo>
                <a:lnTo>
                  <a:pt x="13533" y="2356"/>
                </a:lnTo>
                <a:lnTo>
                  <a:pt x="13524" y="2365"/>
                </a:lnTo>
                <a:lnTo>
                  <a:pt x="13506" y="2365"/>
                </a:lnTo>
                <a:lnTo>
                  <a:pt x="13497" y="2374"/>
                </a:lnTo>
                <a:lnTo>
                  <a:pt x="13480" y="2374"/>
                </a:lnTo>
                <a:lnTo>
                  <a:pt x="13480" y="2383"/>
                </a:lnTo>
                <a:lnTo>
                  <a:pt x="13488" y="2383"/>
                </a:lnTo>
                <a:lnTo>
                  <a:pt x="13506" y="2383"/>
                </a:lnTo>
                <a:lnTo>
                  <a:pt x="13506" y="2392"/>
                </a:lnTo>
                <a:lnTo>
                  <a:pt x="13497" y="2392"/>
                </a:lnTo>
                <a:lnTo>
                  <a:pt x="13488" y="2392"/>
                </a:lnTo>
                <a:lnTo>
                  <a:pt x="13480" y="2392"/>
                </a:lnTo>
                <a:lnTo>
                  <a:pt x="13471" y="2392"/>
                </a:lnTo>
                <a:lnTo>
                  <a:pt x="13462" y="2392"/>
                </a:lnTo>
                <a:lnTo>
                  <a:pt x="13444" y="2409"/>
                </a:lnTo>
                <a:lnTo>
                  <a:pt x="13444" y="2418"/>
                </a:lnTo>
                <a:lnTo>
                  <a:pt x="13444" y="2427"/>
                </a:lnTo>
                <a:lnTo>
                  <a:pt x="13453" y="2427"/>
                </a:lnTo>
                <a:lnTo>
                  <a:pt x="13462" y="2427"/>
                </a:lnTo>
                <a:lnTo>
                  <a:pt x="13480" y="2418"/>
                </a:lnTo>
                <a:lnTo>
                  <a:pt x="13488" y="2418"/>
                </a:lnTo>
                <a:lnTo>
                  <a:pt x="13480" y="2418"/>
                </a:lnTo>
                <a:lnTo>
                  <a:pt x="13480" y="2427"/>
                </a:lnTo>
                <a:lnTo>
                  <a:pt x="13480" y="2436"/>
                </a:lnTo>
                <a:lnTo>
                  <a:pt x="13488" y="2445"/>
                </a:lnTo>
                <a:lnTo>
                  <a:pt x="13497" y="2445"/>
                </a:lnTo>
                <a:lnTo>
                  <a:pt x="13506" y="2445"/>
                </a:lnTo>
                <a:lnTo>
                  <a:pt x="13506" y="2454"/>
                </a:lnTo>
                <a:lnTo>
                  <a:pt x="13506" y="2471"/>
                </a:lnTo>
                <a:lnTo>
                  <a:pt x="13497" y="2471"/>
                </a:lnTo>
                <a:lnTo>
                  <a:pt x="13497" y="2454"/>
                </a:lnTo>
                <a:lnTo>
                  <a:pt x="13488" y="2454"/>
                </a:lnTo>
                <a:lnTo>
                  <a:pt x="13480" y="2454"/>
                </a:lnTo>
                <a:lnTo>
                  <a:pt x="13471" y="2445"/>
                </a:lnTo>
                <a:lnTo>
                  <a:pt x="13453" y="2436"/>
                </a:lnTo>
                <a:lnTo>
                  <a:pt x="13444" y="2445"/>
                </a:lnTo>
                <a:lnTo>
                  <a:pt x="13427" y="2462"/>
                </a:lnTo>
                <a:lnTo>
                  <a:pt x="13427" y="2471"/>
                </a:lnTo>
                <a:lnTo>
                  <a:pt x="13418" y="2471"/>
                </a:lnTo>
                <a:lnTo>
                  <a:pt x="13418" y="2480"/>
                </a:lnTo>
                <a:lnTo>
                  <a:pt x="13427" y="2480"/>
                </a:lnTo>
                <a:lnTo>
                  <a:pt x="13444" y="2480"/>
                </a:lnTo>
                <a:lnTo>
                  <a:pt x="13480" y="2480"/>
                </a:lnTo>
                <a:lnTo>
                  <a:pt x="13488" y="2480"/>
                </a:lnTo>
                <a:lnTo>
                  <a:pt x="13488" y="2489"/>
                </a:lnTo>
                <a:lnTo>
                  <a:pt x="13444" y="2489"/>
                </a:lnTo>
                <a:lnTo>
                  <a:pt x="13427" y="2489"/>
                </a:lnTo>
                <a:lnTo>
                  <a:pt x="13418" y="2489"/>
                </a:lnTo>
                <a:lnTo>
                  <a:pt x="13409" y="2489"/>
                </a:lnTo>
                <a:lnTo>
                  <a:pt x="13400" y="2498"/>
                </a:lnTo>
                <a:lnTo>
                  <a:pt x="13391" y="2498"/>
                </a:lnTo>
                <a:lnTo>
                  <a:pt x="13374" y="2515"/>
                </a:lnTo>
                <a:lnTo>
                  <a:pt x="13365" y="2515"/>
                </a:lnTo>
                <a:lnTo>
                  <a:pt x="13356" y="2524"/>
                </a:lnTo>
                <a:lnTo>
                  <a:pt x="13365" y="2533"/>
                </a:lnTo>
                <a:lnTo>
                  <a:pt x="13383" y="2533"/>
                </a:lnTo>
                <a:lnTo>
                  <a:pt x="13374" y="2542"/>
                </a:lnTo>
                <a:lnTo>
                  <a:pt x="13356" y="2533"/>
                </a:lnTo>
                <a:lnTo>
                  <a:pt x="13347" y="2542"/>
                </a:lnTo>
                <a:lnTo>
                  <a:pt x="13338" y="2551"/>
                </a:lnTo>
                <a:lnTo>
                  <a:pt x="13330" y="2559"/>
                </a:lnTo>
                <a:lnTo>
                  <a:pt x="13330" y="2568"/>
                </a:lnTo>
                <a:lnTo>
                  <a:pt x="13321" y="2568"/>
                </a:lnTo>
                <a:lnTo>
                  <a:pt x="13321" y="2577"/>
                </a:lnTo>
                <a:lnTo>
                  <a:pt x="13321" y="2604"/>
                </a:lnTo>
                <a:lnTo>
                  <a:pt x="13338" y="2604"/>
                </a:lnTo>
                <a:lnTo>
                  <a:pt x="13347" y="2604"/>
                </a:lnTo>
                <a:lnTo>
                  <a:pt x="13365" y="2604"/>
                </a:lnTo>
                <a:lnTo>
                  <a:pt x="13383" y="2595"/>
                </a:lnTo>
                <a:lnTo>
                  <a:pt x="13391" y="2595"/>
                </a:lnTo>
                <a:lnTo>
                  <a:pt x="13383" y="2604"/>
                </a:lnTo>
                <a:lnTo>
                  <a:pt x="13365" y="2604"/>
                </a:lnTo>
                <a:lnTo>
                  <a:pt x="13365" y="2612"/>
                </a:lnTo>
                <a:lnTo>
                  <a:pt x="13338" y="2612"/>
                </a:lnTo>
                <a:lnTo>
                  <a:pt x="13294" y="2621"/>
                </a:lnTo>
                <a:lnTo>
                  <a:pt x="13312" y="2630"/>
                </a:lnTo>
                <a:lnTo>
                  <a:pt x="13312" y="2639"/>
                </a:lnTo>
                <a:lnTo>
                  <a:pt x="13303" y="2639"/>
                </a:lnTo>
                <a:lnTo>
                  <a:pt x="13285" y="2648"/>
                </a:lnTo>
                <a:lnTo>
                  <a:pt x="13285" y="2657"/>
                </a:lnTo>
                <a:lnTo>
                  <a:pt x="13268" y="2683"/>
                </a:lnTo>
                <a:lnTo>
                  <a:pt x="13259" y="2683"/>
                </a:lnTo>
                <a:lnTo>
                  <a:pt x="13250" y="2692"/>
                </a:lnTo>
                <a:lnTo>
                  <a:pt x="13250" y="2709"/>
                </a:lnTo>
                <a:lnTo>
                  <a:pt x="13250" y="2718"/>
                </a:lnTo>
                <a:lnTo>
                  <a:pt x="13250" y="2727"/>
                </a:lnTo>
                <a:lnTo>
                  <a:pt x="13259" y="2727"/>
                </a:lnTo>
                <a:lnTo>
                  <a:pt x="13268" y="2727"/>
                </a:lnTo>
                <a:lnTo>
                  <a:pt x="13268" y="2736"/>
                </a:lnTo>
                <a:lnTo>
                  <a:pt x="13277" y="2727"/>
                </a:lnTo>
                <a:lnTo>
                  <a:pt x="13294" y="2727"/>
                </a:lnTo>
                <a:lnTo>
                  <a:pt x="13303" y="2718"/>
                </a:lnTo>
                <a:lnTo>
                  <a:pt x="13294" y="2727"/>
                </a:lnTo>
                <a:lnTo>
                  <a:pt x="13277" y="2745"/>
                </a:lnTo>
                <a:lnTo>
                  <a:pt x="13259" y="2745"/>
                </a:lnTo>
                <a:lnTo>
                  <a:pt x="13259" y="2736"/>
                </a:lnTo>
                <a:lnTo>
                  <a:pt x="13250" y="2736"/>
                </a:lnTo>
                <a:lnTo>
                  <a:pt x="13198" y="2754"/>
                </a:lnTo>
                <a:lnTo>
                  <a:pt x="13189" y="2762"/>
                </a:lnTo>
                <a:lnTo>
                  <a:pt x="13189" y="2771"/>
                </a:lnTo>
                <a:lnTo>
                  <a:pt x="13189" y="2780"/>
                </a:lnTo>
                <a:lnTo>
                  <a:pt x="13198" y="2780"/>
                </a:lnTo>
                <a:lnTo>
                  <a:pt x="13207" y="2780"/>
                </a:lnTo>
                <a:lnTo>
                  <a:pt x="13215" y="2780"/>
                </a:lnTo>
                <a:lnTo>
                  <a:pt x="13207" y="2789"/>
                </a:lnTo>
                <a:lnTo>
                  <a:pt x="13189" y="2789"/>
                </a:lnTo>
                <a:lnTo>
                  <a:pt x="13181" y="2789"/>
                </a:lnTo>
                <a:lnTo>
                  <a:pt x="13172" y="2798"/>
                </a:lnTo>
                <a:lnTo>
                  <a:pt x="13163" y="2807"/>
                </a:lnTo>
                <a:lnTo>
                  <a:pt x="13154" y="2815"/>
                </a:lnTo>
                <a:lnTo>
                  <a:pt x="13137" y="2824"/>
                </a:lnTo>
                <a:lnTo>
                  <a:pt x="13110" y="2851"/>
                </a:lnTo>
                <a:lnTo>
                  <a:pt x="13092" y="2860"/>
                </a:lnTo>
                <a:lnTo>
                  <a:pt x="13092" y="2877"/>
                </a:lnTo>
                <a:lnTo>
                  <a:pt x="13084" y="2886"/>
                </a:lnTo>
                <a:lnTo>
                  <a:pt x="13075" y="2886"/>
                </a:lnTo>
                <a:lnTo>
                  <a:pt x="13066" y="2895"/>
                </a:lnTo>
                <a:lnTo>
                  <a:pt x="13057" y="2904"/>
                </a:lnTo>
                <a:lnTo>
                  <a:pt x="13066" y="2912"/>
                </a:lnTo>
                <a:lnTo>
                  <a:pt x="13075" y="2912"/>
                </a:lnTo>
                <a:lnTo>
                  <a:pt x="13084" y="2921"/>
                </a:lnTo>
                <a:lnTo>
                  <a:pt x="13084" y="2930"/>
                </a:lnTo>
                <a:lnTo>
                  <a:pt x="13101" y="2930"/>
                </a:lnTo>
                <a:lnTo>
                  <a:pt x="13119" y="2921"/>
                </a:lnTo>
                <a:lnTo>
                  <a:pt x="13163" y="2904"/>
                </a:lnTo>
                <a:lnTo>
                  <a:pt x="13172" y="2895"/>
                </a:lnTo>
                <a:lnTo>
                  <a:pt x="13163" y="2886"/>
                </a:lnTo>
                <a:lnTo>
                  <a:pt x="13172" y="2877"/>
                </a:lnTo>
                <a:lnTo>
                  <a:pt x="13181" y="2868"/>
                </a:lnTo>
                <a:lnTo>
                  <a:pt x="13189" y="2868"/>
                </a:lnTo>
                <a:lnTo>
                  <a:pt x="13198" y="2868"/>
                </a:lnTo>
                <a:lnTo>
                  <a:pt x="13198" y="2877"/>
                </a:lnTo>
                <a:lnTo>
                  <a:pt x="13189" y="2877"/>
                </a:lnTo>
                <a:lnTo>
                  <a:pt x="13181" y="2886"/>
                </a:lnTo>
                <a:lnTo>
                  <a:pt x="13189" y="2886"/>
                </a:lnTo>
                <a:lnTo>
                  <a:pt x="13189" y="2895"/>
                </a:lnTo>
                <a:lnTo>
                  <a:pt x="13181" y="2904"/>
                </a:lnTo>
                <a:lnTo>
                  <a:pt x="13172" y="2904"/>
                </a:lnTo>
                <a:lnTo>
                  <a:pt x="13163" y="2912"/>
                </a:lnTo>
                <a:lnTo>
                  <a:pt x="13154" y="2912"/>
                </a:lnTo>
                <a:lnTo>
                  <a:pt x="13145" y="2921"/>
                </a:lnTo>
                <a:lnTo>
                  <a:pt x="13145" y="2930"/>
                </a:lnTo>
                <a:lnTo>
                  <a:pt x="13145" y="2939"/>
                </a:lnTo>
                <a:lnTo>
                  <a:pt x="13137" y="2939"/>
                </a:lnTo>
                <a:lnTo>
                  <a:pt x="13119" y="2939"/>
                </a:lnTo>
                <a:lnTo>
                  <a:pt x="13110" y="2939"/>
                </a:lnTo>
                <a:lnTo>
                  <a:pt x="13101" y="2939"/>
                </a:lnTo>
                <a:lnTo>
                  <a:pt x="13092" y="2948"/>
                </a:lnTo>
                <a:lnTo>
                  <a:pt x="13092" y="2930"/>
                </a:lnTo>
                <a:lnTo>
                  <a:pt x="13084" y="2930"/>
                </a:lnTo>
                <a:lnTo>
                  <a:pt x="13075" y="2921"/>
                </a:lnTo>
                <a:lnTo>
                  <a:pt x="13066" y="2921"/>
                </a:lnTo>
                <a:lnTo>
                  <a:pt x="13057" y="2921"/>
                </a:lnTo>
                <a:lnTo>
                  <a:pt x="13039" y="2921"/>
                </a:lnTo>
                <a:lnTo>
                  <a:pt x="13031" y="2939"/>
                </a:lnTo>
                <a:lnTo>
                  <a:pt x="13022" y="2939"/>
                </a:lnTo>
                <a:lnTo>
                  <a:pt x="13022" y="2930"/>
                </a:lnTo>
                <a:lnTo>
                  <a:pt x="13031" y="2921"/>
                </a:lnTo>
                <a:lnTo>
                  <a:pt x="13004" y="2912"/>
                </a:lnTo>
                <a:lnTo>
                  <a:pt x="12995" y="2921"/>
                </a:lnTo>
                <a:lnTo>
                  <a:pt x="12987" y="2921"/>
                </a:lnTo>
                <a:lnTo>
                  <a:pt x="12978" y="2930"/>
                </a:lnTo>
                <a:lnTo>
                  <a:pt x="12969" y="2930"/>
                </a:lnTo>
                <a:lnTo>
                  <a:pt x="12978" y="2939"/>
                </a:lnTo>
                <a:lnTo>
                  <a:pt x="12987" y="2939"/>
                </a:lnTo>
                <a:lnTo>
                  <a:pt x="12995" y="2948"/>
                </a:lnTo>
                <a:lnTo>
                  <a:pt x="12987" y="2957"/>
                </a:lnTo>
                <a:lnTo>
                  <a:pt x="12969" y="2957"/>
                </a:lnTo>
                <a:lnTo>
                  <a:pt x="12960" y="2965"/>
                </a:lnTo>
                <a:lnTo>
                  <a:pt x="12960" y="2974"/>
                </a:lnTo>
                <a:lnTo>
                  <a:pt x="12960" y="2983"/>
                </a:lnTo>
                <a:lnTo>
                  <a:pt x="12969" y="2983"/>
                </a:lnTo>
                <a:lnTo>
                  <a:pt x="12987" y="3001"/>
                </a:lnTo>
                <a:lnTo>
                  <a:pt x="12995" y="3010"/>
                </a:lnTo>
                <a:lnTo>
                  <a:pt x="12969" y="2992"/>
                </a:lnTo>
                <a:lnTo>
                  <a:pt x="12960" y="2992"/>
                </a:lnTo>
                <a:lnTo>
                  <a:pt x="12951" y="2983"/>
                </a:lnTo>
                <a:lnTo>
                  <a:pt x="12934" y="2974"/>
                </a:lnTo>
                <a:lnTo>
                  <a:pt x="12925" y="2974"/>
                </a:lnTo>
                <a:lnTo>
                  <a:pt x="12916" y="2974"/>
                </a:lnTo>
                <a:lnTo>
                  <a:pt x="12898" y="2983"/>
                </a:lnTo>
                <a:lnTo>
                  <a:pt x="12872" y="2992"/>
                </a:lnTo>
                <a:lnTo>
                  <a:pt x="12872" y="3001"/>
                </a:lnTo>
                <a:lnTo>
                  <a:pt x="12863" y="3001"/>
                </a:lnTo>
                <a:lnTo>
                  <a:pt x="12854" y="3018"/>
                </a:lnTo>
                <a:lnTo>
                  <a:pt x="12854" y="3027"/>
                </a:lnTo>
                <a:lnTo>
                  <a:pt x="12872" y="3018"/>
                </a:lnTo>
                <a:lnTo>
                  <a:pt x="12881" y="3018"/>
                </a:lnTo>
                <a:lnTo>
                  <a:pt x="12889" y="3018"/>
                </a:lnTo>
                <a:lnTo>
                  <a:pt x="12898" y="3027"/>
                </a:lnTo>
                <a:lnTo>
                  <a:pt x="12951" y="3018"/>
                </a:lnTo>
                <a:lnTo>
                  <a:pt x="12934" y="3018"/>
                </a:lnTo>
                <a:lnTo>
                  <a:pt x="12916" y="3027"/>
                </a:lnTo>
                <a:lnTo>
                  <a:pt x="12907" y="3027"/>
                </a:lnTo>
                <a:lnTo>
                  <a:pt x="12907" y="3036"/>
                </a:lnTo>
                <a:lnTo>
                  <a:pt x="12925" y="3036"/>
                </a:lnTo>
                <a:lnTo>
                  <a:pt x="12916" y="3045"/>
                </a:lnTo>
                <a:lnTo>
                  <a:pt x="12907" y="3045"/>
                </a:lnTo>
                <a:lnTo>
                  <a:pt x="12889" y="3036"/>
                </a:lnTo>
                <a:lnTo>
                  <a:pt x="12872" y="3036"/>
                </a:lnTo>
                <a:lnTo>
                  <a:pt x="12854" y="3027"/>
                </a:lnTo>
                <a:lnTo>
                  <a:pt x="12845" y="3036"/>
                </a:lnTo>
                <a:lnTo>
                  <a:pt x="12828" y="3036"/>
                </a:lnTo>
                <a:lnTo>
                  <a:pt x="12819" y="3036"/>
                </a:lnTo>
                <a:lnTo>
                  <a:pt x="12819" y="3045"/>
                </a:lnTo>
                <a:lnTo>
                  <a:pt x="12810" y="3054"/>
                </a:lnTo>
                <a:lnTo>
                  <a:pt x="12819" y="3054"/>
                </a:lnTo>
                <a:lnTo>
                  <a:pt x="12837" y="3054"/>
                </a:lnTo>
                <a:lnTo>
                  <a:pt x="12845" y="3054"/>
                </a:lnTo>
                <a:lnTo>
                  <a:pt x="12810" y="3063"/>
                </a:lnTo>
                <a:lnTo>
                  <a:pt x="12801" y="3063"/>
                </a:lnTo>
                <a:lnTo>
                  <a:pt x="12801" y="3054"/>
                </a:lnTo>
                <a:lnTo>
                  <a:pt x="12792" y="3054"/>
                </a:lnTo>
                <a:lnTo>
                  <a:pt x="12784" y="3063"/>
                </a:lnTo>
                <a:lnTo>
                  <a:pt x="12775" y="3063"/>
                </a:lnTo>
                <a:lnTo>
                  <a:pt x="12766" y="3071"/>
                </a:lnTo>
                <a:lnTo>
                  <a:pt x="12757" y="3080"/>
                </a:lnTo>
                <a:lnTo>
                  <a:pt x="12748" y="3089"/>
                </a:lnTo>
                <a:lnTo>
                  <a:pt x="12740" y="3080"/>
                </a:lnTo>
                <a:lnTo>
                  <a:pt x="12740" y="3089"/>
                </a:lnTo>
                <a:lnTo>
                  <a:pt x="12731" y="3098"/>
                </a:lnTo>
                <a:lnTo>
                  <a:pt x="12740" y="3107"/>
                </a:lnTo>
                <a:lnTo>
                  <a:pt x="12748" y="3115"/>
                </a:lnTo>
                <a:lnTo>
                  <a:pt x="12757" y="3107"/>
                </a:lnTo>
                <a:lnTo>
                  <a:pt x="12775" y="3115"/>
                </a:lnTo>
                <a:lnTo>
                  <a:pt x="12810" y="3124"/>
                </a:lnTo>
                <a:lnTo>
                  <a:pt x="12828" y="3124"/>
                </a:lnTo>
                <a:lnTo>
                  <a:pt x="12845" y="3115"/>
                </a:lnTo>
                <a:lnTo>
                  <a:pt x="12854" y="3115"/>
                </a:lnTo>
                <a:lnTo>
                  <a:pt x="12837" y="3124"/>
                </a:lnTo>
                <a:lnTo>
                  <a:pt x="12801" y="3124"/>
                </a:lnTo>
                <a:lnTo>
                  <a:pt x="12784" y="3124"/>
                </a:lnTo>
                <a:lnTo>
                  <a:pt x="12757" y="3115"/>
                </a:lnTo>
                <a:lnTo>
                  <a:pt x="12731" y="3115"/>
                </a:lnTo>
                <a:lnTo>
                  <a:pt x="12722" y="3115"/>
                </a:lnTo>
                <a:lnTo>
                  <a:pt x="12722" y="3124"/>
                </a:lnTo>
                <a:lnTo>
                  <a:pt x="12722" y="3133"/>
                </a:lnTo>
                <a:lnTo>
                  <a:pt x="12722" y="3142"/>
                </a:lnTo>
                <a:lnTo>
                  <a:pt x="12731" y="3151"/>
                </a:lnTo>
                <a:lnTo>
                  <a:pt x="12740" y="3160"/>
                </a:lnTo>
                <a:lnTo>
                  <a:pt x="12748" y="3160"/>
                </a:lnTo>
                <a:lnTo>
                  <a:pt x="12748" y="3168"/>
                </a:lnTo>
                <a:lnTo>
                  <a:pt x="12740" y="3168"/>
                </a:lnTo>
                <a:lnTo>
                  <a:pt x="12722" y="3168"/>
                </a:lnTo>
                <a:lnTo>
                  <a:pt x="12722" y="3177"/>
                </a:lnTo>
                <a:lnTo>
                  <a:pt x="12731" y="3186"/>
                </a:lnTo>
                <a:lnTo>
                  <a:pt x="12731" y="3195"/>
                </a:lnTo>
                <a:lnTo>
                  <a:pt x="12748" y="3204"/>
                </a:lnTo>
                <a:lnTo>
                  <a:pt x="12757" y="3204"/>
                </a:lnTo>
                <a:lnTo>
                  <a:pt x="12775" y="3204"/>
                </a:lnTo>
                <a:lnTo>
                  <a:pt x="12801" y="3195"/>
                </a:lnTo>
                <a:lnTo>
                  <a:pt x="12828" y="3204"/>
                </a:lnTo>
                <a:lnTo>
                  <a:pt x="12837" y="3204"/>
                </a:lnTo>
                <a:lnTo>
                  <a:pt x="12837" y="3186"/>
                </a:lnTo>
                <a:lnTo>
                  <a:pt x="12845" y="3186"/>
                </a:lnTo>
                <a:lnTo>
                  <a:pt x="12845" y="3195"/>
                </a:lnTo>
                <a:lnTo>
                  <a:pt x="12854" y="3195"/>
                </a:lnTo>
                <a:lnTo>
                  <a:pt x="12872" y="3195"/>
                </a:lnTo>
                <a:lnTo>
                  <a:pt x="12889" y="3195"/>
                </a:lnTo>
                <a:lnTo>
                  <a:pt x="12898" y="3195"/>
                </a:lnTo>
                <a:lnTo>
                  <a:pt x="12889" y="3186"/>
                </a:lnTo>
                <a:lnTo>
                  <a:pt x="12898" y="3177"/>
                </a:lnTo>
                <a:lnTo>
                  <a:pt x="12907" y="3168"/>
                </a:lnTo>
                <a:lnTo>
                  <a:pt x="12898" y="3186"/>
                </a:lnTo>
                <a:lnTo>
                  <a:pt x="12898" y="3195"/>
                </a:lnTo>
                <a:lnTo>
                  <a:pt x="12916" y="3195"/>
                </a:lnTo>
                <a:lnTo>
                  <a:pt x="12872" y="3204"/>
                </a:lnTo>
                <a:lnTo>
                  <a:pt x="12872" y="3213"/>
                </a:lnTo>
                <a:lnTo>
                  <a:pt x="12881" y="3221"/>
                </a:lnTo>
                <a:lnTo>
                  <a:pt x="12872" y="3221"/>
                </a:lnTo>
                <a:lnTo>
                  <a:pt x="12872" y="3213"/>
                </a:lnTo>
                <a:lnTo>
                  <a:pt x="12863" y="3204"/>
                </a:lnTo>
                <a:lnTo>
                  <a:pt x="12854" y="3204"/>
                </a:lnTo>
                <a:lnTo>
                  <a:pt x="12845" y="3204"/>
                </a:lnTo>
                <a:lnTo>
                  <a:pt x="12828" y="3204"/>
                </a:lnTo>
                <a:lnTo>
                  <a:pt x="12819" y="3204"/>
                </a:lnTo>
                <a:lnTo>
                  <a:pt x="12801" y="3204"/>
                </a:lnTo>
                <a:lnTo>
                  <a:pt x="12766" y="3213"/>
                </a:lnTo>
                <a:lnTo>
                  <a:pt x="12748" y="3213"/>
                </a:lnTo>
                <a:lnTo>
                  <a:pt x="12740" y="3213"/>
                </a:lnTo>
                <a:lnTo>
                  <a:pt x="12731" y="3213"/>
                </a:lnTo>
                <a:lnTo>
                  <a:pt x="12722" y="3213"/>
                </a:lnTo>
                <a:lnTo>
                  <a:pt x="12731" y="3221"/>
                </a:lnTo>
                <a:lnTo>
                  <a:pt x="12722" y="3230"/>
                </a:lnTo>
                <a:lnTo>
                  <a:pt x="12731" y="3248"/>
                </a:lnTo>
                <a:lnTo>
                  <a:pt x="12731" y="3257"/>
                </a:lnTo>
                <a:lnTo>
                  <a:pt x="12740" y="3265"/>
                </a:lnTo>
                <a:lnTo>
                  <a:pt x="12757" y="3257"/>
                </a:lnTo>
                <a:lnTo>
                  <a:pt x="12766" y="3248"/>
                </a:lnTo>
                <a:lnTo>
                  <a:pt x="12775" y="3248"/>
                </a:lnTo>
                <a:lnTo>
                  <a:pt x="12766" y="3257"/>
                </a:lnTo>
                <a:lnTo>
                  <a:pt x="12740" y="3274"/>
                </a:lnTo>
                <a:lnTo>
                  <a:pt x="12740" y="3292"/>
                </a:lnTo>
                <a:lnTo>
                  <a:pt x="12748" y="3301"/>
                </a:lnTo>
                <a:lnTo>
                  <a:pt x="12757" y="3310"/>
                </a:lnTo>
                <a:lnTo>
                  <a:pt x="12766" y="3310"/>
                </a:lnTo>
                <a:lnTo>
                  <a:pt x="12775" y="3310"/>
                </a:lnTo>
                <a:lnTo>
                  <a:pt x="12775" y="3318"/>
                </a:lnTo>
                <a:lnTo>
                  <a:pt x="12766" y="3318"/>
                </a:lnTo>
                <a:lnTo>
                  <a:pt x="12757" y="3318"/>
                </a:lnTo>
                <a:lnTo>
                  <a:pt x="12748" y="3318"/>
                </a:lnTo>
                <a:lnTo>
                  <a:pt x="12740" y="3318"/>
                </a:lnTo>
                <a:lnTo>
                  <a:pt x="12740" y="3327"/>
                </a:lnTo>
                <a:lnTo>
                  <a:pt x="12740" y="3336"/>
                </a:lnTo>
                <a:lnTo>
                  <a:pt x="12731" y="3345"/>
                </a:lnTo>
                <a:lnTo>
                  <a:pt x="12731" y="3354"/>
                </a:lnTo>
                <a:lnTo>
                  <a:pt x="12731" y="3363"/>
                </a:lnTo>
                <a:lnTo>
                  <a:pt x="12740" y="3371"/>
                </a:lnTo>
                <a:lnTo>
                  <a:pt x="12740" y="3363"/>
                </a:lnTo>
                <a:lnTo>
                  <a:pt x="12748" y="3363"/>
                </a:lnTo>
                <a:lnTo>
                  <a:pt x="12748" y="3354"/>
                </a:lnTo>
                <a:lnTo>
                  <a:pt x="12766" y="3345"/>
                </a:lnTo>
                <a:lnTo>
                  <a:pt x="12766" y="3336"/>
                </a:lnTo>
                <a:lnTo>
                  <a:pt x="12775" y="3327"/>
                </a:lnTo>
                <a:lnTo>
                  <a:pt x="12784" y="3327"/>
                </a:lnTo>
                <a:lnTo>
                  <a:pt x="12792" y="3318"/>
                </a:lnTo>
                <a:lnTo>
                  <a:pt x="12792" y="3310"/>
                </a:lnTo>
                <a:lnTo>
                  <a:pt x="12792" y="3301"/>
                </a:lnTo>
                <a:lnTo>
                  <a:pt x="12810" y="3292"/>
                </a:lnTo>
                <a:lnTo>
                  <a:pt x="12828" y="3283"/>
                </a:lnTo>
                <a:lnTo>
                  <a:pt x="12854" y="3274"/>
                </a:lnTo>
                <a:lnTo>
                  <a:pt x="12872" y="3274"/>
                </a:lnTo>
                <a:lnTo>
                  <a:pt x="12854" y="3274"/>
                </a:lnTo>
                <a:lnTo>
                  <a:pt x="12854" y="3283"/>
                </a:lnTo>
                <a:lnTo>
                  <a:pt x="12845" y="3283"/>
                </a:lnTo>
                <a:lnTo>
                  <a:pt x="12837" y="3310"/>
                </a:lnTo>
                <a:lnTo>
                  <a:pt x="12837" y="3301"/>
                </a:lnTo>
                <a:lnTo>
                  <a:pt x="12845" y="3292"/>
                </a:lnTo>
                <a:lnTo>
                  <a:pt x="12837" y="3283"/>
                </a:lnTo>
                <a:lnTo>
                  <a:pt x="12828" y="3292"/>
                </a:lnTo>
                <a:lnTo>
                  <a:pt x="12810" y="3301"/>
                </a:lnTo>
                <a:lnTo>
                  <a:pt x="12810" y="3310"/>
                </a:lnTo>
                <a:lnTo>
                  <a:pt x="12801" y="3318"/>
                </a:lnTo>
                <a:lnTo>
                  <a:pt x="12801" y="3327"/>
                </a:lnTo>
                <a:lnTo>
                  <a:pt x="12784" y="3336"/>
                </a:lnTo>
                <a:lnTo>
                  <a:pt x="12775" y="3345"/>
                </a:lnTo>
                <a:lnTo>
                  <a:pt x="12784" y="3345"/>
                </a:lnTo>
                <a:lnTo>
                  <a:pt x="12784" y="3354"/>
                </a:lnTo>
                <a:lnTo>
                  <a:pt x="12792" y="3345"/>
                </a:lnTo>
                <a:lnTo>
                  <a:pt x="12801" y="3345"/>
                </a:lnTo>
                <a:lnTo>
                  <a:pt x="12810" y="3345"/>
                </a:lnTo>
                <a:lnTo>
                  <a:pt x="12819" y="3345"/>
                </a:lnTo>
                <a:lnTo>
                  <a:pt x="12801" y="3354"/>
                </a:lnTo>
                <a:lnTo>
                  <a:pt x="12792" y="3354"/>
                </a:lnTo>
                <a:lnTo>
                  <a:pt x="12784" y="3363"/>
                </a:lnTo>
                <a:lnTo>
                  <a:pt x="12766" y="3363"/>
                </a:lnTo>
                <a:lnTo>
                  <a:pt x="12757" y="3363"/>
                </a:lnTo>
                <a:lnTo>
                  <a:pt x="12748" y="3371"/>
                </a:lnTo>
                <a:lnTo>
                  <a:pt x="12740" y="3371"/>
                </a:lnTo>
                <a:lnTo>
                  <a:pt x="12740" y="3389"/>
                </a:lnTo>
                <a:lnTo>
                  <a:pt x="12731" y="3416"/>
                </a:lnTo>
                <a:lnTo>
                  <a:pt x="12740" y="3416"/>
                </a:lnTo>
                <a:lnTo>
                  <a:pt x="12748" y="3416"/>
                </a:lnTo>
                <a:lnTo>
                  <a:pt x="12757" y="3416"/>
                </a:lnTo>
                <a:lnTo>
                  <a:pt x="12766" y="3407"/>
                </a:lnTo>
                <a:lnTo>
                  <a:pt x="12775" y="3407"/>
                </a:lnTo>
                <a:lnTo>
                  <a:pt x="12775" y="3398"/>
                </a:lnTo>
                <a:lnTo>
                  <a:pt x="12784" y="3398"/>
                </a:lnTo>
                <a:lnTo>
                  <a:pt x="12801" y="3389"/>
                </a:lnTo>
                <a:lnTo>
                  <a:pt x="12810" y="3380"/>
                </a:lnTo>
                <a:lnTo>
                  <a:pt x="12819" y="3380"/>
                </a:lnTo>
                <a:lnTo>
                  <a:pt x="12828" y="3380"/>
                </a:lnTo>
                <a:lnTo>
                  <a:pt x="12819" y="3380"/>
                </a:lnTo>
                <a:lnTo>
                  <a:pt x="12810" y="3389"/>
                </a:lnTo>
                <a:lnTo>
                  <a:pt x="12801" y="3398"/>
                </a:lnTo>
                <a:lnTo>
                  <a:pt x="12792" y="3407"/>
                </a:lnTo>
                <a:lnTo>
                  <a:pt x="12792" y="3416"/>
                </a:lnTo>
                <a:lnTo>
                  <a:pt x="12792" y="3424"/>
                </a:lnTo>
                <a:lnTo>
                  <a:pt x="12792" y="3433"/>
                </a:lnTo>
                <a:lnTo>
                  <a:pt x="12801" y="3442"/>
                </a:lnTo>
                <a:lnTo>
                  <a:pt x="12810" y="3442"/>
                </a:lnTo>
                <a:lnTo>
                  <a:pt x="12819" y="3433"/>
                </a:lnTo>
                <a:lnTo>
                  <a:pt x="12828" y="3433"/>
                </a:lnTo>
                <a:lnTo>
                  <a:pt x="12819" y="3442"/>
                </a:lnTo>
                <a:lnTo>
                  <a:pt x="12810" y="3451"/>
                </a:lnTo>
                <a:lnTo>
                  <a:pt x="12792" y="3442"/>
                </a:lnTo>
                <a:lnTo>
                  <a:pt x="12766" y="3433"/>
                </a:lnTo>
                <a:lnTo>
                  <a:pt x="12766" y="3442"/>
                </a:lnTo>
                <a:lnTo>
                  <a:pt x="12766" y="3460"/>
                </a:lnTo>
                <a:lnTo>
                  <a:pt x="12766" y="3468"/>
                </a:lnTo>
                <a:lnTo>
                  <a:pt x="12766" y="3477"/>
                </a:lnTo>
                <a:lnTo>
                  <a:pt x="12775" y="3486"/>
                </a:lnTo>
                <a:lnTo>
                  <a:pt x="12801" y="3495"/>
                </a:lnTo>
                <a:lnTo>
                  <a:pt x="12801" y="3504"/>
                </a:lnTo>
                <a:lnTo>
                  <a:pt x="12828" y="3513"/>
                </a:lnTo>
                <a:lnTo>
                  <a:pt x="12837" y="3513"/>
                </a:lnTo>
                <a:lnTo>
                  <a:pt x="12845" y="3513"/>
                </a:lnTo>
                <a:lnTo>
                  <a:pt x="12845" y="3521"/>
                </a:lnTo>
                <a:lnTo>
                  <a:pt x="12837" y="3530"/>
                </a:lnTo>
                <a:lnTo>
                  <a:pt x="12845" y="3530"/>
                </a:lnTo>
                <a:lnTo>
                  <a:pt x="12854" y="3539"/>
                </a:lnTo>
                <a:lnTo>
                  <a:pt x="12854" y="3530"/>
                </a:lnTo>
                <a:lnTo>
                  <a:pt x="12863" y="3530"/>
                </a:lnTo>
                <a:lnTo>
                  <a:pt x="12863" y="3539"/>
                </a:lnTo>
                <a:lnTo>
                  <a:pt x="12872" y="3539"/>
                </a:lnTo>
                <a:lnTo>
                  <a:pt x="12889" y="3539"/>
                </a:lnTo>
                <a:lnTo>
                  <a:pt x="12907" y="3539"/>
                </a:lnTo>
                <a:lnTo>
                  <a:pt x="12934" y="3539"/>
                </a:lnTo>
                <a:lnTo>
                  <a:pt x="12951" y="3530"/>
                </a:lnTo>
                <a:lnTo>
                  <a:pt x="12960" y="3530"/>
                </a:lnTo>
                <a:lnTo>
                  <a:pt x="12969" y="3521"/>
                </a:lnTo>
                <a:lnTo>
                  <a:pt x="12987" y="3513"/>
                </a:lnTo>
                <a:lnTo>
                  <a:pt x="13013" y="3486"/>
                </a:lnTo>
                <a:lnTo>
                  <a:pt x="13031" y="3468"/>
                </a:lnTo>
                <a:lnTo>
                  <a:pt x="13039" y="3468"/>
                </a:lnTo>
                <a:lnTo>
                  <a:pt x="13048" y="3460"/>
                </a:lnTo>
                <a:lnTo>
                  <a:pt x="13039" y="3451"/>
                </a:lnTo>
                <a:lnTo>
                  <a:pt x="13057" y="3442"/>
                </a:lnTo>
                <a:lnTo>
                  <a:pt x="13066" y="3442"/>
                </a:lnTo>
                <a:lnTo>
                  <a:pt x="13075" y="3433"/>
                </a:lnTo>
                <a:lnTo>
                  <a:pt x="13066" y="3433"/>
                </a:lnTo>
                <a:lnTo>
                  <a:pt x="13057" y="3424"/>
                </a:lnTo>
                <a:lnTo>
                  <a:pt x="13066" y="3424"/>
                </a:lnTo>
                <a:lnTo>
                  <a:pt x="13075" y="3433"/>
                </a:lnTo>
                <a:lnTo>
                  <a:pt x="13084" y="3442"/>
                </a:lnTo>
                <a:lnTo>
                  <a:pt x="13092" y="3442"/>
                </a:lnTo>
                <a:lnTo>
                  <a:pt x="13101" y="3433"/>
                </a:lnTo>
                <a:lnTo>
                  <a:pt x="13110" y="3433"/>
                </a:lnTo>
                <a:lnTo>
                  <a:pt x="13128" y="3407"/>
                </a:lnTo>
                <a:lnTo>
                  <a:pt x="13128" y="3398"/>
                </a:lnTo>
                <a:lnTo>
                  <a:pt x="13128" y="3389"/>
                </a:lnTo>
                <a:lnTo>
                  <a:pt x="13119" y="3389"/>
                </a:lnTo>
                <a:lnTo>
                  <a:pt x="13119" y="3380"/>
                </a:lnTo>
                <a:lnTo>
                  <a:pt x="13128" y="3380"/>
                </a:lnTo>
                <a:lnTo>
                  <a:pt x="13137" y="3371"/>
                </a:lnTo>
                <a:lnTo>
                  <a:pt x="13137" y="3363"/>
                </a:lnTo>
                <a:lnTo>
                  <a:pt x="13137" y="3354"/>
                </a:lnTo>
                <a:lnTo>
                  <a:pt x="13137" y="3363"/>
                </a:lnTo>
                <a:lnTo>
                  <a:pt x="13137" y="3371"/>
                </a:lnTo>
                <a:lnTo>
                  <a:pt x="13137" y="3389"/>
                </a:lnTo>
                <a:lnTo>
                  <a:pt x="13137" y="3398"/>
                </a:lnTo>
                <a:lnTo>
                  <a:pt x="13145" y="3407"/>
                </a:lnTo>
                <a:lnTo>
                  <a:pt x="13154" y="3416"/>
                </a:lnTo>
                <a:lnTo>
                  <a:pt x="13163" y="3416"/>
                </a:lnTo>
                <a:lnTo>
                  <a:pt x="13172" y="3424"/>
                </a:lnTo>
                <a:lnTo>
                  <a:pt x="13189" y="3424"/>
                </a:lnTo>
                <a:lnTo>
                  <a:pt x="13198" y="3433"/>
                </a:lnTo>
                <a:lnTo>
                  <a:pt x="13189" y="3424"/>
                </a:lnTo>
                <a:lnTo>
                  <a:pt x="13181" y="3424"/>
                </a:lnTo>
                <a:lnTo>
                  <a:pt x="13181" y="3433"/>
                </a:lnTo>
                <a:lnTo>
                  <a:pt x="13181" y="3442"/>
                </a:lnTo>
                <a:lnTo>
                  <a:pt x="13181" y="3451"/>
                </a:lnTo>
                <a:lnTo>
                  <a:pt x="13181" y="3468"/>
                </a:lnTo>
                <a:lnTo>
                  <a:pt x="13189" y="3495"/>
                </a:lnTo>
                <a:lnTo>
                  <a:pt x="13181" y="3495"/>
                </a:lnTo>
                <a:lnTo>
                  <a:pt x="13181" y="3504"/>
                </a:lnTo>
                <a:lnTo>
                  <a:pt x="13189" y="3504"/>
                </a:lnTo>
                <a:lnTo>
                  <a:pt x="13198" y="3504"/>
                </a:lnTo>
                <a:lnTo>
                  <a:pt x="13198" y="3530"/>
                </a:lnTo>
                <a:lnTo>
                  <a:pt x="13207" y="3548"/>
                </a:lnTo>
                <a:lnTo>
                  <a:pt x="13215" y="3548"/>
                </a:lnTo>
                <a:lnTo>
                  <a:pt x="13215" y="3566"/>
                </a:lnTo>
                <a:lnTo>
                  <a:pt x="13224" y="3574"/>
                </a:lnTo>
                <a:lnTo>
                  <a:pt x="13233" y="3574"/>
                </a:lnTo>
                <a:lnTo>
                  <a:pt x="13233" y="3583"/>
                </a:lnTo>
                <a:lnTo>
                  <a:pt x="13233" y="3592"/>
                </a:lnTo>
                <a:lnTo>
                  <a:pt x="13233" y="3610"/>
                </a:lnTo>
                <a:lnTo>
                  <a:pt x="13241" y="3601"/>
                </a:lnTo>
                <a:lnTo>
                  <a:pt x="13250" y="3627"/>
                </a:lnTo>
                <a:lnTo>
                  <a:pt x="13268" y="3663"/>
                </a:lnTo>
                <a:lnTo>
                  <a:pt x="13277" y="3671"/>
                </a:lnTo>
                <a:lnTo>
                  <a:pt x="13294" y="3689"/>
                </a:lnTo>
                <a:lnTo>
                  <a:pt x="13303" y="3689"/>
                </a:lnTo>
                <a:lnTo>
                  <a:pt x="13303" y="3698"/>
                </a:lnTo>
                <a:lnTo>
                  <a:pt x="13303" y="3707"/>
                </a:lnTo>
                <a:lnTo>
                  <a:pt x="13294" y="3707"/>
                </a:lnTo>
                <a:lnTo>
                  <a:pt x="13285" y="3707"/>
                </a:lnTo>
                <a:lnTo>
                  <a:pt x="13285" y="3716"/>
                </a:lnTo>
                <a:lnTo>
                  <a:pt x="13294" y="3716"/>
                </a:lnTo>
                <a:lnTo>
                  <a:pt x="13294" y="3724"/>
                </a:lnTo>
                <a:lnTo>
                  <a:pt x="13294" y="3733"/>
                </a:lnTo>
                <a:lnTo>
                  <a:pt x="13277" y="3724"/>
                </a:lnTo>
                <a:lnTo>
                  <a:pt x="13277" y="3733"/>
                </a:lnTo>
                <a:lnTo>
                  <a:pt x="13285" y="3742"/>
                </a:lnTo>
                <a:lnTo>
                  <a:pt x="13303" y="3769"/>
                </a:lnTo>
                <a:lnTo>
                  <a:pt x="13312" y="3777"/>
                </a:lnTo>
                <a:lnTo>
                  <a:pt x="13312" y="3786"/>
                </a:lnTo>
                <a:lnTo>
                  <a:pt x="13312" y="3795"/>
                </a:lnTo>
                <a:lnTo>
                  <a:pt x="13312" y="3804"/>
                </a:lnTo>
                <a:lnTo>
                  <a:pt x="13303" y="3813"/>
                </a:lnTo>
                <a:lnTo>
                  <a:pt x="13338" y="3822"/>
                </a:lnTo>
                <a:lnTo>
                  <a:pt x="13374" y="3813"/>
                </a:lnTo>
                <a:lnTo>
                  <a:pt x="13391" y="3822"/>
                </a:lnTo>
                <a:lnTo>
                  <a:pt x="13400" y="3813"/>
                </a:lnTo>
                <a:lnTo>
                  <a:pt x="13409" y="3804"/>
                </a:lnTo>
                <a:lnTo>
                  <a:pt x="13409" y="3795"/>
                </a:lnTo>
                <a:lnTo>
                  <a:pt x="13400" y="3786"/>
                </a:lnTo>
                <a:lnTo>
                  <a:pt x="13400" y="3769"/>
                </a:lnTo>
                <a:lnTo>
                  <a:pt x="13409" y="3769"/>
                </a:lnTo>
                <a:lnTo>
                  <a:pt x="13418" y="3760"/>
                </a:lnTo>
                <a:lnTo>
                  <a:pt x="13418" y="3751"/>
                </a:lnTo>
                <a:lnTo>
                  <a:pt x="13427" y="3751"/>
                </a:lnTo>
                <a:lnTo>
                  <a:pt x="13435" y="3751"/>
                </a:lnTo>
                <a:lnTo>
                  <a:pt x="13444" y="3751"/>
                </a:lnTo>
                <a:lnTo>
                  <a:pt x="13435" y="3742"/>
                </a:lnTo>
                <a:lnTo>
                  <a:pt x="13444" y="3742"/>
                </a:lnTo>
                <a:lnTo>
                  <a:pt x="13462" y="3733"/>
                </a:lnTo>
                <a:lnTo>
                  <a:pt x="13480" y="3742"/>
                </a:lnTo>
                <a:lnTo>
                  <a:pt x="13497" y="3733"/>
                </a:lnTo>
                <a:lnTo>
                  <a:pt x="13506" y="3733"/>
                </a:lnTo>
                <a:lnTo>
                  <a:pt x="13515" y="3742"/>
                </a:lnTo>
                <a:lnTo>
                  <a:pt x="13524" y="3742"/>
                </a:lnTo>
                <a:lnTo>
                  <a:pt x="13524" y="3733"/>
                </a:lnTo>
                <a:lnTo>
                  <a:pt x="13533" y="3733"/>
                </a:lnTo>
                <a:lnTo>
                  <a:pt x="13541" y="3707"/>
                </a:lnTo>
                <a:lnTo>
                  <a:pt x="13550" y="3689"/>
                </a:lnTo>
                <a:lnTo>
                  <a:pt x="13559" y="3680"/>
                </a:lnTo>
                <a:lnTo>
                  <a:pt x="13559" y="3671"/>
                </a:lnTo>
                <a:lnTo>
                  <a:pt x="13568" y="3654"/>
                </a:lnTo>
                <a:lnTo>
                  <a:pt x="13568" y="3645"/>
                </a:lnTo>
                <a:lnTo>
                  <a:pt x="13568" y="3636"/>
                </a:lnTo>
                <a:lnTo>
                  <a:pt x="13568" y="3627"/>
                </a:lnTo>
                <a:lnTo>
                  <a:pt x="13568" y="3619"/>
                </a:lnTo>
                <a:lnTo>
                  <a:pt x="13577" y="3601"/>
                </a:lnTo>
                <a:lnTo>
                  <a:pt x="13577" y="3592"/>
                </a:lnTo>
                <a:lnTo>
                  <a:pt x="13577" y="3583"/>
                </a:lnTo>
                <a:lnTo>
                  <a:pt x="13577" y="3566"/>
                </a:lnTo>
                <a:lnTo>
                  <a:pt x="13577" y="3557"/>
                </a:lnTo>
                <a:lnTo>
                  <a:pt x="13585" y="3557"/>
                </a:lnTo>
                <a:lnTo>
                  <a:pt x="13585" y="3530"/>
                </a:lnTo>
                <a:lnTo>
                  <a:pt x="13585" y="3521"/>
                </a:lnTo>
                <a:lnTo>
                  <a:pt x="13585" y="3513"/>
                </a:lnTo>
                <a:lnTo>
                  <a:pt x="13577" y="3495"/>
                </a:lnTo>
                <a:lnTo>
                  <a:pt x="13594" y="3495"/>
                </a:lnTo>
                <a:lnTo>
                  <a:pt x="13603" y="3495"/>
                </a:lnTo>
                <a:lnTo>
                  <a:pt x="13594" y="3486"/>
                </a:lnTo>
                <a:lnTo>
                  <a:pt x="13585" y="3477"/>
                </a:lnTo>
                <a:lnTo>
                  <a:pt x="13568" y="3477"/>
                </a:lnTo>
                <a:lnTo>
                  <a:pt x="13559" y="3477"/>
                </a:lnTo>
                <a:lnTo>
                  <a:pt x="13550" y="3477"/>
                </a:lnTo>
                <a:lnTo>
                  <a:pt x="13559" y="3477"/>
                </a:lnTo>
                <a:lnTo>
                  <a:pt x="13577" y="3477"/>
                </a:lnTo>
                <a:lnTo>
                  <a:pt x="13603" y="3477"/>
                </a:lnTo>
                <a:lnTo>
                  <a:pt x="13612" y="3468"/>
                </a:lnTo>
                <a:lnTo>
                  <a:pt x="13630" y="3460"/>
                </a:lnTo>
                <a:lnTo>
                  <a:pt x="13638" y="3451"/>
                </a:lnTo>
                <a:lnTo>
                  <a:pt x="13656" y="3442"/>
                </a:lnTo>
                <a:lnTo>
                  <a:pt x="13665" y="3442"/>
                </a:lnTo>
                <a:lnTo>
                  <a:pt x="13682" y="3433"/>
                </a:lnTo>
                <a:lnTo>
                  <a:pt x="13691" y="3433"/>
                </a:lnTo>
                <a:lnTo>
                  <a:pt x="13700" y="3424"/>
                </a:lnTo>
                <a:lnTo>
                  <a:pt x="13709" y="3416"/>
                </a:lnTo>
                <a:lnTo>
                  <a:pt x="13709" y="3407"/>
                </a:lnTo>
                <a:lnTo>
                  <a:pt x="13718" y="3407"/>
                </a:lnTo>
                <a:lnTo>
                  <a:pt x="13727" y="3398"/>
                </a:lnTo>
                <a:lnTo>
                  <a:pt x="13718" y="3398"/>
                </a:lnTo>
                <a:lnTo>
                  <a:pt x="13718" y="3389"/>
                </a:lnTo>
                <a:lnTo>
                  <a:pt x="13718" y="3398"/>
                </a:lnTo>
                <a:lnTo>
                  <a:pt x="13709" y="3398"/>
                </a:lnTo>
                <a:lnTo>
                  <a:pt x="13700" y="3398"/>
                </a:lnTo>
                <a:lnTo>
                  <a:pt x="13691" y="3398"/>
                </a:lnTo>
                <a:lnTo>
                  <a:pt x="13691" y="3407"/>
                </a:lnTo>
                <a:lnTo>
                  <a:pt x="13682" y="3398"/>
                </a:lnTo>
                <a:lnTo>
                  <a:pt x="13674" y="3398"/>
                </a:lnTo>
                <a:lnTo>
                  <a:pt x="13691" y="3389"/>
                </a:lnTo>
                <a:lnTo>
                  <a:pt x="13700" y="3389"/>
                </a:lnTo>
                <a:lnTo>
                  <a:pt x="13709" y="3389"/>
                </a:lnTo>
                <a:lnTo>
                  <a:pt x="13709" y="3380"/>
                </a:lnTo>
                <a:lnTo>
                  <a:pt x="13727" y="3371"/>
                </a:lnTo>
                <a:lnTo>
                  <a:pt x="13735" y="3363"/>
                </a:lnTo>
                <a:lnTo>
                  <a:pt x="13744" y="3354"/>
                </a:lnTo>
                <a:lnTo>
                  <a:pt x="13753" y="3354"/>
                </a:lnTo>
                <a:lnTo>
                  <a:pt x="13753" y="3345"/>
                </a:lnTo>
                <a:lnTo>
                  <a:pt x="13744" y="3336"/>
                </a:lnTo>
                <a:lnTo>
                  <a:pt x="13744" y="3327"/>
                </a:lnTo>
                <a:lnTo>
                  <a:pt x="13735" y="3318"/>
                </a:lnTo>
                <a:lnTo>
                  <a:pt x="13727" y="3318"/>
                </a:lnTo>
                <a:lnTo>
                  <a:pt x="13718" y="3310"/>
                </a:lnTo>
                <a:lnTo>
                  <a:pt x="13718" y="3301"/>
                </a:lnTo>
                <a:lnTo>
                  <a:pt x="13709" y="3292"/>
                </a:lnTo>
                <a:lnTo>
                  <a:pt x="13700" y="3292"/>
                </a:lnTo>
                <a:lnTo>
                  <a:pt x="13691" y="3283"/>
                </a:lnTo>
                <a:lnTo>
                  <a:pt x="13682" y="3274"/>
                </a:lnTo>
                <a:lnTo>
                  <a:pt x="13674" y="3265"/>
                </a:lnTo>
                <a:lnTo>
                  <a:pt x="13665" y="3265"/>
                </a:lnTo>
                <a:lnTo>
                  <a:pt x="13656" y="3265"/>
                </a:lnTo>
                <a:lnTo>
                  <a:pt x="13647" y="3257"/>
                </a:lnTo>
                <a:lnTo>
                  <a:pt x="13638" y="3257"/>
                </a:lnTo>
                <a:lnTo>
                  <a:pt x="13630" y="3257"/>
                </a:lnTo>
                <a:lnTo>
                  <a:pt x="13621" y="3248"/>
                </a:lnTo>
                <a:lnTo>
                  <a:pt x="13630" y="3239"/>
                </a:lnTo>
                <a:lnTo>
                  <a:pt x="13621" y="3221"/>
                </a:lnTo>
                <a:lnTo>
                  <a:pt x="13621" y="3204"/>
                </a:lnTo>
                <a:lnTo>
                  <a:pt x="13621" y="3186"/>
                </a:lnTo>
                <a:lnTo>
                  <a:pt x="13621" y="3177"/>
                </a:lnTo>
                <a:lnTo>
                  <a:pt x="13621" y="3168"/>
                </a:lnTo>
                <a:lnTo>
                  <a:pt x="13621" y="3160"/>
                </a:lnTo>
                <a:lnTo>
                  <a:pt x="13612" y="3151"/>
                </a:lnTo>
                <a:lnTo>
                  <a:pt x="13621" y="3142"/>
                </a:lnTo>
                <a:lnTo>
                  <a:pt x="13621" y="3133"/>
                </a:lnTo>
                <a:lnTo>
                  <a:pt x="13630" y="3142"/>
                </a:lnTo>
                <a:lnTo>
                  <a:pt x="13638" y="3142"/>
                </a:lnTo>
                <a:lnTo>
                  <a:pt x="13638" y="3133"/>
                </a:lnTo>
                <a:lnTo>
                  <a:pt x="13638" y="3115"/>
                </a:lnTo>
                <a:lnTo>
                  <a:pt x="13638" y="3107"/>
                </a:lnTo>
                <a:lnTo>
                  <a:pt x="13638" y="3098"/>
                </a:lnTo>
                <a:lnTo>
                  <a:pt x="13647" y="3089"/>
                </a:lnTo>
                <a:lnTo>
                  <a:pt x="13647" y="3080"/>
                </a:lnTo>
                <a:lnTo>
                  <a:pt x="13656" y="3080"/>
                </a:lnTo>
                <a:lnTo>
                  <a:pt x="13647" y="3071"/>
                </a:lnTo>
                <a:lnTo>
                  <a:pt x="13638" y="3063"/>
                </a:lnTo>
                <a:lnTo>
                  <a:pt x="13630" y="3054"/>
                </a:lnTo>
                <a:lnTo>
                  <a:pt x="13638" y="3054"/>
                </a:lnTo>
                <a:lnTo>
                  <a:pt x="13638" y="3045"/>
                </a:lnTo>
                <a:lnTo>
                  <a:pt x="13647" y="3054"/>
                </a:lnTo>
                <a:lnTo>
                  <a:pt x="13656" y="3054"/>
                </a:lnTo>
                <a:lnTo>
                  <a:pt x="13656" y="3045"/>
                </a:lnTo>
                <a:lnTo>
                  <a:pt x="13665" y="3045"/>
                </a:lnTo>
                <a:lnTo>
                  <a:pt x="13674" y="3036"/>
                </a:lnTo>
                <a:lnTo>
                  <a:pt x="13682" y="3036"/>
                </a:lnTo>
                <a:lnTo>
                  <a:pt x="13674" y="3027"/>
                </a:lnTo>
                <a:lnTo>
                  <a:pt x="13674" y="3018"/>
                </a:lnTo>
                <a:lnTo>
                  <a:pt x="13674" y="3010"/>
                </a:lnTo>
                <a:lnTo>
                  <a:pt x="13674" y="3001"/>
                </a:lnTo>
                <a:lnTo>
                  <a:pt x="13674" y="3010"/>
                </a:lnTo>
                <a:lnTo>
                  <a:pt x="13682" y="3010"/>
                </a:lnTo>
                <a:lnTo>
                  <a:pt x="13691" y="3018"/>
                </a:lnTo>
                <a:lnTo>
                  <a:pt x="13700" y="3010"/>
                </a:lnTo>
                <a:lnTo>
                  <a:pt x="13718" y="3001"/>
                </a:lnTo>
                <a:lnTo>
                  <a:pt x="13718" y="2992"/>
                </a:lnTo>
                <a:lnTo>
                  <a:pt x="13700" y="2992"/>
                </a:lnTo>
                <a:lnTo>
                  <a:pt x="13709" y="2983"/>
                </a:lnTo>
                <a:lnTo>
                  <a:pt x="13718" y="2983"/>
                </a:lnTo>
                <a:lnTo>
                  <a:pt x="13727" y="2974"/>
                </a:lnTo>
                <a:lnTo>
                  <a:pt x="13727" y="2965"/>
                </a:lnTo>
                <a:lnTo>
                  <a:pt x="13735" y="2965"/>
                </a:lnTo>
                <a:lnTo>
                  <a:pt x="13744" y="2965"/>
                </a:lnTo>
                <a:lnTo>
                  <a:pt x="13735" y="2965"/>
                </a:lnTo>
                <a:lnTo>
                  <a:pt x="13744" y="2957"/>
                </a:lnTo>
                <a:lnTo>
                  <a:pt x="13753" y="2965"/>
                </a:lnTo>
                <a:lnTo>
                  <a:pt x="13771" y="2948"/>
                </a:lnTo>
                <a:lnTo>
                  <a:pt x="13771" y="2939"/>
                </a:lnTo>
                <a:lnTo>
                  <a:pt x="13780" y="2930"/>
                </a:lnTo>
                <a:lnTo>
                  <a:pt x="13788" y="2939"/>
                </a:lnTo>
                <a:lnTo>
                  <a:pt x="13788" y="2930"/>
                </a:lnTo>
                <a:lnTo>
                  <a:pt x="13797" y="2930"/>
                </a:lnTo>
                <a:lnTo>
                  <a:pt x="13806" y="2939"/>
                </a:lnTo>
                <a:lnTo>
                  <a:pt x="13815" y="2930"/>
                </a:lnTo>
                <a:lnTo>
                  <a:pt x="13824" y="2921"/>
                </a:lnTo>
                <a:lnTo>
                  <a:pt x="13841" y="2912"/>
                </a:lnTo>
                <a:lnTo>
                  <a:pt x="13850" y="2904"/>
                </a:lnTo>
                <a:lnTo>
                  <a:pt x="13859" y="2904"/>
                </a:lnTo>
                <a:lnTo>
                  <a:pt x="13877" y="2895"/>
                </a:lnTo>
                <a:lnTo>
                  <a:pt x="13885" y="2886"/>
                </a:lnTo>
                <a:lnTo>
                  <a:pt x="13903" y="2851"/>
                </a:lnTo>
                <a:lnTo>
                  <a:pt x="13921" y="2842"/>
                </a:lnTo>
                <a:lnTo>
                  <a:pt x="13938" y="2824"/>
                </a:lnTo>
                <a:lnTo>
                  <a:pt x="13938" y="2815"/>
                </a:lnTo>
                <a:lnTo>
                  <a:pt x="13930" y="2807"/>
                </a:lnTo>
                <a:lnTo>
                  <a:pt x="13921" y="2798"/>
                </a:lnTo>
                <a:lnTo>
                  <a:pt x="13921" y="2789"/>
                </a:lnTo>
                <a:lnTo>
                  <a:pt x="13912" y="2780"/>
                </a:lnTo>
                <a:lnTo>
                  <a:pt x="13912" y="2771"/>
                </a:lnTo>
                <a:lnTo>
                  <a:pt x="13921" y="2762"/>
                </a:lnTo>
                <a:lnTo>
                  <a:pt x="13930" y="2754"/>
                </a:lnTo>
                <a:lnTo>
                  <a:pt x="13938" y="2736"/>
                </a:lnTo>
                <a:lnTo>
                  <a:pt x="13947" y="2736"/>
                </a:lnTo>
                <a:lnTo>
                  <a:pt x="13938" y="2727"/>
                </a:lnTo>
                <a:lnTo>
                  <a:pt x="13930" y="2718"/>
                </a:lnTo>
                <a:lnTo>
                  <a:pt x="13938" y="2727"/>
                </a:lnTo>
                <a:lnTo>
                  <a:pt x="13947" y="2727"/>
                </a:lnTo>
                <a:lnTo>
                  <a:pt x="13947" y="2718"/>
                </a:lnTo>
                <a:lnTo>
                  <a:pt x="13938" y="2718"/>
                </a:lnTo>
                <a:lnTo>
                  <a:pt x="13938" y="2709"/>
                </a:lnTo>
                <a:lnTo>
                  <a:pt x="13947" y="2709"/>
                </a:lnTo>
                <a:lnTo>
                  <a:pt x="13965" y="2701"/>
                </a:lnTo>
                <a:lnTo>
                  <a:pt x="13974" y="2701"/>
                </a:lnTo>
                <a:lnTo>
                  <a:pt x="13965" y="2692"/>
                </a:lnTo>
                <a:lnTo>
                  <a:pt x="13982" y="2692"/>
                </a:lnTo>
                <a:lnTo>
                  <a:pt x="13982" y="2683"/>
                </a:lnTo>
                <a:lnTo>
                  <a:pt x="13991" y="2683"/>
                </a:lnTo>
                <a:lnTo>
                  <a:pt x="13991" y="2665"/>
                </a:lnTo>
                <a:lnTo>
                  <a:pt x="14000" y="2657"/>
                </a:lnTo>
                <a:lnTo>
                  <a:pt x="14000" y="2648"/>
                </a:lnTo>
                <a:lnTo>
                  <a:pt x="14009" y="2648"/>
                </a:lnTo>
                <a:lnTo>
                  <a:pt x="14018" y="2657"/>
                </a:lnTo>
                <a:lnTo>
                  <a:pt x="14027" y="2648"/>
                </a:lnTo>
                <a:lnTo>
                  <a:pt x="14044" y="2657"/>
                </a:lnTo>
                <a:lnTo>
                  <a:pt x="14053" y="2665"/>
                </a:lnTo>
                <a:lnTo>
                  <a:pt x="14062" y="2665"/>
                </a:lnTo>
                <a:lnTo>
                  <a:pt x="14062" y="2657"/>
                </a:lnTo>
                <a:lnTo>
                  <a:pt x="14080" y="2657"/>
                </a:lnTo>
                <a:lnTo>
                  <a:pt x="14088" y="2657"/>
                </a:lnTo>
                <a:lnTo>
                  <a:pt x="14097" y="2657"/>
                </a:lnTo>
                <a:lnTo>
                  <a:pt x="14115" y="2657"/>
                </a:lnTo>
                <a:lnTo>
                  <a:pt x="14132" y="2657"/>
                </a:lnTo>
                <a:lnTo>
                  <a:pt x="14141" y="2657"/>
                </a:lnTo>
                <a:lnTo>
                  <a:pt x="14150" y="2657"/>
                </a:lnTo>
                <a:lnTo>
                  <a:pt x="14159" y="2657"/>
                </a:lnTo>
                <a:lnTo>
                  <a:pt x="14168" y="2648"/>
                </a:lnTo>
                <a:lnTo>
                  <a:pt x="14168" y="2657"/>
                </a:lnTo>
                <a:lnTo>
                  <a:pt x="14168" y="2665"/>
                </a:lnTo>
                <a:lnTo>
                  <a:pt x="14168" y="2674"/>
                </a:lnTo>
                <a:lnTo>
                  <a:pt x="14177" y="2674"/>
                </a:lnTo>
                <a:lnTo>
                  <a:pt x="14185" y="2674"/>
                </a:lnTo>
                <a:lnTo>
                  <a:pt x="14212" y="2692"/>
                </a:lnTo>
                <a:lnTo>
                  <a:pt x="14221" y="2701"/>
                </a:lnTo>
                <a:lnTo>
                  <a:pt x="14221" y="2709"/>
                </a:lnTo>
                <a:lnTo>
                  <a:pt x="14221" y="2727"/>
                </a:lnTo>
                <a:lnTo>
                  <a:pt x="14212" y="2736"/>
                </a:lnTo>
                <a:lnTo>
                  <a:pt x="14221" y="2745"/>
                </a:lnTo>
                <a:lnTo>
                  <a:pt x="14221" y="2754"/>
                </a:lnTo>
                <a:lnTo>
                  <a:pt x="14212" y="2754"/>
                </a:lnTo>
                <a:lnTo>
                  <a:pt x="14212" y="2762"/>
                </a:lnTo>
                <a:lnTo>
                  <a:pt x="14212" y="2771"/>
                </a:lnTo>
                <a:lnTo>
                  <a:pt x="14203" y="2771"/>
                </a:lnTo>
                <a:lnTo>
                  <a:pt x="14194" y="2771"/>
                </a:lnTo>
                <a:lnTo>
                  <a:pt x="14177" y="2771"/>
                </a:lnTo>
                <a:lnTo>
                  <a:pt x="14168" y="2780"/>
                </a:lnTo>
                <a:lnTo>
                  <a:pt x="14159" y="2780"/>
                </a:lnTo>
                <a:lnTo>
                  <a:pt x="14159" y="2789"/>
                </a:lnTo>
                <a:lnTo>
                  <a:pt x="14150" y="2789"/>
                </a:lnTo>
                <a:lnTo>
                  <a:pt x="14141" y="2815"/>
                </a:lnTo>
                <a:lnTo>
                  <a:pt x="14124" y="2824"/>
                </a:lnTo>
                <a:lnTo>
                  <a:pt x="14115" y="2842"/>
                </a:lnTo>
                <a:lnTo>
                  <a:pt x="14097" y="2860"/>
                </a:lnTo>
                <a:lnTo>
                  <a:pt x="14088" y="2868"/>
                </a:lnTo>
                <a:lnTo>
                  <a:pt x="14080" y="2868"/>
                </a:lnTo>
                <a:lnTo>
                  <a:pt x="14062" y="2886"/>
                </a:lnTo>
                <a:lnTo>
                  <a:pt x="14053" y="2886"/>
                </a:lnTo>
                <a:lnTo>
                  <a:pt x="14044" y="2895"/>
                </a:lnTo>
                <a:lnTo>
                  <a:pt x="14027" y="2912"/>
                </a:lnTo>
                <a:lnTo>
                  <a:pt x="14009" y="2912"/>
                </a:lnTo>
                <a:lnTo>
                  <a:pt x="14009" y="2921"/>
                </a:lnTo>
                <a:lnTo>
                  <a:pt x="14000" y="2930"/>
                </a:lnTo>
                <a:lnTo>
                  <a:pt x="14000" y="2939"/>
                </a:lnTo>
                <a:lnTo>
                  <a:pt x="13991" y="2939"/>
                </a:lnTo>
                <a:lnTo>
                  <a:pt x="13991" y="2948"/>
                </a:lnTo>
                <a:lnTo>
                  <a:pt x="14000" y="2948"/>
                </a:lnTo>
                <a:lnTo>
                  <a:pt x="14000" y="2957"/>
                </a:lnTo>
                <a:lnTo>
                  <a:pt x="13982" y="2965"/>
                </a:lnTo>
                <a:lnTo>
                  <a:pt x="13965" y="2965"/>
                </a:lnTo>
                <a:lnTo>
                  <a:pt x="13956" y="2965"/>
                </a:lnTo>
                <a:lnTo>
                  <a:pt x="13938" y="2965"/>
                </a:lnTo>
                <a:lnTo>
                  <a:pt x="13938" y="2974"/>
                </a:lnTo>
                <a:lnTo>
                  <a:pt x="13947" y="2983"/>
                </a:lnTo>
                <a:lnTo>
                  <a:pt x="13938" y="2983"/>
                </a:lnTo>
                <a:lnTo>
                  <a:pt x="13938" y="2992"/>
                </a:lnTo>
                <a:lnTo>
                  <a:pt x="13912" y="3010"/>
                </a:lnTo>
                <a:lnTo>
                  <a:pt x="13912" y="3018"/>
                </a:lnTo>
                <a:lnTo>
                  <a:pt x="13912" y="3027"/>
                </a:lnTo>
                <a:lnTo>
                  <a:pt x="13912" y="3036"/>
                </a:lnTo>
                <a:lnTo>
                  <a:pt x="13912" y="3045"/>
                </a:lnTo>
                <a:lnTo>
                  <a:pt x="13912" y="3054"/>
                </a:lnTo>
                <a:lnTo>
                  <a:pt x="13921" y="3063"/>
                </a:lnTo>
                <a:lnTo>
                  <a:pt x="13930" y="3071"/>
                </a:lnTo>
                <a:lnTo>
                  <a:pt x="13930" y="3080"/>
                </a:lnTo>
                <a:lnTo>
                  <a:pt x="13921" y="3089"/>
                </a:lnTo>
                <a:lnTo>
                  <a:pt x="13921" y="3107"/>
                </a:lnTo>
                <a:lnTo>
                  <a:pt x="13930" y="3115"/>
                </a:lnTo>
                <a:lnTo>
                  <a:pt x="13938" y="3124"/>
                </a:lnTo>
                <a:lnTo>
                  <a:pt x="13938" y="3142"/>
                </a:lnTo>
                <a:lnTo>
                  <a:pt x="13947" y="3151"/>
                </a:lnTo>
                <a:lnTo>
                  <a:pt x="13938" y="3151"/>
                </a:lnTo>
                <a:lnTo>
                  <a:pt x="13938" y="3160"/>
                </a:lnTo>
                <a:lnTo>
                  <a:pt x="13938" y="3168"/>
                </a:lnTo>
                <a:lnTo>
                  <a:pt x="13938" y="3186"/>
                </a:lnTo>
                <a:lnTo>
                  <a:pt x="13938" y="3195"/>
                </a:lnTo>
                <a:lnTo>
                  <a:pt x="13930" y="3204"/>
                </a:lnTo>
                <a:lnTo>
                  <a:pt x="13930" y="3213"/>
                </a:lnTo>
                <a:lnTo>
                  <a:pt x="13930" y="3221"/>
                </a:lnTo>
                <a:lnTo>
                  <a:pt x="13930" y="3230"/>
                </a:lnTo>
                <a:lnTo>
                  <a:pt x="13930" y="3239"/>
                </a:lnTo>
                <a:lnTo>
                  <a:pt x="13930" y="3248"/>
                </a:lnTo>
                <a:lnTo>
                  <a:pt x="13930" y="3257"/>
                </a:lnTo>
                <a:lnTo>
                  <a:pt x="13930" y="3265"/>
                </a:lnTo>
                <a:lnTo>
                  <a:pt x="13938" y="3265"/>
                </a:lnTo>
                <a:lnTo>
                  <a:pt x="13947" y="3265"/>
                </a:lnTo>
                <a:lnTo>
                  <a:pt x="13956" y="3265"/>
                </a:lnTo>
                <a:lnTo>
                  <a:pt x="13965" y="3274"/>
                </a:lnTo>
                <a:lnTo>
                  <a:pt x="13991" y="3283"/>
                </a:lnTo>
                <a:lnTo>
                  <a:pt x="14009" y="3283"/>
                </a:lnTo>
                <a:lnTo>
                  <a:pt x="14018" y="3283"/>
                </a:lnTo>
                <a:lnTo>
                  <a:pt x="14018" y="3292"/>
                </a:lnTo>
                <a:lnTo>
                  <a:pt x="14009" y="3301"/>
                </a:lnTo>
                <a:lnTo>
                  <a:pt x="14018" y="3301"/>
                </a:lnTo>
                <a:lnTo>
                  <a:pt x="14009" y="3310"/>
                </a:lnTo>
                <a:lnTo>
                  <a:pt x="14009" y="3318"/>
                </a:lnTo>
                <a:lnTo>
                  <a:pt x="14009" y="3327"/>
                </a:lnTo>
                <a:lnTo>
                  <a:pt x="14018" y="3327"/>
                </a:lnTo>
                <a:lnTo>
                  <a:pt x="14027" y="3327"/>
                </a:lnTo>
                <a:lnTo>
                  <a:pt x="14027" y="3318"/>
                </a:lnTo>
                <a:lnTo>
                  <a:pt x="14035" y="3318"/>
                </a:lnTo>
                <a:lnTo>
                  <a:pt x="14035" y="3310"/>
                </a:lnTo>
                <a:lnTo>
                  <a:pt x="14035" y="3301"/>
                </a:lnTo>
                <a:lnTo>
                  <a:pt x="14044" y="3301"/>
                </a:lnTo>
                <a:lnTo>
                  <a:pt x="14044" y="3318"/>
                </a:lnTo>
                <a:lnTo>
                  <a:pt x="14053" y="3318"/>
                </a:lnTo>
                <a:lnTo>
                  <a:pt x="14062" y="3327"/>
                </a:lnTo>
                <a:lnTo>
                  <a:pt x="14053" y="3336"/>
                </a:lnTo>
                <a:lnTo>
                  <a:pt x="14044" y="3345"/>
                </a:lnTo>
                <a:lnTo>
                  <a:pt x="14053" y="3345"/>
                </a:lnTo>
                <a:lnTo>
                  <a:pt x="14062" y="3345"/>
                </a:lnTo>
                <a:lnTo>
                  <a:pt x="14071" y="3336"/>
                </a:lnTo>
                <a:lnTo>
                  <a:pt x="14080" y="3327"/>
                </a:lnTo>
                <a:lnTo>
                  <a:pt x="14088" y="3327"/>
                </a:lnTo>
                <a:lnTo>
                  <a:pt x="14097" y="3327"/>
                </a:lnTo>
                <a:lnTo>
                  <a:pt x="14124" y="3327"/>
                </a:lnTo>
                <a:lnTo>
                  <a:pt x="14150" y="3327"/>
                </a:lnTo>
                <a:lnTo>
                  <a:pt x="14159" y="3318"/>
                </a:lnTo>
                <a:lnTo>
                  <a:pt x="14168" y="3318"/>
                </a:lnTo>
                <a:lnTo>
                  <a:pt x="14185" y="3310"/>
                </a:lnTo>
                <a:lnTo>
                  <a:pt x="14194" y="3310"/>
                </a:lnTo>
                <a:lnTo>
                  <a:pt x="14203" y="3310"/>
                </a:lnTo>
                <a:lnTo>
                  <a:pt x="14212" y="3301"/>
                </a:lnTo>
                <a:lnTo>
                  <a:pt x="14229" y="3301"/>
                </a:lnTo>
                <a:lnTo>
                  <a:pt x="14238" y="3292"/>
                </a:lnTo>
                <a:lnTo>
                  <a:pt x="14247" y="3292"/>
                </a:lnTo>
                <a:lnTo>
                  <a:pt x="14247" y="3301"/>
                </a:lnTo>
                <a:lnTo>
                  <a:pt x="14256" y="3292"/>
                </a:lnTo>
                <a:lnTo>
                  <a:pt x="14265" y="3292"/>
                </a:lnTo>
                <a:lnTo>
                  <a:pt x="14274" y="3292"/>
                </a:lnTo>
                <a:lnTo>
                  <a:pt x="14274" y="3283"/>
                </a:lnTo>
                <a:lnTo>
                  <a:pt x="14265" y="3283"/>
                </a:lnTo>
                <a:lnTo>
                  <a:pt x="14265" y="3274"/>
                </a:lnTo>
                <a:lnTo>
                  <a:pt x="14274" y="3274"/>
                </a:lnTo>
                <a:lnTo>
                  <a:pt x="14282" y="3283"/>
                </a:lnTo>
                <a:lnTo>
                  <a:pt x="14300" y="3283"/>
                </a:lnTo>
                <a:lnTo>
                  <a:pt x="14300" y="3274"/>
                </a:lnTo>
                <a:lnTo>
                  <a:pt x="14309" y="3265"/>
                </a:lnTo>
                <a:lnTo>
                  <a:pt x="14309" y="3257"/>
                </a:lnTo>
                <a:lnTo>
                  <a:pt x="14309" y="3265"/>
                </a:lnTo>
                <a:lnTo>
                  <a:pt x="14309" y="3274"/>
                </a:lnTo>
                <a:lnTo>
                  <a:pt x="14309" y="3283"/>
                </a:lnTo>
                <a:lnTo>
                  <a:pt x="14318" y="3274"/>
                </a:lnTo>
                <a:lnTo>
                  <a:pt x="14335" y="3274"/>
                </a:lnTo>
                <a:lnTo>
                  <a:pt x="14344" y="3265"/>
                </a:lnTo>
                <a:lnTo>
                  <a:pt x="14353" y="3265"/>
                </a:lnTo>
                <a:lnTo>
                  <a:pt x="14362" y="3265"/>
                </a:lnTo>
                <a:lnTo>
                  <a:pt x="14379" y="3274"/>
                </a:lnTo>
                <a:lnTo>
                  <a:pt x="14388" y="3274"/>
                </a:lnTo>
                <a:lnTo>
                  <a:pt x="14397" y="3265"/>
                </a:lnTo>
                <a:lnTo>
                  <a:pt x="14432" y="3265"/>
                </a:lnTo>
                <a:lnTo>
                  <a:pt x="14450" y="3257"/>
                </a:lnTo>
                <a:lnTo>
                  <a:pt x="14459" y="3257"/>
                </a:lnTo>
                <a:lnTo>
                  <a:pt x="14459" y="3265"/>
                </a:lnTo>
                <a:lnTo>
                  <a:pt x="14459" y="3274"/>
                </a:lnTo>
                <a:lnTo>
                  <a:pt x="14450" y="3265"/>
                </a:lnTo>
                <a:lnTo>
                  <a:pt x="14450" y="3274"/>
                </a:lnTo>
                <a:lnTo>
                  <a:pt x="14459" y="3283"/>
                </a:lnTo>
                <a:lnTo>
                  <a:pt x="14477" y="3292"/>
                </a:lnTo>
                <a:lnTo>
                  <a:pt x="14494" y="3310"/>
                </a:lnTo>
                <a:lnTo>
                  <a:pt x="14512" y="3310"/>
                </a:lnTo>
                <a:lnTo>
                  <a:pt x="14529" y="3310"/>
                </a:lnTo>
                <a:lnTo>
                  <a:pt x="14538" y="3310"/>
                </a:lnTo>
                <a:lnTo>
                  <a:pt x="14556" y="3318"/>
                </a:lnTo>
                <a:lnTo>
                  <a:pt x="14565" y="3327"/>
                </a:lnTo>
                <a:lnTo>
                  <a:pt x="14574" y="3336"/>
                </a:lnTo>
                <a:lnTo>
                  <a:pt x="14574" y="3345"/>
                </a:lnTo>
                <a:lnTo>
                  <a:pt x="14538" y="3336"/>
                </a:lnTo>
                <a:lnTo>
                  <a:pt x="14503" y="3327"/>
                </a:lnTo>
                <a:lnTo>
                  <a:pt x="14494" y="3336"/>
                </a:lnTo>
                <a:lnTo>
                  <a:pt x="14485" y="3336"/>
                </a:lnTo>
                <a:lnTo>
                  <a:pt x="14485" y="3345"/>
                </a:lnTo>
                <a:lnTo>
                  <a:pt x="14477" y="3345"/>
                </a:lnTo>
                <a:lnTo>
                  <a:pt x="14468" y="3345"/>
                </a:lnTo>
                <a:lnTo>
                  <a:pt x="14459" y="3345"/>
                </a:lnTo>
                <a:lnTo>
                  <a:pt x="14450" y="3345"/>
                </a:lnTo>
                <a:lnTo>
                  <a:pt x="14450" y="3354"/>
                </a:lnTo>
                <a:lnTo>
                  <a:pt x="14441" y="3363"/>
                </a:lnTo>
                <a:lnTo>
                  <a:pt x="14432" y="3354"/>
                </a:lnTo>
                <a:lnTo>
                  <a:pt x="14424" y="3354"/>
                </a:lnTo>
                <a:lnTo>
                  <a:pt x="14415" y="3354"/>
                </a:lnTo>
                <a:lnTo>
                  <a:pt x="14415" y="3363"/>
                </a:lnTo>
                <a:lnTo>
                  <a:pt x="14424" y="3380"/>
                </a:lnTo>
                <a:lnTo>
                  <a:pt x="14415" y="3380"/>
                </a:lnTo>
                <a:lnTo>
                  <a:pt x="14415" y="3389"/>
                </a:lnTo>
                <a:lnTo>
                  <a:pt x="14406" y="3389"/>
                </a:lnTo>
                <a:lnTo>
                  <a:pt x="14371" y="3389"/>
                </a:lnTo>
                <a:lnTo>
                  <a:pt x="14335" y="3389"/>
                </a:lnTo>
                <a:lnTo>
                  <a:pt x="14327" y="3389"/>
                </a:lnTo>
                <a:lnTo>
                  <a:pt x="14318" y="3380"/>
                </a:lnTo>
                <a:lnTo>
                  <a:pt x="14300" y="3380"/>
                </a:lnTo>
                <a:lnTo>
                  <a:pt x="14256" y="3371"/>
                </a:lnTo>
                <a:lnTo>
                  <a:pt x="14238" y="3371"/>
                </a:lnTo>
                <a:lnTo>
                  <a:pt x="14229" y="3371"/>
                </a:lnTo>
                <a:lnTo>
                  <a:pt x="14229" y="3380"/>
                </a:lnTo>
                <a:lnTo>
                  <a:pt x="14185" y="3380"/>
                </a:lnTo>
                <a:lnTo>
                  <a:pt x="14168" y="3389"/>
                </a:lnTo>
                <a:lnTo>
                  <a:pt x="14150" y="3389"/>
                </a:lnTo>
                <a:lnTo>
                  <a:pt x="14132" y="3398"/>
                </a:lnTo>
                <a:lnTo>
                  <a:pt x="14124" y="3398"/>
                </a:lnTo>
                <a:lnTo>
                  <a:pt x="14124" y="3407"/>
                </a:lnTo>
                <a:lnTo>
                  <a:pt x="14106" y="3407"/>
                </a:lnTo>
                <a:lnTo>
                  <a:pt x="14097" y="3407"/>
                </a:lnTo>
                <a:lnTo>
                  <a:pt x="14080" y="3416"/>
                </a:lnTo>
                <a:lnTo>
                  <a:pt x="14088" y="3424"/>
                </a:lnTo>
                <a:lnTo>
                  <a:pt x="14080" y="3433"/>
                </a:lnTo>
                <a:lnTo>
                  <a:pt x="14088" y="3433"/>
                </a:lnTo>
                <a:lnTo>
                  <a:pt x="14080" y="3442"/>
                </a:lnTo>
                <a:lnTo>
                  <a:pt x="14088" y="3460"/>
                </a:lnTo>
                <a:lnTo>
                  <a:pt x="14097" y="3460"/>
                </a:lnTo>
                <a:lnTo>
                  <a:pt x="14088" y="3468"/>
                </a:lnTo>
                <a:lnTo>
                  <a:pt x="14088" y="3477"/>
                </a:lnTo>
                <a:lnTo>
                  <a:pt x="14088" y="3486"/>
                </a:lnTo>
                <a:lnTo>
                  <a:pt x="14097" y="3486"/>
                </a:lnTo>
                <a:lnTo>
                  <a:pt x="14097" y="3495"/>
                </a:lnTo>
                <a:lnTo>
                  <a:pt x="14106" y="3504"/>
                </a:lnTo>
                <a:lnTo>
                  <a:pt x="14124" y="3513"/>
                </a:lnTo>
                <a:lnTo>
                  <a:pt x="14132" y="3513"/>
                </a:lnTo>
                <a:lnTo>
                  <a:pt x="14141" y="3513"/>
                </a:lnTo>
                <a:lnTo>
                  <a:pt x="14150" y="3504"/>
                </a:lnTo>
                <a:lnTo>
                  <a:pt x="14159" y="3504"/>
                </a:lnTo>
                <a:lnTo>
                  <a:pt x="14159" y="3513"/>
                </a:lnTo>
                <a:lnTo>
                  <a:pt x="14159" y="3530"/>
                </a:lnTo>
                <a:lnTo>
                  <a:pt x="14141" y="3557"/>
                </a:lnTo>
                <a:lnTo>
                  <a:pt x="14141" y="3566"/>
                </a:lnTo>
                <a:lnTo>
                  <a:pt x="14150" y="3583"/>
                </a:lnTo>
                <a:lnTo>
                  <a:pt x="14150" y="3619"/>
                </a:lnTo>
                <a:lnTo>
                  <a:pt x="14150" y="3627"/>
                </a:lnTo>
                <a:lnTo>
                  <a:pt x="14141" y="3636"/>
                </a:lnTo>
                <a:lnTo>
                  <a:pt x="14124" y="3645"/>
                </a:lnTo>
                <a:lnTo>
                  <a:pt x="14115" y="3654"/>
                </a:lnTo>
                <a:lnTo>
                  <a:pt x="14097" y="3654"/>
                </a:lnTo>
                <a:lnTo>
                  <a:pt x="14071" y="3645"/>
                </a:lnTo>
                <a:lnTo>
                  <a:pt x="14062" y="3619"/>
                </a:lnTo>
                <a:lnTo>
                  <a:pt x="14053" y="3610"/>
                </a:lnTo>
                <a:lnTo>
                  <a:pt x="14018" y="3583"/>
                </a:lnTo>
                <a:lnTo>
                  <a:pt x="14018" y="3574"/>
                </a:lnTo>
                <a:lnTo>
                  <a:pt x="13991" y="3583"/>
                </a:lnTo>
                <a:lnTo>
                  <a:pt x="13974" y="3583"/>
                </a:lnTo>
                <a:lnTo>
                  <a:pt x="13956" y="3592"/>
                </a:lnTo>
                <a:lnTo>
                  <a:pt x="13938" y="3619"/>
                </a:lnTo>
                <a:lnTo>
                  <a:pt x="13930" y="3627"/>
                </a:lnTo>
                <a:lnTo>
                  <a:pt x="13930" y="3636"/>
                </a:lnTo>
                <a:lnTo>
                  <a:pt x="13930" y="3645"/>
                </a:lnTo>
                <a:lnTo>
                  <a:pt x="13921" y="3654"/>
                </a:lnTo>
                <a:lnTo>
                  <a:pt x="13903" y="3671"/>
                </a:lnTo>
                <a:lnTo>
                  <a:pt x="13903" y="3689"/>
                </a:lnTo>
                <a:lnTo>
                  <a:pt x="13903" y="3724"/>
                </a:lnTo>
                <a:lnTo>
                  <a:pt x="13903" y="3751"/>
                </a:lnTo>
                <a:lnTo>
                  <a:pt x="13903" y="3777"/>
                </a:lnTo>
                <a:lnTo>
                  <a:pt x="13912" y="3795"/>
                </a:lnTo>
                <a:lnTo>
                  <a:pt x="13921" y="3813"/>
                </a:lnTo>
                <a:lnTo>
                  <a:pt x="13912" y="3822"/>
                </a:lnTo>
                <a:lnTo>
                  <a:pt x="13921" y="3830"/>
                </a:lnTo>
                <a:lnTo>
                  <a:pt x="13921" y="3848"/>
                </a:lnTo>
                <a:lnTo>
                  <a:pt x="13912" y="3866"/>
                </a:lnTo>
                <a:lnTo>
                  <a:pt x="13903" y="3866"/>
                </a:lnTo>
                <a:lnTo>
                  <a:pt x="13894" y="3866"/>
                </a:lnTo>
                <a:lnTo>
                  <a:pt x="13885" y="3866"/>
                </a:lnTo>
                <a:lnTo>
                  <a:pt x="13877" y="3866"/>
                </a:lnTo>
                <a:lnTo>
                  <a:pt x="13868" y="3857"/>
                </a:lnTo>
                <a:lnTo>
                  <a:pt x="13894" y="3839"/>
                </a:lnTo>
                <a:lnTo>
                  <a:pt x="13903" y="3822"/>
                </a:lnTo>
                <a:lnTo>
                  <a:pt x="13912" y="3804"/>
                </a:lnTo>
                <a:lnTo>
                  <a:pt x="13912" y="3795"/>
                </a:lnTo>
                <a:lnTo>
                  <a:pt x="13903" y="3795"/>
                </a:lnTo>
                <a:lnTo>
                  <a:pt x="13903" y="3813"/>
                </a:lnTo>
                <a:lnTo>
                  <a:pt x="13894" y="3830"/>
                </a:lnTo>
                <a:lnTo>
                  <a:pt x="13885" y="3830"/>
                </a:lnTo>
                <a:lnTo>
                  <a:pt x="13877" y="3848"/>
                </a:lnTo>
                <a:lnTo>
                  <a:pt x="13868" y="3857"/>
                </a:lnTo>
                <a:lnTo>
                  <a:pt x="13859" y="3866"/>
                </a:lnTo>
                <a:lnTo>
                  <a:pt x="13832" y="3866"/>
                </a:lnTo>
                <a:lnTo>
                  <a:pt x="13824" y="3866"/>
                </a:lnTo>
                <a:lnTo>
                  <a:pt x="13824" y="3874"/>
                </a:lnTo>
                <a:lnTo>
                  <a:pt x="13824" y="3883"/>
                </a:lnTo>
                <a:lnTo>
                  <a:pt x="13815" y="3892"/>
                </a:lnTo>
                <a:lnTo>
                  <a:pt x="13806" y="3901"/>
                </a:lnTo>
                <a:lnTo>
                  <a:pt x="13797" y="3910"/>
                </a:lnTo>
                <a:lnTo>
                  <a:pt x="13797" y="3919"/>
                </a:lnTo>
                <a:lnTo>
                  <a:pt x="13780" y="3919"/>
                </a:lnTo>
                <a:lnTo>
                  <a:pt x="13753" y="3927"/>
                </a:lnTo>
                <a:lnTo>
                  <a:pt x="13744" y="3919"/>
                </a:lnTo>
                <a:lnTo>
                  <a:pt x="13727" y="3919"/>
                </a:lnTo>
                <a:lnTo>
                  <a:pt x="13727" y="3910"/>
                </a:lnTo>
                <a:lnTo>
                  <a:pt x="13709" y="3883"/>
                </a:lnTo>
                <a:lnTo>
                  <a:pt x="13718" y="3883"/>
                </a:lnTo>
                <a:lnTo>
                  <a:pt x="13727" y="3892"/>
                </a:lnTo>
                <a:lnTo>
                  <a:pt x="13735" y="3892"/>
                </a:lnTo>
                <a:lnTo>
                  <a:pt x="13718" y="3883"/>
                </a:lnTo>
                <a:lnTo>
                  <a:pt x="13700" y="3874"/>
                </a:lnTo>
                <a:lnTo>
                  <a:pt x="13682" y="3874"/>
                </a:lnTo>
                <a:lnTo>
                  <a:pt x="13665" y="3874"/>
                </a:lnTo>
                <a:lnTo>
                  <a:pt x="13630" y="3883"/>
                </a:lnTo>
                <a:lnTo>
                  <a:pt x="13603" y="3892"/>
                </a:lnTo>
                <a:lnTo>
                  <a:pt x="13594" y="3901"/>
                </a:lnTo>
                <a:lnTo>
                  <a:pt x="13577" y="3901"/>
                </a:lnTo>
                <a:lnTo>
                  <a:pt x="13559" y="3919"/>
                </a:lnTo>
                <a:lnTo>
                  <a:pt x="13550" y="3919"/>
                </a:lnTo>
                <a:lnTo>
                  <a:pt x="13550" y="3927"/>
                </a:lnTo>
                <a:lnTo>
                  <a:pt x="13533" y="3936"/>
                </a:lnTo>
                <a:lnTo>
                  <a:pt x="13524" y="3936"/>
                </a:lnTo>
                <a:lnTo>
                  <a:pt x="13480" y="3945"/>
                </a:lnTo>
                <a:lnTo>
                  <a:pt x="13435" y="3954"/>
                </a:lnTo>
                <a:lnTo>
                  <a:pt x="13418" y="3963"/>
                </a:lnTo>
                <a:lnTo>
                  <a:pt x="13400" y="3963"/>
                </a:lnTo>
                <a:lnTo>
                  <a:pt x="13391" y="3954"/>
                </a:lnTo>
                <a:lnTo>
                  <a:pt x="13374" y="3945"/>
                </a:lnTo>
                <a:lnTo>
                  <a:pt x="13374" y="3954"/>
                </a:lnTo>
                <a:lnTo>
                  <a:pt x="13383" y="3963"/>
                </a:lnTo>
                <a:lnTo>
                  <a:pt x="13383" y="3972"/>
                </a:lnTo>
                <a:lnTo>
                  <a:pt x="13391" y="3972"/>
                </a:lnTo>
                <a:lnTo>
                  <a:pt x="13400" y="3972"/>
                </a:lnTo>
                <a:lnTo>
                  <a:pt x="13409" y="3972"/>
                </a:lnTo>
                <a:lnTo>
                  <a:pt x="13427" y="3980"/>
                </a:lnTo>
                <a:lnTo>
                  <a:pt x="13427" y="3989"/>
                </a:lnTo>
                <a:lnTo>
                  <a:pt x="13427" y="3998"/>
                </a:lnTo>
                <a:lnTo>
                  <a:pt x="13418" y="3989"/>
                </a:lnTo>
                <a:lnTo>
                  <a:pt x="13400" y="3989"/>
                </a:lnTo>
                <a:lnTo>
                  <a:pt x="13391" y="3980"/>
                </a:lnTo>
                <a:lnTo>
                  <a:pt x="13383" y="3980"/>
                </a:lnTo>
                <a:lnTo>
                  <a:pt x="13374" y="3972"/>
                </a:lnTo>
                <a:lnTo>
                  <a:pt x="13374" y="3954"/>
                </a:lnTo>
                <a:lnTo>
                  <a:pt x="13365" y="3945"/>
                </a:lnTo>
                <a:lnTo>
                  <a:pt x="13347" y="3945"/>
                </a:lnTo>
                <a:lnTo>
                  <a:pt x="13321" y="3927"/>
                </a:lnTo>
                <a:lnTo>
                  <a:pt x="13312" y="3919"/>
                </a:lnTo>
                <a:lnTo>
                  <a:pt x="13303" y="3919"/>
                </a:lnTo>
                <a:lnTo>
                  <a:pt x="13294" y="3910"/>
                </a:lnTo>
                <a:lnTo>
                  <a:pt x="13285" y="3910"/>
                </a:lnTo>
                <a:lnTo>
                  <a:pt x="13268" y="3927"/>
                </a:lnTo>
                <a:lnTo>
                  <a:pt x="13259" y="3927"/>
                </a:lnTo>
                <a:lnTo>
                  <a:pt x="13250" y="3936"/>
                </a:lnTo>
                <a:lnTo>
                  <a:pt x="13250" y="3945"/>
                </a:lnTo>
                <a:lnTo>
                  <a:pt x="13224" y="3945"/>
                </a:lnTo>
                <a:lnTo>
                  <a:pt x="13215" y="3945"/>
                </a:lnTo>
                <a:lnTo>
                  <a:pt x="13198" y="3963"/>
                </a:lnTo>
                <a:lnTo>
                  <a:pt x="13172" y="3954"/>
                </a:lnTo>
                <a:lnTo>
                  <a:pt x="13163" y="3963"/>
                </a:lnTo>
                <a:lnTo>
                  <a:pt x="13154" y="3954"/>
                </a:lnTo>
                <a:lnTo>
                  <a:pt x="13163" y="3945"/>
                </a:lnTo>
                <a:lnTo>
                  <a:pt x="13172" y="3927"/>
                </a:lnTo>
                <a:lnTo>
                  <a:pt x="13163" y="3919"/>
                </a:lnTo>
                <a:lnTo>
                  <a:pt x="13145" y="3927"/>
                </a:lnTo>
                <a:lnTo>
                  <a:pt x="13119" y="3919"/>
                </a:lnTo>
                <a:lnTo>
                  <a:pt x="13110" y="3919"/>
                </a:lnTo>
                <a:lnTo>
                  <a:pt x="13101" y="3910"/>
                </a:lnTo>
                <a:lnTo>
                  <a:pt x="13084" y="3910"/>
                </a:lnTo>
                <a:lnTo>
                  <a:pt x="13092" y="3910"/>
                </a:lnTo>
                <a:lnTo>
                  <a:pt x="13092" y="3901"/>
                </a:lnTo>
                <a:lnTo>
                  <a:pt x="13092" y="3892"/>
                </a:lnTo>
                <a:lnTo>
                  <a:pt x="13092" y="3883"/>
                </a:lnTo>
                <a:lnTo>
                  <a:pt x="13084" y="3883"/>
                </a:lnTo>
                <a:lnTo>
                  <a:pt x="13075" y="3874"/>
                </a:lnTo>
                <a:lnTo>
                  <a:pt x="13075" y="3866"/>
                </a:lnTo>
                <a:lnTo>
                  <a:pt x="13075" y="3857"/>
                </a:lnTo>
                <a:lnTo>
                  <a:pt x="13066" y="3857"/>
                </a:lnTo>
                <a:lnTo>
                  <a:pt x="13057" y="3857"/>
                </a:lnTo>
                <a:lnTo>
                  <a:pt x="13057" y="3848"/>
                </a:lnTo>
                <a:lnTo>
                  <a:pt x="13066" y="3839"/>
                </a:lnTo>
                <a:lnTo>
                  <a:pt x="13066" y="3830"/>
                </a:lnTo>
                <a:lnTo>
                  <a:pt x="13066" y="3822"/>
                </a:lnTo>
                <a:lnTo>
                  <a:pt x="13066" y="3813"/>
                </a:lnTo>
                <a:lnTo>
                  <a:pt x="13066" y="3804"/>
                </a:lnTo>
                <a:lnTo>
                  <a:pt x="13075" y="3795"/>
                </a:lnTo>
                <a:lnTo>
                  <a:pt x="13084" y="3786"/>
                </a:lnTo>
                <a:lnTo>
                  <a:pt x="13092" y="3786"/>
                </a:lnTo>
                <a:lnTo>
                  <a:pt x="13092" y="3777"/>
                </a:lnTo>
                <a:lnTo>
                  <a:pt x="13084" y="3769"/>
                </a:lnTo>
                <a:lnTo>
                  <a:pt x="13092" y="3769"/>
                </a:lnTo>
                <a:lnTo>
                  <a:pt x="13101" y="3769"/>
                </a:lnTo>
                <a:lnTo>
                  <a:pt x="13110" y="3769"/>
                </a:lnTo>
                <a:lnTo>
                  <a:pt x="13110" y="3751"/>
                </a:lnTo>
                <a:lnTo>
                  <a:pt x="13119" y="3733"/>
                </a:lnTo>
                <a:lnTo>
                  <a:pt x="13119" y="3724"/>
                </a:lnTo>
                <a:lnTo>
                  <a:pt x="13128" y="3724"/>
                </a:lnTo>
                <a:lnTo>
                  <a:pt x="13137" y="3733"/>
                </a:lnTo>
                <a:lnTo>
                  <a:pt x="13145" y="3733"/>
                </a:lnTo>
                <a:lnTo>
                  <a:pt x="13154" y="3724"/>
                </a:lnTo>
                <a:lnTo>
                  <a:pt x="13163" y="3716"/>
                </a:lnTo>
                <a:lnTo>
                  <a:pt x="13163" y="3707"/>
                </a:lnTo>
                <a:lnTo>
                  <a:pt x="13154" y="3707"/>
                </a:lnTo>
                <a:lnTo>
                  <a:pt x="13154" y="3698"/>
                </a:lnTo>
                <a:lnTo>
                  <a:pt x="13128" y="3698"/>
                </a:lnTo>
                <a:lnTo>
                  <a:pt x="13119" y="3698"/>
                </a:lnTo>
                <a:lnTo>
                  <a:pt x="13110" y="3689"/>
                </a:lnTo>
                <a:lnTo>
                  <a:pt x="13119" y="3671"/>
                </a:lnTo>
                <a:lnTo>
                  <a:pt x="13110" y="3671"/>
                </a:lnTo>
                <a:lnTo>
                  <a:pt x="13119" y="3654"/>
                </a:lnTo>
                <a:lnTo>
                  <a:pt x="13119" y="3645"/>
                </a:lnTo>
                <a:lnTo>
                  <a:pt x="13128" y="3636"/>
                </a:lnTo>
                <a:lnTo>
                  <a:pt x="13128" y="3627"/>
                </a:lnTo>
                <a:lnTo>
                  <a:pt x="13128" y="3610"/>
                </a:lnTo>
                <a:lnTo>
                  <a:pt x="13137" y="3601"/>
                </a:lnTo>
                <a:lnTo>
                  <a:pt x="13128" y="3592"/>
                </a:lnTo>
                <a:lnTo>
                  <a:pt x="13128" y="3583"/>
                </a:lnTo>
                <a:lnTo>
                  <a:pt x="13137" y="3574"/>
                </a:lnTo>
                <a:lnTo>
                  <a:pt x="13128" y="3574"/>
                </a:lnTo>
                <a:lnTo>
                  <a:pt x="13110" y="3583"/>
                </a:lnTo>
                <a:lnTo>
                  <a:pt x="13092" y="3592"/>
                </a:lnTo>
                <a:lnTo>
                  <a:pt x="13084" y="3601"/>
                </a:lnTo>
                <a:lnTo>
                  <a:pt x="13057" y="3627"/>
                </a:lnTo>
                <a:lnTo>
                  <a:pt x="13048" y="3636"/>
                </a:lnTo>
                <a:lnTo>
                  <a:pt x="13039" y="3636"/>
                </a:lnTo>
                <a:lnTo>
                  <a:pt x="13022" y="3636"/>
                </a:lnTo>
                <a:lnTo>
                  <a:pt x="13013" y="3636"/>
                </a:lnTo>
                <a:lnTo>
                  <a:pt x="13004" y="3636"/>
                </a:lnTo>
                <a:lnTo>
                  <a:pt x="12995" y="3636"/>
                </a:lnTo>
                <a:lnTo>
                  <a:pt x="12978" y="3654"/>
                </a:lnTo>
                <a:lnTo>
                  <a:pt x="12969" y="3663"/>
                </a:lnTo>
                <a:lnTo>
                  <a:pt x="12969" y="3671"/>
                </a:lnTo>
                <a:lnTo>
                  <a:pt x="12969" y="3680"/>
                </a:lnTo>
                <a:lnTo>
                  <a:pt x="12978" y="3689"/>
                </a:lnTo>
                <a:lnTo>
                  <a:pt x="12987" y="3680"/>
                </a:lnTo>
                <a:lnTo>
                  <a:pt x="13004" y="3680"/>
                </a:lnTo>
                <a:lnTo>
                  <a:pt x="13013" y="3663"/>
                </a:lnTo>
                <a:lnTo>
                  <a:pt x="13022" y="3645"/>
                </a:lnTo>
                <a:lnTo>
                  <a:pt x="13031" y="3645"/>
                </a:lnTo>
                <a:lnTo>
                  <a:pt x="13039" y="3645"/>
                </a:lnTo>
                <a:lnTo>
                  <a:pt x="13031" y="3671"/>
                </a:lnTo>
                <a:lnTo>
                  <a:pt x="13031" y="3680"/>
                </a:lnTo>
                <a:lnTo>
                  <a:pt x="13022" y="3671"/>
                </a:lnTo>
                <a:lnTo>
                  <a:pt x="13013" y="3680"/>
                </a:lnTo>
                <a:lnTo>
                  <a:pt x="13004" y="3689"/>
                </a:lnTo>
                <a:lnTo>
                  <a:pt x="12995" y="3698"/>
                </a:lnTo>
                <a:lnTo>
                  <a:pt x="12995" y="3707"/>
                </a:lnTo>
                <a:lnTo>
                  <a:pt x="12987" y="3698"/>
                </a:lnTo>
                <a:lnTo>
                  <a:pt x="12978" y="3698"/>
                </a:lnTo>
                <a:lnTo>
                  <a:pt x="12969" y="3689"/>
                </a:lnTo>
                <a:lnTo>
                  <a:pt x="12960" y="3689"/>
                </a:lnTo>
                <a:lnTo>
                  <a:pt x="12951" y="3724"/>
                </a:lnTo>
                <a:lnTo>
                  <a:pt x="12951" y="3742"/>
                </a:lnTo>
                <a:lnTo>
                  <a:pt x="12960" y="3760"/>
                </a:lnTo>
                <a:lnTo>
                  <a:pt x="12960" y="3769"/>
                </a:lnTo>
                <a:lnTo>
                  <a:pt x="12951" y="3795"/>
                </a:lnTo>
                <a:lnTo>
                  <a:pt x="12969" y="3804"/>
                </a:lnTo>
                <a:lnTo>
                  <a:pt x="12995" y="3813"/>
                </a:lnTo>
                <a:lnTo>
                  <a:pt x="12995" y="3822"/>
                </a:lnTo>
                <a:lnTo>
                  <a:pt x="12995" y="3839"/>
                </a:lnTo>
                <a:lnTo>
                  <a:pt x="12987" y="3848"/>
                </a:lnTo>
                <a:lnTo>
                  <a:pt x="12995" y="3857"/>
                </a:lnTo>
                <a:lnTo>
                  <a:pt x="12995" y="3883"/>
                </a:lnTo>
                <a:lnTo>
                  <a:pt x="13004" y="3892"/>
                </a:lnTo>
                <a:lnTo>
                  <a:pt x="13013" y="3901"/>
                </a:lnTo>
                <a:lnTo>
                  <a:pt x="13013" y="3910"/>
                </a:lnTo>
                <a:lnTo>
                  <a:pt x="13004" y="3919"/>
                </a:lnTo>
                <a:lnTo>
                  <a:pt x="12995" y="3919"/>
                </a:lnTo>
                <a:lnTo>
                  <a:pt x="12995" y="3927"/>
                </a:lnTo>
                <a:lnTo>
                  <a:pt x="13004" y="3927"/>
                </a:lnTo>
                <a:lnTo>
                  <a:pt x="13013" y="3936"/>
                </a:lnTo>
                <a:lnTo>
                  <a:pt x="13013" y="3963"/>
                </a:lnTo>
                <a:lnTo>
                  <a:pt x="13022" y="3963"/>
                </a:lnTo>
                <a:lnTo>
                  <a:pt x="13022" y="3972"/>
                </a:lnTo>
                <a:lnTo>
                  <a:pt x="13039" y="3972"/>
                </a:lnTo>
                <a:lnTo>
                  <a:pt x="13066" y="3998"/>
                </a:lnTo>
                <a:lnTo>
                  <a:pt x="13075" y="4007"/>
                </a:lnTo>
                <a:lnTo>
                  <a:pt x="13066" y="4007"/>
                </a:lnTo>
                <a:lnTo>
                  <a:pt x="13066" y="3998"/>
                </a:lnTo>
                <a:lnTo>
                  <a:pt x="13039" y="3980"/>
                </a:lnTo>
                <a:lnTo>
                  <a:pt x="13031" y="3972"/>
                </a:lnTo>
                <a:lnTo>
                  <a:pt x="13013" y="3972"/>
                </a:lnTo>
                <a:lnTo>
                  <a:pt x="12995" y="3972"/>
                </a:lnTo>
                <a:lnTo>
                  <a:pt x="12987" y="3972"/>
                </a:lnTo>
                <a:lnTo>
                  <a:pt x="12987" y="3980"/>
                </a:lnTo>
                <a:lnTo>
                  <a:pt x="12987" y="3989"/>
                </a:lnTo>
                <a:lnTo>
                  <a:pt x="12987" y="4007"/>
                </a:lnTo>
                <a:lnTo>
                  <a:pt x="12987" y="4016"/>
                </a:lnTo>
                <a:lnTo>
                  <a:pt x="12978" y="4007"/>
                </a:lnTo>
                <a:lnTo>
                  <a:pt x="12969" y="3998"/>
                </a:lnTo>
                <a:lnTo>
                  <a:pt x="12969" y="4007"/>
                </a:lnTo>
                <a:lnTo>
                  <a:pt x="12960" y="4016"/>
                </a:lnTo>
                <a:lnTo>
                  <a:pt x="12951" y="4016"/>
                </a:lnTo>
                <a:lnTo>
                  <a:pt x="12960" y="4007"/>
                </a:lnTo>
                <a:lnTo>
                  <a:pt x="12942" y="3989"/>
                </a:lnTo>
                <a:lnTo>
                  <a:pt x="12916" y="3989"/>
                </a:lnTo>
                <a:lnTo>
                  <a:pt x="12889" y="3989"/>
                </a:lnTo>
                <a:lnTo>
                  <a:pt x="12889" y="3998"/>
                </a:lnTo>
                <a:lnTo>
                  <a:pt x="12881" y="4007"/>
                </a:lnTo>
                <a:lnTo>
                  <a:pt x="12881" y="4016"/>
                </a:lnTo>
                <a:lnTo>
                  <a:pt x="12881" y="4024"/>
                </a:lnTo>
                <a:lnTo>
                  <a:pt x="12889" y="4033"/>
                </a:lnTo>
                <a:lnTo>
                  <a:pt x="12881" y="4033"/>
                </a:lnTo>
                <a:lnTo>
                  <a:pt x="12872" y="4024"/>
                </a:lnTo>
                <a:lnTo>
                  <a:pt x="12863" y="4024"/>
                </a:lnTo>
                <a:lnTo>
                  <a:pt x="12863" y="4016"/>
                </a:lnTo>
                <a:lnTo>
                  <a:pt x="12837" y="4016"/>
                </a:lnTo>
                <a:lnTo>
                  <a:pt x="12828" y="4016"/>
                </a:lnTo>
                <a:lnTo>
                  <a:pt x="12801" y="4016"/>
                </a:lnTo>
                <a:lnTo>
                  <a:pt x="12792" y="4024"/>
                </a:lnTo>
                <a:lnTo>
                  <a:pt x="12766" y="4033"/>
                </a:lnTo>
                <a:lnTo>
                  <a:pt x="12757" y="4042"/>
                </a:lnTo>
                <a:lnTo>
                  <a:pt x="12748" y="4051"/>
                </a:lnTo>
                <a:lnTo>
                  <a:pt x="12731" y="4060"/>
                </a:lnTo>
                <a:lnTo>
                  <a:pt x="12713" y="4069"/>
                </a:lnTo>
                <a:lnTo>
                  <a:pt x="12704" y="4069"/>
                </a:lnTo>
                <a:lnTo>
                  <a:pt x="12704" y="4077"/>
                </a:lnTo>
                <a:lnTo>
                  <a:pt x="12695" y="4113"/>
                </a:lnTo>
                <a:lnTo>
                  <a:pt x="12687" y="4130"/>
                </a:lnTo>
                <a:lnTo>
                  <a:pt x="12678" y="4139"/>
                </a:lnTo>
                <a:lnTo>
                  <a:pt x="12669" y="4148"/>
                </a:lnTo>
                <a:lnTo>
                  <a:pt x="12660" y="4157"/>
                </a:lnTo>
                <a:lnTo>
                  <a:pt x="12651" y="4166"/>
                </a:lnTo>
                <a:lnTo>
                  <a:pt x="12651" y="4175"/>
                </a:lnTo>
                <a:lnTo>
                  <a:pt x="12660" y="4192"/>
                </a:lnTo>
                <a:lnTo>
                  <a:pt x="12669" y="4192"/>
                </a:lnTo>
                <a:lnTo>
                  <a:pt x="12651" y="4201"/>
                </a:lnTo>
                <a:lnTo>
                  <a:pt x="12660" y="4201"/>
                </a:lnTo>
                <a:lnTo>
                  <a:pt x="12669" y="4201"/>
                </a:lnTo>
                <a:lnTo>
                  <a:pt x="12669" y="4210"/>
                </a:lnTo>
                <a:lnTo>
                  <a:pt x="12660" y="4210"/>
                </a:lnTo>
                <a:lnTo>
                  <a:pt x="12642" y="4201"/>
                </a:lnTo>
                <a:lnTo>
                  <a:pt x="12634" y="4201"/>
                </a:lnTo>
                <a:lnTo>
                  <a:pt x="12616" y="4201"/>
                </a:lnTo>
                <a:lnTo>
                  <a:pt x="12607" y="4201"/>
                </a:lnTo>
                <a:lnTo>
                  <a:pt x="12616" y="4210"/>
                </a:lnTo>
                <a:lnTo>
                  <a:pt x="12625" y="4210"/>
                </a:lnTo>
                <a:lnTo>
                  <a:pt x="12634" y="4210"/>
                </a:lnTo>
                <a:lnTo>
                  <a:pt x="12642" y="4219"/>
                </a:lnTo>
                <a:lnTo>
                  <a:pt x="12651" y="4210"/>
                </a:lnTo>
                <a:lnTo>
                  <a:pt x="12660" y="4219"/>
                </a:lnTo>
                <a:lnTo>
                  <a:pt x="12669" y="4219"/>
                </a:lnTo>
                <a:lnTo>
                  <a:pt x="12660" y="4219"/>
                </a:lnTo>
                <a:lnTo>
                  <a:pt x="12651" y="4219"/>
                </a:lnTo>
                <a:lnTo>
                  <a:pt x="12642" y="4219"/>
                </a:lnTo>
                <a:lnTo>
                  <a:pt x="12634" y="4219"/>
                </a:lnTo>
                <a:lnTo>
                  <a:pt x="12625" y="4219"/>
                </a:lnTo>
                <a:lnTo>
                  <a:pt x="12607" y="4219"/>
                </a:lnTo>
                <a:lnTo>
                  <a:pt x="12598" y="4219"/>
                </a:lnTo>
                <a:lnTo>
                  <a:pt x="12572" y="4227"/>
                </a:lnTo>
                <a:lnTo>
                  <a:pt x="12545" y="4245"/>
                </a:lnTo>
                <a:lnTo>
                  <a:pt x="12537" y="4245"/>
                </a:lnTo>
                <a:lnTo>
                  <a:pt x="12501" y="4254"/>
                </a:lnTo>
                <a:lnTo>
                  <a:pt x="12484" y="4263"/>
                </a:lnTo>
                <a:lnTo>
                  <a:pt x="12475" y="4272"/>
                </a:lnTo>
                <a:lnTo>
                  <a:pt x="12475" y="4280"/>
                </a:lnTo>
                <a:lnTo>
                  <a:pt x="12475" y="4325"/>
                </a:lnTo>
                <a:lnTo>
                  <a:pt x="12475" y="4333"/>
                </a:lnTo>
                <a:lnTo>
                  <a:pt x="12466" y="4333"/>
                </a:lnTo>
                <a:lnTo>
                  <a:pt x="12457" y="4342"/>
                </a:lnTo>
                <a:lnTo>
                  <a:pt x="12448" y="4351"/>
                </a:lnTo>
                <a:lnTo>
                  <a:pt x="12422" y="4360"/>
                </a:lnTo>
                <a:lnTo>
                  <a:pt x="12404" y="4369"/>
                </a:lnTo>
                <a:lnTo>
                  <a:pt x="12369" y="4378"/>
                </a:lnTo>
                <a:lnTo>
                  <a:pt x="12369" y="4386"/>
                </a:lnTo>
                <a:lnTo>
                  <a:pt x="12369" y="4395"/>
                </a:lnTo>
                <a:lnTo>
                  <a:pt x="12378" y="4404"/>
                </a:lnTo>
                <a:lnTo>
                  <a:pt x="12387" y="4404"/>
                </a:lnTo>
                <a:lnTo>
                  <a:pt x="12369" y="4413"/>
                </a:lnTo>
                <a:lnTo>
                  <a:pt x="12360" y="4413"/>
                </a:lnTo>
                <a:lnTo>
                  <a:pt x="12342" y="4422"/>
                </a:lnTo>
                <a:lnTo>
                  <a:pt x="12316" y="4413"/>
                </a:lnTo>
                <a:lnTo>
                  <a:pt x="12298" y="4413"/>
                </a:lnTo>
                <a:lnTo>
                  <a:pt x="12290" y="4413"/>
                </a:lnTo>
                <a:lnTo>
                  <a:pt x="12272" y="4413"/>
                </a:lnTo>
                <a:lnTo>
                  <a:pt x="12272" y="4404"/>
                </a:lnTo>
                <a:lnTo>
                  <a:pt x="12263" y="4404"/>
                </a:lnTo>
                <a:lnTo>
                  <a:pt x="12263" y="4395"/>
                </a:lnTo>
                <a:lnTo>
                  <a:pt x="12263" y="4386"/>
                </a:lnTo>
                <a:lnTo>
                  <a:pt x="12254" y="4378"/>
                </a:lnTo>
                <a:lnTo>
                  <a:pt x="12245" y="4386"/>
                </a:lnTo>
                <a:lnTo>
                  <a:pt x="12237" y="4386"/>
                </a:lnTo>
                <a:lnTo>
                  <a:pt x="12219" y="4386"/>
                </a:lnTo>
                <a:lnTo>
                  <a:pt x="12219" y="4395"/>
                </a:lnTo>
                <a:lnTo>
                  <a:pt x="12228" y="4404"/>
                </a:lnTo>
                <a:lnTo>
                  <a:pt x="12237" y="4422"/>
                </a:lnTo>
                <a:lnTo>
                  <a:pt x="12245" y="4430"/>
                </a:lnTo>
                <a:lnTo>
                  <a:pt x="12245" y="4466"/>
                </a:lnTo>
                <a:lnTo>
                  <a:pt x="12245" y="4475"/>
                </a:lnTo>
                <a:lnTo>
                  <a:pt x="12254" y="4483"/>
                </a:lnTo>
                <a:lnTo>
                  <a:pt x="12228" y="4483"/>
                </a:lnTo>
                <a:lnTo>
                  <a:pt x="12219" y="4475"/>
                </a:lnTo>
                <a:lnTo>
                  <a:pt x="12210" y="4483"/>
                </a:lnTo>
                <a:lnTo>
                  <a:pt x="12201" y="4483"/>
                </a:lnTo>
                <a:lnTo>
                  <a:pt x="12175" y="4483"/>
                </a:lnTo>
                <a:lnTo>
                  <a:pt x="12157" y="4492"/>
                </a:lnTo>
                <a:lnTo>
                  <a:pt x="12148" y="4483"/>
                </a:lnTo>
                <a:lnTo>
                  <a:pt x="12140" y="4466"/>
                </a:lnTo>
                <a:lnTo>
                  <a:pt x="12122" y="4466"/>
                </a:lnTo>
                <a:lnTo>
                  <a:pt x="12104" y="4466"/>
                </a:lnTo>
                <a:lnTo>
                  <a:pt x="12095" y="4466"/>
                </a:lnTo>
                <a:lnTo>
                  <a:pt x="12087" y="4475"/>
                </a:lnTo>
                <a:lnTo>
                  <a:pt x="12078" y="4475"/>
                </a:lnTo>
                <a:lnTo>
                  <a:pt x="12060" y="4475"/>
                </a:lnTo>
                <a:lnTo>
                  <a:pt x="12025" y="4483"/>
                </a:lnTo>
                <a:lnTo>
                  <a:pt x="12007" y="4492"/>
                </a:lnTo>
                <a:lnTo>
                  <a:pt x="12007" y="4501"/>
                </a:lnTo>
                <a:lnTo>
                  <a:pt x="12007" y="4510"/>
                </a:lnTo>
                <a:lnTo>
                  <a:pt x="12025" y="4510"/>
                </a:lnTo>
                <a:lnTo>
                  <a:pt x="12034" y="4510"/>
                </a:lnTo>
                <a:lnTo>
                  <a:pt x="12043" y="4510"/>
                </a:lnTo>
                <a:lnTo>
                  <a:pt x="12034" y="4519"/>
                </a:lnTo>
                <a:lnTo>
                  <a:pt x="12025" y="4510"/>
                </a:lnTo>
                <a:lnTo>
                  <a:pt x="12025" y="4519"/>
                </a:lnTo>
                <a:lnTo>
                  <a:pt x="12034" y="4519"/>
                </a:lnTo>
                <a:lnTo>
                  <a:pt x="12043" y="4528"/>
                </a:lnTo>
                <a:lnTo>
                  <a:pt x="12034" y="4528"/>
                </a:lnTo>
                <a:lnTo>
                  <a:pt x="12025" y="4536"/>
                </a:lnTo>
                <a:lnTo>
                  <a:pt x="12016" y="4536"/>
                </a:lnTo>
                <a:lnTo>
                  <a:pt x="12034" y="4545"/>
                </a:lnTo>
                <a:lnTo>
                  <a:pt x="12034" y="4554"/>
                </a:lnTo>
                <a:lnTo>
                  <a:pt x="12043" y="4563"/>
                </a:lnTo>
                <a:lnTo>
                  <a:pt x="12051" y="4563"/>
                </a:lnTo>
                <a:lnTo>
                  <a:pt x="12060" y="4554"/>
                </a:lnTo>
                <a:lnTo>
                  <a:pt x="12069" y="4554"/>
                </a:lnTo>
                <a:lnTo>
                  <a:pt x="12104" y="4563"/>
                </a:lnTo>
                <a:lnTo>
                  <a:pt x="12104" y="4572"/>
                </a:lnTo>
                <a:lnTo>
                  <a:pt x="12113" y="4572"/>
                </a:lnTo>
                <a:lnTo>
                  <a:pt x="12122" y="4572"/>
                </a:lnTo>
                <a:lnTo>
                  <a:pt x="12131" y="4581"/>
                </a:lnTo>
                <a:lnTo>
                  <a:pt x="12140" y="4581"/>
                </a:lnTo>
                <a:lnTo>
                  <a:pt x="12148" y="4581"/>
                </a:lnTo>
                <a:lnTo>
                  <a:pt x="12157" y="4581"/>
                </a:lnTo>
                <a:lnTo>
                  <a:pt x="12148" y="4589"/>
                </a:lnTo>
                <a:lnTo>
                  <a:pt x="12157" y="4589"/>
                </a:lnTo>
                <a:lnTo>
                  <a:pt x="12166" y="4589"/>
                </a:lnTo>
                <a:lnTo>
                  <a:pt x="12175" y="4589"/>
                </a:lnTo>
                <a:lnTo>
                  <a:pt x="12184" y="4589"/>
                </a:lnTo>
                <a:lnTo>
                  <a:pt x="12175" y="4598"/>
                </a:lnTo>
                <a:lnTo>
                  <a:pt x="12175" y="4607"/>
                </a:lnTo>
                <a:lnTo>
                  <a:pt x="12184" y="4607"/>
                </a:lnTo>
                <a:lnTo>
                  <a:pt x="12210" y="4607"/>
                </a:lnTo>
                <a:lnTo>
                  <a:pt x="12228" y="4616"/>
                </a:lnTo>
                <a:lnTo>
                  <a:pt x="12219" y="4607"/>
                </a:lnTo>
                <a:lnTo>
                  <a:pt x="12210" y="4607"/>
                </a:lnTo>
                <a:lnTo>
                  <a:pt x="12201" y="4607"/>
                </a:lnTo>
                <a:lnTo>
                  <a:pt x="12201" y="4616"/>
                </a:lnTo>
                <a:lnTo>
                  <a:pt x="12193" y="4616"/>
                </a:lnTo>
                <a:lnTo>
                  <a:pt x="12201" y="4625"/>
                </a:lnTo>
                <a:lnTo>
                  <a:pt x="12210" y="4633"/>
                </a:lnTo>
                <a:lnTo>
                  <a:pt x="12201" y="4642"/>
                </a:lnTo>
                <a:lnTo>
                  <a:pt x="12201" y="4651"/>
                </a:lnTo>
                <a:lnTo>
                  <a:pt x="12210" y="4651"/>
                </a:lnTo>
                <a:lnTo>
                  <a:pt x="12219" y="4660"/>
                </a:lnTo>
                <a:lnTo>
                  <a:pt x="12228" y="4678"/>
                </a:lnTo>
                <a:lnTo>
                  <a:pt x="12254" y="4695"/>
                </a:lnTo>
                <a:lnTo>
                  <a:pt x="12263" y="4695"/>
                </a:lnTo>
                <a:lnTo>
                  <a:pt x="12272" y="4695"/>
                </a:lnTo>
                <a:lnTo>
                  <a:pt x="12272" y="4704"/>
                </a:lnTo>
                <a:lnTo>
                  <a:pt x="12281" y="4731"/>
                </a:lnTo>
                <a:lnTo>
                  <a:pt x="12281" y="4748"/>
                </a:lnTo>
                <a:lnTo>
                  <a:pt x="12272" y="4748"/>
                </a:lnTo>
                <a:lnTo>
                  <a:pt x="12272" y="4757"/>
                </a:lnTo>
                <a:lnTo>
                  <a:pt x="12290" y="4766"/>
                </a:lnTo>
                <a:lnTo>
                  <a:pt x="12298" y="4775"/>
                </a:lnTo>
                <a:lnTo>
                  <a:pt x="12307" y="4784"/>
                </a:lnTo>
                <a:lnTo>
                  <a:pt x="12307" y="4810"/>
                </a:lnTo>
                <a:lnTo>
                  <a:pt x="12316" y="4810"/>
                </a:lnTo>
                <a:lnTo>
                  <a:pt x="12316" y="4819"/>
                </a:lnTo>
                <a:lnTo>
                  <a:pt x="12307" y="4810"/>
                </a:lnTo>
                <a:lnTo>
                  <a:pt x="12298" y="4792"/>
                </a:lnTo>
                <a:lnTo>
                  <a:pt x="12298" y="4784"/>
                </a:lnTo>
                <a:lnTo>
                  <a:pt x="12290" y="4775"/>
                </a:lnTo>
                <a:lnTo>
                  <a:pt x="12281" y="4766"/>
                </a:lnTo>
                <a:lnTo>
                  <a:pt x="12272" y="4784"/>
                </a:lnTo>
                <a:lnTo>
                  <a:pt x="12272" y="4801"/>
                </a:lnTo>
                <a:lnTo>
                  <a:pt x="12263" y="4845"/>
                </a:lnTo>
                <a:lnTo>
                  <a:pt x="12272" y="4845"/>
                </a:lnTo>
                <a:lnTo>
                  <a:pt x="12272" y="4836"/>
                </a:lnTo>
                <a:lnTo>
                  <a:pt x="12281" y="4845"/>
                </a:lnTo>
                <a:lnTo>
                  <a:pt x="12272" y="4845"/>
                </a:lnTo>
                <a:lnTo>
                  <a:pt x="12263" y="4854"/>
                </a:lnTo>
                <a:lnTo>
                  <a:pt x="12263" y="4907"/>
                </a:lnTo>
                <a:lnTo>
                  <a:pt x="12245" y="4951"/>
                </a:lnTo>
                <a:lnTo>
                  <a:pt x="12237" y="4960"/>
                </a:lnTo>
                <a:lnTo>
                  <a:pt x="12228" y="4960"/>
                </a:lnTo>
                <a:lnTo>
                  <a:pt x="12219" y="4960"/>
                </a:lnTo>
                <a:lnTo>
                  <a:pt x="12210" y="4969"/>
                </a:lnTo>
                <a:lnTo>
                  <a:pt x="12193" y="4969"/>
                </a:lnTo>
                <a:lnTo>
                  <a:pt x="12184" y="4969"/>
                </a:lnTo>
                <a:lnTo>
                  <a:pt x="12166" y="4960"/>
                </a:lnTo>
                <a:lnTo>
                  <a:pt x="12148" y="4960"/>
                </a:lnTo>
                <a:lnTo>
                  <a:pt x="12140" y="4960"/>
                </a:lnTo>
                <a:lnTo>
                  <a:pt x="12131" y="4969"/>
                </a:lnTo>
                <a:lnTo>
                  <a:pt x="12104" y="4960"/>
                </a:lnTo>
                <a:lnTo>
                  <a:pt x="12095" y="4951"/>
                </a:lnTo>
                <a:lnTo>
                  <a:pt x="12078" y="4951"/>
                </a:lnTo>
                <a:lnTo>
                  <a:pt x="12069" y="4951"/>
                </a:lnTo>
                <a:lnTo>
                  <a:pt x="12060" y="4960"/>
                </a:lnTo>
                <a:lnTo>
                  <a:pt x="12043" y="4960"/>
                </a:lnTo>
                <a:lnTo>
                  <a:pt x="12025" y="4960"/>
                </a:lnTo>
                <a:lnTo>
                  <a:pt x="11981" y="4951"/>
                </a:lnTo>
                <a:lnTo>
                  <a:pt x="11963" y="4951"/>
                </a:lnTo>
                <a:lnTo>
                  <a:pt x="11945" y="4942"/>
                </a:lnTo>
                <a:lnTo>
                  <a:pt x="11928" y="4942"/>
                </a:lnTo>
                <a:lnTo>
                  <a:pt x="11910" y="4942"/>
                </a:lnTo>
                <a:lnTo>
                  <a:pt x="11901" y="4942"/>
                </a:lnTo>
                <a:lnTo>
                  <a:pt x="11884" y="4942"/>
                </a:lnTo>
                <a:lnTo>
                  <a:pt x="11875" y="4942"/>
                </a:lnTo>
                <a:lnTo>
                  <a:pt x="11848" y="4942"/>
                </a:lnTo>
                <a:lnTo>
                  <a:pt x="11840" y="4951"/>
                </a:lnTo>
                <a:lnTo>
                  <a:pt x="11822" y="4942"/>
                </a:lnTo>
                <a:lnTo>
                  <a:pt x="11813" y="4934"/>
                </a:lnTo>
                <a:lnTo>
                  <a:pt x="11804" y="4934"/>
                </a:lnTo>
                <a:lnTo>
                  <a:pt x="11796" y="4934"/>
                </a:lnTo>
                <a:lnTo>
                  <a:pt x="11778" y="4934"/>
                </a:lnTo>
                <a:lnTo>
                  <a:pt x="11769" y="4934"/>
                </a:lnTo>
                <a:lnTo>
                  <a:pt x="11760" y="4942"/>
                </a:lnTo>
                <a:lnTo>
                  <a:pt x="11751" y="4942"/>
                </a:lnTo>
                <a:lnTo>
                  <a:pt x="11751" y="4951"/>
                </a:lnTo>
                <a:lnTo>
                  <a:pt x="11751" y="4960"/>
                </a:lnTo>
                <a:lnTo>
                  <a:pt x="11743" y="4960"/>
                </a:lnTo>
                <a:lnTo>
                  <a:pt x="11734" y="4969"/>
                </a:lnTo>
                <a:lnTo>
                  <a:pt x="11725" y="4969"/>
                </a:lnTo>
                <a:lnTo>
                  <a:pt x="11707" y="4969"/>
                </a:lnTo>
                <a:lnTo>
                  <a:pt x="11698" y="4978"/>
                </a:lnTo>
                <a:lnTo>
                  <a:pt x="11690" y="4978"/>
                </a:lnTo>
                <a:lnTo>
                  <a:pt x="11681" y="4986"/>
                </a:lnTo>
                <a:lnTo>
                  <a:pt x="11681" y="4995"/>
                </a:lnTo>
                <a:lnTo>
                  <a:pt x="11681" y="5004"/>
                </a:lnTo>
                <a:lnTo>
                  <a:pt x="11690" y="5013"/>
                </a:lnTo>
                <a:lnTo>
                  <a:pt x="11698" y="5013"/>
                </a:lnTo>
                <a:lnTo>
                  <a:pt x="11698" y="5022"/>
                </a:lnTo>
                <a:lnTo>
                  <a:pt x="11690" y="5031"/>
                </a:lnTo>
                <a:lnTo>
                  <a:pt x="11698" y="5031"/>
                </a:lnTo>
                <a:lnTo>
                  <a:pt x="11707" y="5031"/>
                </a:lnTo>
                <a:lnTo>
                  <a:pt x="11707" y="5039"/>
                </a:lnTo>
                <a:lnTo>
                  <a:pt x="11707" y="5048"/>
                </a:lnTo>
                <a:lnTo>
                  <a:pt x="11716" y="5048"/>
                </a:lnTo>
                <a:lnTo>
                  <a:pt x="11716" y="5057"/>
                </a:lnTo>
                <a:lnTo>
                  <a:pt x="11707" y="5057"/>
                </a:lnTo>
                <a:lnTo>
                  <a:pt x="11716" y="5057"/>
                </a:lnTo>
                <a:lnTo>
                  <a:pt x="11716" y="5066"/>
                </a:lnTo>
                <a:lnTo>
                  <a:pt x="11707" y="5075"/>
                </a:lnTo>
                <a:lnTo>
                  <a:pt x="11707" y="5092"/>
                </a:lnTo>
                <a:lnTo>
                  <a:pt x="11716" y="5092"/>
                </a:lnTo>
                <a:lnTo>
                  <a:pt x="11707" y="5101"/>
                </a:lnTo>
                <a:lnTo>
                  <a:pt x="11707" y="5110"/>
                </a:lnTo>
                <a:lnTo>
                  <a:pt x="11716" y="5110"/>
                </a:lnTo>
                <a:lnTo>
                  <a:pt x="11707" y="5119"/>
                </a:lnTo>
                <a:lnTo>
                  <a:pt x="11707" y="5128"/>
                </a:lnTo>
                <a:lnTo>
                  <a:pt x="11716" y="5145"/>
                </a:lnTo>
                <a:lnTo>
                  <a:pt x="11716" y="5163"/>
                </a:lnTo>
                <a:lnTo>
                  <a:pt x="11725" y="5163"/>
                </a:lnTo>
                <a:lnTo>
                  <a:pt x="11725" y="5172"/>
                </a:lnTo>
                <a:lnTo>
                  <a:pt x="11716" y="5181"/>
                </a:lnTo>
                <a:lnTo>
                  <a:pt x="11716" y="5198"/>
                </a:lnTo>
                <a:lnTo>
                  <a:pt x="11716" y="5207"/>
                </a:lnTo>
                <a:lnTo>
                  <a:pt x="11707" y="5242"/>
                </a:lnTo>
                <a:lnTo>
                  <a:pt x="11707" y="5251"/>
                </a:lnTo>
                <a:lnTo>
                  <a:pt x="11698" y="5278"/>
                </a:lnTo>
                <a:lnTo>
                  <a:pt x="11690" y="5304"/>
                </a:lnTo>
                <a:lnTo>
                  <a:pt x="11681" y="5313"/>
                </a:lnTo>
                <a:lnTo>
                  <a:pt x="11672" y="5313"/>
                </a:lnTo>
                <a:lnTo>
                  <a:pt x="11672" y="5322"/>
                </a:lnTo>
                <a:lnTo>
                  <a:pt x="11663" y="5340"/>
                </a:lnTo>
                <a:lnTo>
                  <a:pt x="11663" y="5348"/>
                </a:lnTo>
                <a:lnTo>
                  <a:pt x="11663" y="5357"/>
                </a:lnTo>
                <a:lnTo>
                  <a:pt x="11663" y="5366"/>
                </a:lnTo>
                <a:lnTo>
                  <a:pt x="11663" y="5375"/>
                </a:lnTo>
                <a:lnTo>
                  <a:pt x="11672" y="5375"/>
                </a:lnTo>
                <a:lnTo>
                  <a:pt x="11681" y="5375"/>
                </a:lnTo>
                <a:lnTo>
                  <a:pt x="11690" y="5366"/>
                </a:lnTo>
                <a:lnTo>
                  <a:pt x="11690" y="5357"/>
                </a:lnTo>
                <a:lnTo>
                  <a:pt x="11698" y="5348"/>
                </a:lnTo>
                <a:lnTo>
                  <a:pt x="11707" y="5340"/>
                </a:lnTo>
                <a:lnTo>
                  <a:pt x="11698" y="5348"/>
                </a:lnTo>
                <a:lnTo>
                  <a:pt x="11698" y="5357"/>
                </a:lnTo>
                <a:lnTo>
                  <a:pt x="11698" y="5366"/>
                </a:lnTo>
                <a:lnTo>
                  <a:pt x="11690" y="5375"/>
                </a:lnTo>
                <a:lnTo>
                  <a:pt x="11681" y="5375"/>
                </a:lnTo>
                <a:lnTo>
                  <a:pt x="11681" y="5384"/>
                </a:lnTo>
                <a:lnTo>
                  <a:pt x="11681" y="5392"/>
                </a:lnTo>
                <a:lnTo>
                  <a:pt x="11690" y="5392"/>
                </a:lnTo>
                <a:lnTo>
                  <a:pt x="11698" y="5392"/>
                </a:lnTo>
                <a:lnTo>
                  <a:pt x="11707" y="5392"/>
                </a:lnTo>
                <a:lnTo>
                  <a:pt x="11716" y="5392"/>
                </a:lnTo>
                <a:lnTo>
                  <a:pt x="11725" y="5392"/>
                </a:lnTo>
                <a:lnTo>
                  <a:pt x="11707" y="5392"/>
                </a:lnTo>
                <a:lnTo>
                  <a:pt x="11707" y="5410"/>
                </a:lnTo>
                <a:lnTo>
                  <a:pt x="11707" y="5419"/>
                </a:lnTo>
                <a:lnTo>
                  <a:pt x="11707" y="5437"/>
                </a:lnTo>
                <a:lnTo>
                  <a:pt x="11707" y="5445"/>
                </a:lnTo>
                <a:lnTo>
                  <a:pt x="11707" y="5454"/>
                </a:lnTo>
                <a:lnTo>
                  <a:pt x="11707" y="5463"/>
                </a:lnTo>
                <a:lnTo>
                  <a:pt x="11707" y="5481"/>
                </a:lnTo>
                <a:lnTo>
                  <a:pt x="11698" y="5507"/>
                </a:lnTo>
                <a:lnTo>
                  <a:pt x="11698" y="5516"/>
                </a:lnTo>
                <a:lnTo>
                  <a:pt x="11707" y="5507"/>
                </a:lnTo>
                <a:lnTo>
                  <a:pt x="11716" y="5507"/>
                </a:lnTo>
                <a:lnTo>
                  <a:pt x="11725" y="5507"/>
                </a:lnTo>
                <a:lnTo>
                  <a:pt x="11734" y="5507"/>
                </a:lnTo>
                <a:lnTo>
                  <a:pt x="11760" y="5507"/>
                </a:lnTo>
                <a:lnTo>
                  <a:pt x="11778" y="5516"/>
                </a:lnTo>
                <a:lnTo>
                  <a:pt x="11804" y="5507"/>
                </a:lnTo>
                <a:lnTo>
                  <a:pt x="11813" y="5498"/>
                </a:lnTo>
                <a:lnTo>
                  <a:pt x="11831" y="5498"/>
                </a:lnTo>
                <a:lnTo>
                  <a:pt x="11848" y="5498"/>
                </a:lnTo>
                <a:lnTo>
                  <a:pt x="11857" y="5490"/>
                </a:lnTo>
                <a:lnTo>
                  <a:pt x="11857" y="5498"/>
                </a:lnTo>
                <a:lnTo>
                  <a:pt x="11848" y="5498"/>
                </a:lnTo>
                <a:lnTo>
                  <a:pt x="11884" y="5525"/>
                </a:lnTo>
                <a:lnTo>
                  <a:pt x="11884" y="5534"/>
                </a:lnTo>
                <a:lnTo>
                  <a:pt x="11893" y="5525"/>
                </a:lnTo>
                <a:lnTo>
                  <a:pt x="11901" y="5525"/>
                </a:lnTo>
                <a:lnTo>
                  <a:pt x="11893" y="5534"/>
                </a:lnTo>
                <a:lnTo>
                  <a:pt x="11884" y="5543"/>
                </a:lnTo>
                <a:lnTo>
                  <a:pt x="11893" y="5551"/>
                </a:lnTo>
                <a:lnTo>
                  <a:pt x="11901" y="5551"/>
                </a:lnTo>
                <a:lnTo>
                  <a:pt x="11901" y="5560"/>
                </a:lnTo>
                <a:lnTo>
                  <a:pt x="11901" y="5569"/>
                </a:lnTo>
                <a:lnTo>
                  <a:pt x="11910" y="5587"/>
                </a:lnTo>
                <a:lnTo>
                  <a:pt x="11919" y="5587"/>
                </a:lnTo>
                <a:lnTo>
                  <a:pt x="11928" y="5595"/>
                </a:lnTo>
                <a:lnTo>
                  <a:pt x="11945" y="5595"/>
                </a:lnTo>
                <a:lnTo>
                  <a:pt x="11954" y="5595"/>
                </a:lnTo>
                <a:lnTo>
                  <a:pt x="11954" y="5587"/>
                </a:lnTo>
                <a:lnTo>
                  <a:pt x="11963" y="5587"/>
                </a:lnTo>
                <a:lnTo>
                  <a:pt x="11963" y="5578"/>
                </a:lnTo>
                <a:lnTo>
                  <a:pt x="11972" y="5569"/>
                </a:lnTo>
                <a:lnTo>
                  <a:pt x="11981" y="5569"/>
                </a:lnTo>
                <a:lnTo>
                  <a:pt x="11998" y="5560"/>
                </a:lnTo>
                <a:lnTo>
                  <a:pt x="12016" y="5560"/>
                </a:lnTo>
                <a:lnTo>
                  <a:pt x="12025" y="5551"/>
                </a:lnTo>
                <a:lnTo>
                  <a:pt x="12034" y="5543"/>
                </a:lnTo>
                <a:lnTo>
                  <a:pt x="12078" y="5534"/>
                </a:lnTo>
                <a:lnTo>
                  <a:pt x="12095" y="5543"/>
                </a:lnTo>
                <a:lnTo>
                  <a:pt x="12104" y="5543"/>
                </a:lnTo>
                <a:lnTo>
                  <a:pt x="12122" y="5534"/>
                </a:lnTo>
                <a:lnTo>
                  <a:pt x="12148" y="5543"/>
                </a:lnTo>
                <a:lnTo>
                  <a:pt x="12157" y="5543"/>
                </a:lnTo>
                <a:lnTo>
                  <a:pt x="12166" y="5534"/>
                </a:lnTo>
                <a:lnTo>
                  <a:pt x="12175" y="5534"/>
                </a:lnTo>
                <a:lnTo>
                  <a:pt x="12193" y="5534"/>
                </a:lnTo>
                <a:lnTo>
                  <a:pt x="12201" y="5543"/>
                </a:lnTo>
                <a:lnTo>
                  <a:pt x="12201" y="5534"/>
                </a:lnTo>
                <a:lnTo>
                  <a:pt x="12219" y="5525"/>
                </a:lnTo>
                <a:lnTo>
                  <a:pt x="12228" y="5498"/>
                </a:lnTo>
                <a:lnTo>
                  <a:pt x="12237" y="5481"/>
                </a:lnTo>
                <a:lnTo>
                  <a:pt x="12263" y="5472"/>
                </a:lnTo>
                <a:lnTo>
                  <a:pt x="12290" y="5472"/>
                </a:lnTo>
                <a:lnTo>
                  <a:pt x="12298" y="5472"/>
                </a:lnTo>
                <a:lnTo>
                  <a:pt x="12298" y="5463"/>
                </a:lnTo>
                <a:lnTo>
                  <a:pt x="12307" y="5463"/>
                </a:lnTo>
                <a:lnTo>
                  <a:pt x="12298" y="5454"/>
                </a:lnTo>
                <a:lnTo>
                  <a:pt x="12298" y="5445"/>
                </a:lnTo>
                <a:lnTo>
                  <a:pt x="12307" y="5445"/>
                </a:lnTo>
                <a:lnTo>
                  <a:pt x="12307" y="5437"/>
                </a:lnTo>
                <a:lnTo>
                  <a:pt x="12307" y="5419"/>
                </a:lnTo>
                <a:lnTo>
                  <a:pt x="12316" y="5419"/>
                </a:lnTo>
                <a:lnTo>
                  <a:pt x="12316" y="5401"/>
                </a:lnTo>
                <a:lnTo>
                  <a:pt x="12334" y="5392"/>
                </a:lnTo>
                <a:lnTo>
                  <a:pt x="12351" y="5384"/>
                </a:lnTo>
                <a:lnTo>
                  <a:pt x="12369" y="5375"/>
                </a:lnTo>
                <a:lnTo>
                  <a:pt x="12369" y="5366"/>
                </a:lnTo>
                <a:lnTo>
                  <a:pt x="12351" y="5357"/>
                </a:lnTo>
                <a:lnTo>
                  <a:pt x="12351" y="5348"/>
                </a:lnTo>
                <a:lnTo>
                  <a:pt x="12342" y="5340"/>
                </a:lnTo>
                <a:lnTo>
                  <a:pt x="12334" y="5313"/>
                </a:lnTo>
                <a:lnTo>
                  <a:pt x="12334" y="5304"/>
                </a:lnTo>
                <a:lnTo>
                  <a:pt x="12351" y="5269"/>
                </a:lnTo>
                <a:lnTo>
                  <a:pt x="12360" y="5260"/>
                </a:lnTo>
                <a:lnTo>
                  <a:pt x="12369" y="5251"/>
                </a:lnTo>
                <a:lnTo>
                  <a:pt x="12387" y="5234"/>
                </a:lnTo>
                <a:lnTo>
                  <a:pt x="12404" y="5207"/>
                </a:lnTo>
                <a:lnTo>
                  <a:pt x="12413" y="5207"/>
                </a:lnTo>
                <a:lnTo>
                  <a:pt x="12422" y="5198"/>
                </a:lnTo>
                <a:lnTo>
                  <a:pt x="12413" y="5189"/>
                </a:lnTo>
                <a:lnTo>
                  <a:pt x="12422" y="5181"/>
                </a:lnTo>
                <a:lnTo>
                  <a:pt x="12431" y="5172"/>
                </a:lnTo>
                <a:lnTo>
                  <a:pt x="12448" y="5163"/>
                </a:lnTo>
                <a:lnTo>
                  <a:pt x="12475" y="5154"/>
                </a:lnTo>
                <a:lnTo>
                  <a:pt x="12510" y="5145"/>
                </a:lnTo>
                <a:lnTo>
                  <a:pt x="12519" y="5145"/>
                </a:lnTo>
                <a:lnTo>
                  <a:pt x="12528" y="5137"/>
                </a:lnTo>
                <a:lnTo>
                  <a:pt x="12581" y="5110"/>
                </a:lnTo>
                <a:lnTo>
                  <a:pt x="12590" y="5101"/>
                </a:lnTo>
                <a:lnTo>
                  <a:pt x="12598" y="5092"/>
                </a:lnTo>
                <a:lnTo>
                  <a:pt x="12598" y="5084"/>
                </a:lnTo>
                <a:lnTo>
                  <a:pt x="12598" y="5075"/>
                </a:lnTo>
                <a:lnTo>
                  <a:pt x="12590" y="5075"/>
                </a:lnTo>
                <a:lnTo>
                  <a:pt x="12590" y="5066"/>
                </a:lnTo>
                <a:lnTo>
                  <a:pt x="12598" y="5066"/>
                </a:lnTo>
                <a:lnTo>
                  <a:pt x="12598" y="5057"/>
                </a:lnTo>
                <a:lnTo>
                  <a:pt x="12590" y="5048"/>
                </a:lnTo>
                <a:lnTo>
                  <a:pt x="12581" y="5031"/>
                </a:lnTo>
                <a:lnTo>
                  <a:pt x="12581" y="5013"/>
                </a:lnTo>
                <a:lnTo>
                  <a:pt x="12581" y="5004"/>
                </a:lnTo>
                <a:lnTo>
                  <a:pt x="12590" y="4986"/>
                </a:lnTo>
                <a:lnTo>
                  <a:pt x="12598" y="4978"/>
                </a:lnTo>
                <a:lnTo>
                  <a:pt x="12634" y="4960"/>
                </a:lnTo>
                <a:lnTo>
                  <a:pt x="12642" y="4951"/>
                </a:lnTo>
                <a:lnTo>
                  <a:pt x="12660" y="4942"/>
                </a:lnTo>
                <a:lnTo>
                  <a:pt x="12660" y="4951"/>
                </a:lnTo>
                <a:lnTo>
                  <a:pt x="12669" y="4951"/>
                </a:lnTo>
                <a:lnTo>
                  <a:pt x="12678" y="4960"/>
                </a:lnTo>
                <a:lnTo>
                  <a:pt x="12695" y="4960"/>
                </a:lnTo>
                <a:lnTo>
                  <a:pt x="12704" y="4969"/>
                </a:lnTo>
                <a:lnTo>
                  <a:pt x="12713" y="4960"/>
                </a:lnTo>
                <a:lnTo>
                  <a:pt x="12722" y="4960"/>
                </a:lnTo>
                <a:lnTo>
                  <a:pt x="12731" y="4960"/>
                </a:lnTo>
                <a:lnTo>
                  <a:pt x="12731" y="4969"/>
                </a:lnTo>
                <a:lnTo>
                  <a:pt x="12740" y="4969"/>
                </a:lnTo>
                <a:lnTo>
                  <a:pt x="12748" y="4969"/>
                </a:lnTo>
                <a:lnTo>
                  <a:pt x="12757" y="4978"/>
                </a:lnTo>
                <a:lnTo>
                  <a:pt x="12775" y="4986"/>
                </a:lnTo>
                <a:lnTo>
                  <a:pt x="12784" y="4986"/>
                </a:lnTo>
                <a:lnTo>
                  <a:pt x="12801" y="4986"/>
                </a:lnTo>
                <a:lnTo>
                  <a:pt x="12810" y="4995"/>
                </a:lnTo>
                <a:lnTo>
                  <a:pt x="12819" y="4986"/>
                </a:lnTo>
                <a:lnTo>
                  <a:pt x="12837" y="4986"/>
                </a:lnTo>
                <a:lnTo>
                  <a:pt x="12837" y="4978"/>
                </a:lnTo>
                <a:lnTo>
                  <a:pt x="12845" y="4978"/>
                </a:lnTo>
                <a:lnTo>
                  <a:pt x="12845" y="4969"/>
                </a:lnTo>
                <a:lnTo>
                  <a:pt x="12854" y="4969"/>
                </a:lnTo>
                <a:lnTo>
                  <a:pt x="12863" y="4960"/>
                </a:lnTo>
                <a:lnTo>
                  <a:pt x="12889" y="4942"/>
                </a:lnTo>
                <a:lnTo>
                  <a:pt x="12889" y="4934"/>
                </a:lnTo>
                <a:lnTo>
                  <a:pt x="12907" y="4934"/>
                </a:lnTo>
                <a:lnTo>
                  <a:pt x="12925" y="4925"/>
                </a:lnTo>
                <a:lnTo>
                  <a:pt x="12942" y="4916"/>
                </a:lnTo>
                <a:lnTo>
                  <a:pt x="12951" y="4916"/>
                </a:lnTo>
                <a:lnTo>
                  <a:pt x="12969" y="4898"/>
                </a:lnTo>
                <a:lnTo>
                  <a:pt x="12987" y="4881"/>
                </a:lnTo>
                <a:lnTo>
                  <a:pt x="13004" y="4872"/>
                </a:lnTo>
                <a:lnTo>
                  <a:pt x="13013" y="4872"/>
                </a:lnTo>
                <a:lnTo>
                  <a:pt x="13031" y="4881"/>
                </a:lnTo>
                <a:lnTo>
                  <a:pt x="13039" y="4881"/>
                </a:lnTo>
                <a:lnTo>
                  <a:pt x="13075" y="4898"/>
                </a:lnTo>
                <a:lnTo>
                  <a:pt x="13092" y="4907"/>
                </a:lnTo>
                <a:lnTo>
                  <a:pt x="13110" y="4916"/>
                </a:lnTo>
                <a:lnTo>
                  <a:pt x="13110" y="4925"/>
                </a:lnTo>
                <a:lnTo>
                  <a:pt x="13119" y="4951"/>
                </a:lnTo>
                <a:lnTo>
                  <a:pt x="13128" y="4969"/>
                </a:lnTo>
                <a:lnTo>
                  <a:pt x="13128" y="4978"/>
                </a:lnTo>
                <a:lnTo>
                  <a:pt x="13128" y="4986"/>
                </a:lnTo>
                <a:lnTo>
                  <a:pt x="13128" y="4995"/>
                </a:lnTo>
                <a:lnTo>
                  <a:pt x="13128" y="5004"/>
                </a:lnTo>
                <a:lnTo>
                  <a:pt x="13137" y="5004"/>
                </a:lnTo>
                <a:lnTo>
                  <a:pt x="13145" y="5004"/>
                </a:lnTo>
                <a:lnTo>
                  <a:pt x="13145" y="5013"/>
                </a:lnTo>
                <a:lnTo>
                  <a:pt x="13154" y="5013"/>
                </a:lnTo>
                <a:lnTo>
                  <a:pt x="13163" y="5022"/>
                </a:lnTo>
                <a:lnTo>
                  <a:pt x="13181" y="5039"/>
                </a:lnTo>
                <a:lnTo>
                  <a:pt x="13181" y="5048"/>
                </a:lnTo>
                <a:lnTo>
                  <a:pt x="13172" y="5048"/>
                </a:lnTo>
                <a:lnTo>
                  <a:pt x="13181" y="5048"/>
                </a:lnTo>
                <a:lnTo>
                  <a:pt x="13189" y="5048"/>
                </a:lnTo>
                <a:lnTo>
                  <a:pt x="13207" y="5057"/>
                </a:lnTo>
                <a:lnTo>
                  <a:pt x="13215" y="5057"/>
                </a:lnTo>
                <a:lnTo>
                  <a:pt x="13224" y="5084"/>
                </a:lnTo>
                <a:lnTo>
                  <a:pt x="13241" y="5092"/>
                </a:lnTo>
                <a:lnTo>
                  <a:pt x="13250" y="5101"/>
                </a:lnTo>
                <a:lnTo>
                  <a:pt x="13285" y="5137"/>
                </a:lnTo>
                <a:lnTo>
                  <a:pt x="13303" y="5137"/>
                </a:lnTo>
                <a:lnTo>
                  <a:pt x="13312" y="5145"/>
                </a:lnTo>
                <a:lnTo>
                  <a:pt x="13312" y="5154"/>
                </a:lnTo>
                <a:lnTo>
                  <a:pt x="13321" y="5154"/>
                </a:lnTo>
                <a:lnTo>
                  <a:pt x="13330" y="5154"/>
                </a:lnTo>
                <a:lnTo>
                  <a:pt x="13330" y="5145"/>
                </a:lnTo>
                <a:lnTo>
                  <a:pt x="13338" y="5154"/>
                </a:lnTo>
                <a:lnTo>
                  <a:pt x="13356" y="5154"/>
                </a:lnTo>
                <a:lnTo>
                  <a:pt x="13365" y="5154"/>
                </a:lnTo>
                <a:lnTo>
                  <a:pt x="13374" y="5163"/>
                </a:lnTo>
                <a:lnTo>
                  <a:pt x="13391" y="5189"/>
                </a:lnTo>
                <a:lnTo>
                  <a:pt x="13400" y="5189"/>
                </a:lnTo>
                <a:lnTo>
                  <a:pt x="13409" y="5189"/>
                </a:lnTo>
                <a:lnTo>
                  <a:pt x="13418" y="5198"/>
                </a:lnTo>
                <a:lnTo>
                  <a:pt x="13409" y="5207"/>
                </a:lnTo>
                <a:lnTo>
                  <a:pt x="13418" y="5207"/>
                </a:lnTo>
                <a:lnTo>
                  <a:pt x="13427" y="5207"/>
                </a:lnTo>
                <a:lnTo>
                  <a:pt x="13444" y="5207"/>
                </a:lnTo>
                <a:lnTo>
                  <a:pt x="13453" y="5216"/>
                </a:lnTo>
                <a:lnTo>
                  <a:pt x="13453" y="5225"/>
                </a:lnTo>
                <a:lnTo>
                  <a:pt x="13462" y="5225"/>
                </a:lnTo>
                <a:lnTo>
                  <a:pt x="13453" y="5234"/>
                </a:lnTo>
                <a:lnTo>
                  <a:pt x="13453" y="5242"/>
                </a:lnTo>
                <a:lnTo>
                  <a:pt x="13480" y="5251"/>
                </a:lnTo>
                <a:lnTo>
                  <a:pt x="13488" y="5260"/>
                </a:lnTo>
                <a:lnTo>
                  <a:pt x="13506" y="5260"/>
                </a:lnTo>
                <a:lnTo>
                  <a:pt x="13515" y="5269"/>
                </a:lnTo>
                <a:lnTo>
                  <a:pt x="13524" y="5295"/>
                </a:lnTo>
                <a:lnTo>
                  <a:pt x="13533" y="5313"/>
                </a:lnTo>
                <a:lnTo>
                  <a:pt x="13541" y="5340"/>
                </a:lnTo>
                <a:lnTo>
                  <a:pt x="13541" y="5348"/>
                </a:lnTo>
                <a:lnTo>
                  <a:pt x="13550" y="5348"/>
                </a:lnTo>
                <a:lnTo>
                  <a:pt x="13550" y="5366"/>
                </a:lnTo>
                <a:lnTo>
                  <a:pt x="13541" y="5366"/>
                </a:lnTo>
                <a:lnTo>
                  <a:pt x="13533" y="5375"/>
                </a:lnTo>
                <a:lnTo>
                  <a:pt x="13524" y="5375"/>
                </a:lnTo>
                <a:lnTo>
                  <a:pt x="13524" y="5384"/>
                </a:lnTo>
                <a:lnTo>
                  <a:pt x="13524" y="5392"/>
                </a:lnTo>
                <a:lnTo>
                  <a:pt x="13524" y="5410"/>
                </a:lnTo>
                <a:lnTo>
                  <a:pt x="13515" y="5410"/>
                </a:lnTo>
                <a:lnTo>
                  <a:pt x="13506" y="5419"/>
                </a:lnTo>
                <a:lnTo>
                  <a:pt x="13506" y="5428"/>
                </a:lnTo>
                <a:lnTo>
                  <a:pt x="13515" y="5437"/>
                </a:lnTo>
                <a:lnTo>
                  <a:pt x="13541" y="5437"/>
                </a:lnTo>
                <a:lnTo>
                  <a:pt x="13541" y="5428"/>
                </a:lnTo>
                <a:lnTo>
                  <a:pt x="13550" y="5410"/>
                </a:lnTo>
                <a:lnTo>
                  <a:pt x="13577" y="5401"/>
                </a:lnTo>
                <a:lnTo>
                  <a:pt x="13577" y="5392"/>
                </a:lnTo>
                <a:lnTo>
                  <a:pt x="13577" y="5375"/>
                </a:lnTo>
                <a:lnTo>
                  <a:pt x="13577" y="5366"/>
                </a:lnTo>
                <a:lnTo>
                  <a:pt x="13585" y="5357"/>
                </a:lnTo>
                <a:lnTo>
                  <a:pt x="13603" y="5348"/>
                </a:lnTo>
                <a:lnTo>
                  <a:pt x="13612" y="5357"/>
                </a:lnTo>
                <a:lnTo>
                  <a:pt x="13621" y="5348"/>
                </a:lnTo>
                <a:lnTo>
                  <a:pt x="13612" y="5340"/>
                </a:lnTo>
                <a:lnTo>
                  <a:pt x="13612" y="5313"/>
                </a:lnTo>
                <a:lnTo>
                  <a:pt x="13603" y="5304"/>
                </a:lnTo>
                <a:lnTo>
                  <a:pt x="13594" y="5295"/>
                </a:lnTo>
                <a:lnTo>
                  <a:pt x="13577" y="5295"/>
                </a:lnTo>
                <a:lnTo>
                  <a:pt x="13568" y="5287"/>
                </a:lnTo>
                <a:lnTo>
                  <a:pt x="13568" y="5269"/>
                </a:lnTo>
                <a:lnTo>
                  <a:pt x="13585" y="5251"/>
                </a:lnTo>
                <a:lnTo>
                  <a:pt x="13594" y="5234"/>
                </a:lnTo>
                <a:lnTo>
                  <a:pt x="13603" y="5225"/>
                </a:lnTo>
                <a:lnTo>
                  <a:pt x="13612" y="5216"/>
                </a:lnTo>
                <a:lnTo>
                  <a:pt x="13621" y="5216"/>
                </a:lnTo>
                <a:lnTo>
                  <a:pt x="13621" y="5225"/>
                </a:lnTo>
                <a:lnTo>
                  <a:pt x="13630" y="5225"/>
                </a:lnTo>
                <a:lnTo>
                  <a:pt x="13638" y="5234"/>
                </a:lnTo>
                <a:lnTo>
                  <a:pt x="13674" y="5234"/>
                </a:lnTo>
                <a:lnTo>
                  <a:pt x="13682" y="5269"/>
                </a:lnTo>
                <a:lnTo>
                  <a:pt x="13700" y="5278"/>
                </a:lnTo>
                <a:lnTo>
                  <a:pt x="13709" y="5278"/>
                </a:lnTo>
                <a:lnTo>
                  <a:pt x="13709" y="5269"/>
                </a:lnTo>
                <a:lnTo>
                  <a:pt x="13709" y="5260"/>
                </a:lnTo>
                <a:lnTo>
                  <a:pt x="13718" y="5251"/>
                </a:lnTo>
                <a:lnTo>
                  <a:pt x="13718" y="5242"/>
                </a:lnTo>
                <a:lnTo>
                  <a:pt x="13700" y="5225"/>
                </a:lnTo>
                <a:lnTo>
                  <a:pt x="13682" y="5216"/>
                </a:lnTo>
                <a:lnTo>
                  <a:pt x="13674" y="5207"/>
                </a:lnTo>
                <a:lnTo>
                  <a:pt x="13638" y="5189"/>
                </a:lnTo>
                <a:lnTo>
                  <a:pt x="13630" y="5181"/>
                </a:lnTo>
                <a:lnTo>
                  <a:pt x="13612" y="5172"/>
                </a:lnTo>
                <a:lnTo>
                  <a:pt x="13577" y="5154"/>
                </a:lnTo>
                <a:lnTo>
                  <a:pt x="13533" y="5137"/>
                </a:lnTo>
                <a:lnTo>
                  <a:pt x="13524" y="5128"/>
                </a:lnTo>
                <a:lnTo>
                  <a:pt x="13524" y="5119"/>
                </a:lnTo>
                <a:lnTo>
                  <a:pt x="13533" y="5110"/>
                </a:lnTo>
                <a:lnTo>
                  <a:pt x="13541" y="5110"/>
                </a:lnTo>
                <a:lnTo>
                  <a:pt x="13550" y="5101"/>
                </a:lnTo>
                <a:lnTo>
                  <a:pt x="13541" y="5092"/>
                </a:lnTo>
                <a:lnTo>
                  <a:pt x="13533" y="5092"/>
                </a:lnTo>
                <a:lnTo>
                  <a:pt x="13488" y="5092"/>
                </a:lnTo>
                <a:lnTo>
                  <a:pt x="13471" y="5092"/>
                </a:lnTo>
                <a:lnTo>
                  <a:pt x="13453" y="5084"/>
                </a:lnTo>
                <a:lnTo>
                  <a:pt x="13427" y="5066"/>
                </a:lnTo>
                <a:lnTo>
                  <a:pt x="13400" y="5039"/>
                </a:lnTo>
                <a:lnTo>
                  <a:pt x="13383" y="5022"/>
                </a:lnTo>
                <a:lnTo>
                  <a:pt x="13383" y="5013"/>
                </a:lnTo>
                <a:lnTo>
                  <a:pt x="13374" y="4978"/>
                </a:lnTo>
                <a:lnTo>
                  <a:pt x="13365" y="4960"/>
                </a:lnTo>
                <a:lnTo>
                  <a:pt x="13356" y="4951"/>
                </a:lnTo>
                <a:lnTo>
                  <a:pt x="13347" y="4942"/>
                </a:lnTo>
                <a:lnTo>
                  <a:pt x="13338" y="4934"/>
                </a:lnTo>
                <a:lnTo>
                  <a:pt x="13303" y="4916"/>
                </a:lnTo>
                <a:lnTo>
                  <a:pt x="13285" y="4907"/>
                </a:lnTo>
                <a:lnTo>
                  <a:pt x="13277" y="4898"/>
                </a:lnTo>
                <a:lnTo>
                  <a:pt x="13268" y="4889"/>
                </a:lnTo>
                <a:lnTo>
                  <a:pt x="13259" y="4872"/>
                </a:lnTo>
                <a:lnTo>
                  <a:pt x="13259" y="4845"/>
                </a:lnTo>
                <a:lnTo>
                  <a:pt x="13259" y="4836"/>
                </a:lnTo>
                <a:lnTo>
                  <a:pt x="13268" y="4836"/>
                </a:lnTo>
                <a:lnTo>
                  <a:pt x="13277" y="4836"/>
                </a:lnTo>
                <a:lnTo>
                  <a:pt x="13277" y="4828"/>
                </a:lnTo>
                <a:lnTo>
                  <a:pt x="13277" y="4819"/>
                </a:lnTo>
                <a:lnTo>
                  <a:pt x="13268" y="4819"/>
                </a:lnTo>
                <a:lnTo>
                  <a:pt x="13259" y="4801"/>
                </a:lnTo>
                <a:lnTo>
                  <a:pt x="13259" y="4792"/>
                </a:lnTo>
                <a:lnTo>
                  <a:pt x="13259" y="4784"/>
                </a:lnTo>
                <a:lnTo>
                  <a:pt x="13259" y="4775"/>
                </a:lnTo>
                <a:lnTo>
                  <a:pt x="13268" y="4775"/>
                </a:lnTo>
                <a:lnTo>
                  <a:pt x="13277" y="4766"/>
                </a:lnTo>
                <a:lnTo>
                  <a:pt x="13268" y="4775"/>
                </a:lnTo>
                <a:lnTo>
                  <a:pt x="13277" y="4775"/>
                </a:lnTo>
                <a:lnTo>
                  <a:pt x="13285" y="4775"/>
                </a:lnTo>
                <a:lnTo>
                  <a:pt x="13294" y="4766"/>
                </a:lnTo>
                <a:lnTo>
                  <a:pt x="13303" y="4766"/>
                </a:lnTo>
                <a:lnTo>
                  <a:pt x="13312" y="4757"/>
                </a:lnTo>
                <a:lnTo>
                  <a:pt x="13321" y="4757"/>
                </a:lnTo>
                <a:lnTo>
                  <a:pt x="13321" y="4748"/>
                </a:lnTo>
                <a:lnTo>
                  <a:pt x="13330" y="4748"/>
                </a:lnTo>
                <a:lnTo>
                  <a:pt x="13347" y="4757"/>
                </a:lnTo>
                <a:lnTo>
                  <a:pt x="13356" y="4748"/>
                </a:lnTo>
                <a:lnTo>
                  <a:pt x="13374" y="4757"/>
                </a:lnTo>
                <a:lnTo>
                  <a:pt x="13365" y="4766"/>
                </a:lnTo>
                <a:lnTo>
                  <a:pt x="13356" y="4766"/>
                </a:lnTo>
                <a:lnTo>
                  <a:pt x="13356" y="4775"/>
                </a:lnTo>
                <a:lnTo>
                  <a:pt x="13347" y="4775"/>
                </a:lnTo>
                <a:lnTo>
                  <a:pt x="13356" y="4801"/>
                </a:lnTo>
                <a:lnTo>
                  <a:pt x="13356" y="4810"/>
                </a:lnTo>
                <a:lnTo>
                  <a:pt x="13365" y="4819"/>
                </a:lnTo>
                <a:lnTo>
                  <a:pt x="13374" y="4836"/>
                </a:lnTo>
                <a:lnTo>
                  <a:pt x="13383" y="4836"/>
                </a:lnTo>
                <a:lnTo>
                  <a:pt x="13391" y="4828"/>
                </a:lnTo>
                <a:lnTo>
                  <a:pt x="13391" y="4819"/>
                </a:lnTo>
                <a:lnTo>
                  <a:pt x="13400" y="4801"/>
                </a:lnTo>
                <a:lnTo>
                  <a:pt x="13409" y="4792"/>
                </a:lnTo>
                <a:lnTo>
                  <a:pt x="13409" y="4784"/>
                </a:lnTo>
                <a:lnTo>
                  <a:pt x="13418" y="4784"/>
                </a:lnTo>
                <a:lnTo>
                  <a:pt x="13427" y="4792"/>
                </a:lnTo>
                <a:lnTo>
                  <a:pt x="13435" y="4801"/>
                </a:lnTo>
                <a:lnTo>
                  <a:pt x="13453" y="4810"/>
                </a:lnTo>
                <a:lnTo>
                  <a:pt x="13453" y="4819"/>
                </a:lnTo>
                <a:lnTo>
                  <a:pt x="13453" y="4836"/>
                </a:lnTo>
                <a:lnTo>
                  <a:pt x="13453" y="4845"/>
                </a:lnTo>
                <a:lnTo>
                  <a:pt x="13462" y="4854"/>
                </a:lnTo>
                <a:lnTo>
                  <a:pt x="13480" y="4872"/>
                </a:lnTo>
                <a:lnTo>
                  <a:pt x="13488" y="4881"/>
                </a:lnTo>
                <a:lnTo>
                  <a:pt x="13497" y="4881"/>
                </a:lnTo>
                <a:lnTo>
                  <a:pt x="13488" y="4881"/>
                </a:lnTo>
                <a:lnTo>
                  <a:pt x="13480" y="4881"/>
                </a:lnTo>
                <a:lnTo>
                  <a:pt x="13471" y="4881"/>
                </a:lnTo>
                <a:lnTo>
                  <a:pt x="13471" y="4889"/>
                </a:lnTo>
                <a:lnTo>
                  <a:pt x="13497" y="4916"/>
                </a:lnTo>
                <a:lnTo>
                  <a:pt x="13506" y="4925"/>
                </a:lnTo>
                <a:lnTo>
                  <a:pt x="13524" y="4934"/>
                </a:lnTo>
                <a:lnTo>
                  <a:pt x="13533" y="4942"/>
                </a:lnTo>
                <a:lnTo>
                  <a:pt x="13533" y="4951"/>
                </a:lnTo>
                <a:lnTo>
                  <a:pt x="13541" y="4951"/>
                </a:lnTo>
                <a:lnTo>
                  <a:pt x="13550" y="4951"/>
                </a:lnTo>
                <a:lnTo>
                  <a:pt x="13559" y="4951"/>
                </a:lnTo>
                <a:lnTo>
                  <a:pt x="13577" y="4960"/>
                </a:lnTo>
                <a:lnTo>
                  <a:pt x="13603" y="4960"/>
                </a:lnTo>
                <a:lnTo>
                  <a:pt x="13612" y="4978"/>
                </a:lnTo>
                <a:lnTo>
                  <a:pt x="13630" y="4986"/>
                </a:lnTo>
                <a:lnTo>
                  <a:pt x="13647" y="5004"/>
                </a:lnTo>
                <a:lnTo>
                  <a:pt x="13656" y="5004"/>
                </a:lnTo>
                <a:lnTo>
                  <a:pt x="13656" y="5013"/>
                </a:lnTo>
                <a:lnTo>
                  <a:pt x="13621" y="4995"/>
                </a:lnTo>
                <a:lnTo>
                  <a:pt x="13612" y="4995"/>
                </a:lnTo>
                <a:lnTo>
                  <a:pt x="13630" y="5004"/>
                </a:lnTo>
                <a:lnTo>
                  <a:pt x="13647" y="5013"/>
                </a:lnTo>
                <a:lnTo>
                  <a:pt x="13665" y="5013"/>
                </a:lnTo>
                <a:lnTo>
                  <a:pt x="13691" y="5031"/>
                </a:lnTo>
                <a:lnTo>
                  <a:pt x="13700" y="5039"/>
                </a:lnTo>
                <a:lnTo>
                  <a:pt x="13718" y="5048"/>
                </a:lnTo>
                <a:lnTo>
                  <a:pt x="13727" y="5048"/>
                </a:lnTo>
                <a:lnTo>
                  <a:pt x="13727" y="5057"/>
                </a:lnTo>
                <a:lnTo>
                  <a:pt x="13744" y="5066"/>
                </a:lnTo>
                <a:lnTo>
                  <a:pt x="13762" y="5084"/>
                </a:lnTo>
                <a:lnTo>
                  <a:pt x="13771" y="5092"/>
                </a:lnTo>
                <a:lnTo>
                  <a:pt x="13780" y="5101"/>
                </a:lnTo>
                <a:lnTo>
                  <a:pt x="13788" y="5101"/>
                </a:lnTo>
                <a:lnTo>
                  <a:pt x="13797" y="5101"/>
                </a:lnTo>
                <a:lnTo>
                  <a:pt x="13797" y="5119"/>
                </a:lnTo>
                <a:lnTo>
                  <a:pt x="13788" y="5128"/>
                </a:lnTo>
                <a:lnTo>
                  <a:pt x="13788" y="5137"/>
                </a:lnTo>
                <a:lnTo>
                  <a:pt x="13788" y="5145"/>
                </a:lnTo>
                <a:lnTo>
                  <a:pt x="13788" y="5154"/>
                </a:lnTo>
                <a:lnTo>
                  <a:pt x="13788" y="5163"/>
                </a:lnTo>
                <a:lnTo>
                  <a:pt x="13788" y="5181"/>
                </a:lnTo>
                <a:lnTo>
                  <a:pt x="13780" y="5189"/>
                </a:lnTo>
                <a:lnTo>
                  <a:pt x="13780" y="5207"/>
                </a:lnTo>
                <a:lnTo>
                  <a:pt x="13788" y="5216"/>
                </a:lnTo>
                <a:lnTo>
                  <a:pt x="13788" y="5225"/>
                </a:lnTo>
                <a:lnTo>
                  <a:pt x="13780" y="5225"/>
                </a:lnTo>
                <a:lnTo>
                  <a:pt x="13780" y="5234"/>
                </a:lnTo>
                <a:lnTo>
                  <a:pt x="13788" y="5242"/>
                </a:lnTo>
                <a:lnTo>
                  <a:pt x="13815" y="5260"/>
                </a:lnTo>
                <a:lnTo>
                  <a:pt x="13824" y="5269"/>
                </a:lnTo>
                <a:lnTo>
                  <a:pt x="13824" y="5278"/>
                </a:lnTo>
                <a:lnTo>
                  <a:pt x="13824" y="5287"/>
                </a:lnTo>
                <a:lnTo>
                  <a:pt x="13832" y="5295"/>
                </a:lnTo>
                <a:lnTo>
                  <a:pt x="13841" y="5304"/>
                </a:lnTo>
                <a:lnTo>
                  <a:pt x="13850" y="5322"/>
                </a:lnTo>
                <a:lnTo>
                  <a:pt x="13859" y="5322"/>
                </a:lnTo>
                <a:lnTo>
                  <a:pt x="13868" y="5331"/>
                </a:lnTo>
                <a:lnTo>
                  <a:pt x="13877" y="5340"/>
                </a:lnTo>
                <a:lnTo>
                  <a:pt x="13877" y="5348"/>
                </a:lnTo>
                <a:lnTo>
                  <a:pt x="13885" y="5348"/>
                </a:lnTo>
                <a:lnTo>
                  <a:pt x="13894" y="5348"/>
                </a:lnTo>
                <a:lnTo>
                  <a:pt x="13903" y="5348"/>
                </a:lnTo>
                <a:lnTo>
                  <a:pt x="13912" y="5348"/>
                </a:lnTo>
                <a:lnTo>
                  <a:pt x="13912" y="5357"/>
                </a:lnTo>
                <a:lnTo>
                  <a:pt x="13903" y="5357"/>
                </a:lnTo>
                <a:lnTo>
                  <a:pt x="13894" y="5348"/>
                </a:lnTo>
                <a:lnTo>
                  <a:pt x="13885" y="5357"/>
                </a:lnTo>
                <a:lnTo>
                  <a:pt x="13885" y="5366"/>
                </a:lnTo>
                <a:lnTo>
                  <a:pt x="13894" y="5366"/>
                </a:lnTo>
                <a:lnTo>
                  <a:pt x="13903" y="5375"/>
                </a:lnTo>
                <a:lnTo>
                  <a:pt x="13903" y="5392"/>
                </a:lnTo>
                <a:lnTo>
                  <a:pt x="13912" y="5401"/>
                </a:lnTo>
                <a:lnTo>
                  <a:pt x="13921" y="5401"/>
                </a:lnTo>
                <a:lnTo>
                  <a:pt x="13921" y="5392"/>
                </a:lnTo>
                <a:lnTo>
                  <a:pt x="13930" y="5392"/>
                </a:lnTo>
                <a:lnTo>
                  <a:pt x="13930" y="5401"/>
                </a:lnTo>
                <a:lnTo>
                  <a:pt x="13938" y="5401"/>
                </a:lnTo>
                <a:lnTo>
                  <a:pt x="13947" y="5401"/>
                </a:lnTo>
                <a:lnTo>
                  <a:pt x="13956" y="5401"/>
                </a:lnTo>
                <a:lnTo>
                  <a:pt x="13974" y="5401"/>
                </a:lnTo>
                <a:lnTo>
                  <a:pt x="13991" y="5401"/>
                </a:lnTo>
                <a:lnTo>
                  <a:pt x="14000" y="5401"/>
                </a:lnTo>
                <a:lnTo>
                  <a:pt x="14009" y="5392"/>
                </a:lnTo>
                <a:lnTo>
                  <a:pt x="14018" y="5401"/>
                </a:lnTo>
                <a:lnTo>
                  <a:pt x="14027" y="5410"/>
                </a:lnTo>
                <a:lnTo>
                  <a:pt x="14035" y="5410"/>
                </a:lnTo>
                <a:lnTo>
                  <a:pt x="14044" y="5419"/>
                </a:lnTo>
                <a:lnTo>
                  <a:pt x="14044" y="5410"/>
                </a:lnTo>
                <a:lnTo>
                  <a:pt x="14053" y="5419"/>
                </a:lnTo>
                <a:lnTo>
                  <a:pt x="14062" y="5419"/>
                </a:lnTo>
                <a:lnTo>
                  <a:pt x="14062" y="5428"/>
                </a:lnTo>
                <a:lnTo>
                  <a:pt x="14053" y="5428"/>
                </a:lnTo>
                <a:lnTo>
                  <a:pt x="14044" y="5428"/>
                </a:lnTo>
                <a:lnTo>
                  <a:pt x="14035" y="5428"/>
                </a:lnTo>
                <a:lnTo>
                  <a:pt x="14044" y="5428"/>
                </a:lnTo>
                <a:lnTo>
                  <a:pt x="14044" y="5437"/>
                </a:lnTo>
                <a:lnTo>
                  <a:pt x="14035" y="5437"/>
                </a:lnTo>
                <a:lnTo>
                  <a:pt x="14027" y="5428"/>
                </a:lnTo>
                <a:lnTo>
                  <a:pt x="14018" y="5419"/>
                </a:lnTo>
                <a:lnTo>
                  <a:pt x="13991" y="5419"/>
                </a:lnTo>
                <a:lnTo>
                  <a:pt x="13974" y="5401"/>
                </a:lnTo>
                <a:lnTo>
                  <a:pt x="13965" y="5401"/>
                </a:lnTo>
                <a:lnTo>
                  <a:pt x="13956" y="5410"/>
                </a:lnTo>
                <a:lnTo>
                  <a:pt x="13947" y="5419"/>
                </a:lnTo>
                <a:lnTo>
                  <a:pt x="13938" y="5419"/>
                </a:lnTo>
                <a:lnTo>
                  <a:pt x="13930" y="5419"/>
                </a:lnTo>
                <a:lnTo>
                  <a:pt x="13921" y="5428"/>
                </a:lnTo>
                <a:lnTo>
                  <a:pt x="13912" y="5437"/>
                </a:lnTo>
                <a:lnTo>
                  <a:pt x="13912" y="5445"/>
                </a:lnTo>
                <a:lnTo>
                  <a:pt x="13921" y="5454"/>
                </a:lnTo>
                <a:lnTo>
                  <a:pt x="13921" y="5463"/>
                </a:lnTo>
                <a:lnTo>
                  <a:pt x="13930" y="5463"/>
                </a:lnTo>
                <a:lnTo>
                  <a:pt x="13938" y="5472"/>
                </a:lnTo>
                <a:lnTo>
                  <a:pt x="13947" y="5481"/>
                </a:lnTo>
                <a:lnTo>
                  <a:pt x="13947" y="5490"/>
                </a:lnTo>
                <a:lnTo>
                  <a:pt x="13947" y="5498"/>
                </a:lnTo>
                <a:lnTo>
                  <a:pt x="13947" y="5507"/>
                </a:lnTo>
                <a:lnTo>
                  <a:pt x="13956" y="5525"/>
                </a:lnTo>
                <a:lnTo>
                  <a:pt x="13965" y="5543"/>
                </a:lnTo>
                <a:lnTo>
                  <a:pt x="13965" y="5534"/>
                </a:lnTo>
                <a:lnTo>
                  <a:pt x="13974" y="5525"/>
                </a:lnTo>
                <a:lnTo>
                  <a:pt x="13974" y="5516"/>
                </a:lnTo>
                <a:lnTo>
                  <a:pt x="13982" y="5516"/>
                </a:lnTo>
                <a:lnTo>
                  <a:pt x="13982" y="5525"/>
                </a:lnTo>
                <a:lnTo>
                  <a:pt x="13991" y="5525"/>
                </a:lnTo>
                <a:lnTo>
                  <a:pt x="14000" y="5543"/>
                </a:lnTo>
                <a:lnTo>
                  <a:pt x="14000" y="5551"/>
                </a:lnTo>
                <a:lnTo>
                  <a:pt x="14000" y="5560"/>
                </a:lnTo>
                <a:lnTo>
                  <a:pt x="14009" y="5560"/>
                </a:lnTo>
                <a:lnTo>
                  <a:pt x="14009" y="5551"/>
                </a:lnTo>
                <a:lnTo>
                  <a:pt x="14018" y="5534"/>
                </a:lnTo>
                <a:lnTo>
                  <a:pt x="14027" y="5534"/>
                </a:lnTo>
                <a:lnTo>
                  <a:pt x="14035" y="5534"/>
                </a:lnTo>
                <a:lnTo>
                  <a:pt x="14035" y="5543"/>
                </a:lnTo>
                <a:lnTo>
                  <a:pt x="14044" y="5560"/>
                </a:lnTo>
                <a:lnTo>
                  <a:pt x="14053" y="5560"/>
                </a:lnTo>
                <a:lnTo>
                  <a:pt x="14062" y="5560"/>
                </a:lnTo>
                <a:lnTo>
                  <a:pt x="14053" y="5551"/>
                </a:lnTo>
                <a:lnTo>
                  <a:pt x="14053" y="5534"/>
                </a:lnTo>
                <a:lnTo>
                  <a:pt x="14044" y="5516"/>
                </a:lnTo>
                <a:lnTo>
                  <a:pt x="14035" y="5490"/>
                </a:lnTo>
                <a:lnTo>
                  <a:pt x="14027" y="5481"/>
                </a:lnTo>
                <a:lnTo>
                  <a:pt x="14027" y="5472"/>
                </a:lnTo>
                <a:lnTo>
                  <a:pt x="14035" y="5472"/>
                </a:lnTo>
                <a:lnTo>
                  <a:pt x="14044" y="5472"/>
                </a:lnTo>
                <a:lnTo>
                  <a:pt x="14044" y="5481"/>
                </a:lnTo>
                <a:lnTo>
                  <a:pt x="14053" y="5481"/>
                </a:lnTo>
                <a:lnTo>
                  <a:pt x="14053" y="5490"/>
                </a:lnTo>
                <a:lnTo>
                  <a:pt x="14062" y="5490"/>
                </a:lnTo>
                <a:lnTo>
                  <a:pt x="14080" y="5481"/>
                </a:lnTo>
                <a:lnTo>
                  <a:pt x="14080" y="5472"/>
                </a:lnTo>
                <a:lnTo>
                  <a:pt x="14071" y="5463"/>
                </a:lnTo>
                <a:lnTo>
                  <a:pt x="14062" y="5463"/>
                </a:lnTo>
                <a:lnTo>
                  <a:pt x="14062" y="5454"/>
                </a:lnTo>
                <a:lnTo>
                  <a:pt x="14053" y="5445"/>
                </a:lnTo>
                <a:lnTo>
                  <a:pt x="14053" y="5437"/>
                </a:lnTo>
                <a:lnTo>
                  <a:pt x="14062" y="5437"/>
                </a:lnTo>
                <a:lnTo>
                  <a:pt x="14080" y="5437"/>
                </a:lnTo>
                <a:lnTo>
                  <a:pt x="14088" y="5428"/>
                </a:lnTo>
                <a:lnTo>
                  <a:pt x="14097" y="5445"/>
                </a:lnTo>
                <a:lnTo>
                  <a:pt x="14115" y="5454"/>
                </a:lnTo>
                <a:lnTo>
                  <a:pt x="14115" y="5463"/>
                </a:lnTo>
                <a:lnTo>
                  <a:pt x="14124" y="5463"/>
                </a:lnTo>
                <a:lnTo>
                  <a:pt x="14124" y="5454"/>
                </a:lnTo>
                <a:lnTo>
                  <a:pt x="14124" y="5445"/>
                </a:lnTo>
                <a:lnTo>
                  <a:pt x="14124" y="5437"/>
                </a:lnTo>
                <a:lnTo>
                  <a:pt x="14124" y="5419"/>
                </a:lnTo>
                <a:lnTo>
                  <a:pt x="14124" y="5410"/>
                </a:lnTo>
                <a:lnTo>
                  <a:pt x="14115" y="5410"/>
                </a:lnTo>
                <a:lnTo>
                  <a:pt x="14106" y="5401"/>
                </a:lnTo>
                <a:lnTo>
                  <a:pt x="14097" y="5401"/>
                </a:lnTo>
                <a:lnTo>
                  <a:pt x="14088" y="5392"/>
                </a:lnTo>
                <a:lnTo>
                  <a:pt x="14071" y="5384"/>
                </a:lnTo>
                <a:lnTo>
                  <a:pt x="14062" y="5375"/>
                </a:lnTo>
                <a:lnTo>
                  <a:pt x="14053" y="5366"/>
                </a:lnTo>
                <a:lnTo>
                  <a:pt x="14027" y="5366"/>
                </a:lnTo>
                <a:lnTo>
                  <a:pt x="14027" y="5357"/>
                </a:lnTo>
                <a:lnTo>
                  <a:pt x="14018" y="5357"/>
                </a:lnTo>
                <a:lnTo>
                  <a:pt x="14027" y="5357"/>
                </a:lnTo>
                <a:lnTo>
                  <a:pt x="14035" y="5357"/>
                </a:lnTo>
                <a:lnTo>
                  <a:pt x="14044" y="5348"/>
                </a:lnTo>
                <a:lnTo>
                  <a:pt x="14053" y="5340"/>
                </a:lnTo>
                <a:lnTo>
                  <a:pt x="14044" y="5348"/>
                </a:lnTo>
                <a:lnTo>
                  <a:pt x="14044" y="5340"/>
                </a:lnTo>
                <a:lnTo>
                  <a:pt x="14035" y="5331"/>
                </a:lnTo>
                <a:lnTo>
                  <a:pt x="14035" y="5322"/>
                </a:lnTo>
                <a:lnTo>
                  <a:pt x="14044" y="5322"/>
                </a:lnTo>
                <a:lnTo>
                  <a:pt x="14062" y="5322"/>
                </a:lnTo>
                <a:lnTo>
                  <a:pt x="14062" y="5331"/>
                </a:lnTo>
                <a:lnTo>
                  <a:pt x="14053" y="5340"/>
                </a:lnTo>
                <a:lnTo>
                  <a:pt x="14062" y="5340"/>
                </a:lnTo>
                <a:lnTo>
                  <a:pt x="14071" y="5331"/>
                </a:lnTo>
                <a:lnTo>
                  <a:pt x="14071" y="5322"/>
                </a:lnTo>
                <a:lnTo>
                  <a:pt x="14062" y="5313"/>
                </a:lnTo>
                <a:lnTo>
                  <a:pt x="14053" y="5304"/>
                </a:lnTo>
                <a:lnTo>
                  <a:pt x="14044" y="5295"/>
                </a:lnTo>
                <a:lnTo>
                  <a:pt x="14035" y="5278"/>
                </a:lnTo>
                <a:lnTo>
                  <a:pt x="14018" y="5260"/>
                </a:lnTo>
                <a:lnTo>
                  <a:pt x="14018" y="5251"/>
                </a:lnTo>
                <a:lnTo>
                  <a:pt x="14018" y="5234"/>
                </a:lnTo>
                <a:lnTo>
                  <a:pt x="14018" y="5225"/>
                </a:lnTo>
                <a:lnTo>
                  <a:pt x="14018" y="5216"/>
                </a:lnTo>
                <a:lnTo>
                  <a:pt x="14027" y="5216"/>
                </a:lnTo>
                <a:lnTo>
                  <a:pt x="14035" y="5207"/>
                </a:lnTo>
                <a:lnTo>
                  <a:pt x="14044" y="5207"/>
                </a:lnTo>
                <a:lnTo>
                  <a:pt x="14035" y="5216"/>
                </a:lnTo>
                <a:lnTo>
                  <a:pt x="14044" y="5225"/>
                </a:lnTo>
                <a:lnTo>
                  <a:pt x="14053" y="5234"/>
                </a:lnTo>
                <a:lnTo>
                  <a:pt x="14071" y="5242"/>
                </a:lnTo>
                <a:lnTo>
                  <a:pt x="14071" y="5251"/>
                </a:lnTo>
                <a:lnTo>
                  <a:pt x="14080" y="5260"/>
                </a:lnTo>
                <a:lnTo>
                  <a:pt x="14097" y="5269"/>
                </a:lnTo>
                <a:lnTo>
                  <a:pt x="14080" y="5251"/>
                </a:lnTo>
                <a:lnTo>
                  <a:pt x="14080" y="5242"/>
                </a:lnTo>
                <a:lnTo>
                  <a:pt x="14097" y="5242"/>
                </a:lnTo>
                <a:lnTo>
                  <a:pt x="14106" y="5260"/>
                </a:lnTo>
                <a:lnTo>
                  <a:pt x="14115" y="5260"/>
                </a:lnTo>
                <a:lnTo>
                  <a:pt x="14124" y="5260"/>
                </a:lnTo>
                <a:lnTo>
                  <a:pt x="14115" y="5251"/>
                </a:lnTo>
                <a:lnTo>
                  <a:pt x="14106" y="5242"/>
                </a:lnTo>
                <a:lnTo>
                  <a:pt x="14097" y="5234"/>
                </a:lnTo>
                <a:lnTo>
                  <a:pt x="14106" y="5234"/>
                </a:lnTo>
                <a:lnTo>
                  <a:pt x="14115" y="5234"/>
                </a:lnTo>
                <a:lnTo>
                  <a:pt x="14124" y="5234"/>
                </a:lnTo>
                <a:lnTo>
                  <a:pt x="14132" y="5234"/>
                </a:lnTo>
                <a:lnTo>
                  <a:pt x="14141" y="5242"/>
                </a:lnTo>
                <a:lnTo>
                  <a:pt x="14150" y="5251"/>
                </a:lnTo>
                <a:lnTo>
                  <a:pt x="14141" y="5242"/>
                </a:lnTo>
                <a:lnTo>
                  <a:pt x="14132" y="5234"/>
                </a:lnTo>
                <a:lnTo>
                  <a:pt x="14124" y="5225"/>
                </a:lnTo>
                <a:lnTo>
                  <a:pt x="14115" y="5225"/>
                </a:lnTo>
                <a:lnTo>
                  <a:pt x="14106" y="5216"/>
                </a:lnTo>
                <a:lnTo>
                  <a:pt x="14115" y="5216"/>
                </a:lnTo>
                <a:lnTo>
                  <a:pt x="14106" y="5207"/>
                </a:lnTo>
                <a:lnTo>
                  <a:pt x="14106" y="5198"/>
                </a:lnTo>
                <a:lnTo>
                  <a:pt x="14115" y="5198"/>
                </a:lnTo>
                <a:lnTo>
                  <a:pt x="14124" y="5198"/>
                </a:lnTo>
                <a:lnTo>
                  <a:pt x="14141" y="5189"/>
                </a:lnTo>
                <a:lnTo>
                  <a:pt x="14150" y="5181"/>
                </a:lnTo>
                <a:lnTo>
                  <a:pt x="14159" y="5181"/>
                </a:lnTo>
                <a:lnTo>
                  <a:pt x="14168" y="5189"/>
                </a:lnTo>
                <a:lnTo>
                  <a:pt x="14177" y="5189"/>
                </a:lnTo>
                <a:lnTo>
                  <a:pt x="14194" y="5181"/>
                </a:lnTo>
                <a:lnTo>
                  <a:pt x="14203" y="5172"/>
                </a:lnTo>
                <a:lnTo>
                  <a:pt x="14212" y="5181"/>
                </a:lnTo>
                <a:lnTo>
                  <a:pt x="14221" y="5181"/>
                </a:lnTo>
                <a:lnTo>
                  <a:pt x="14229" y="5181"/>
                </a:lnTo>
                <a:lnTo>
                  <a:pt x="14256" y="5189"/>
                </a:lnTo>
                <a:lnTo>
                  <a:pt x="14265" y="5198"/>
                </a:lnTo>
                <a:lnTo>
                  <a:pt x="14274" y="5198"/>
                </a:lnTo>
                <a:lnTo>
                  <a:pt x="14274" y="5207"/>
                </a:lnTo>
                <a:lnTo>
                  <a:pt x="14282" y="5207"/>
                </a:lnTo>
                <a:lnTo>
                  <a:pt x="14291" y="5207"/>
                </a:lnTo>
                <a:lnTo>
                  <a:pt x="14309" y="5207"/>
                </a:lnTo>
                <a:lnTo>
                  <a:pt x="14327" y="5207"/>
                </a:lnTo>
                <a:lnTo>
                  <a:pt x="14318" y="5216"/>
                </a:lnTo>
                <a:lnTo>
                  <a:pt x="14300" y="5225"/>
                </a:lnTo>
                <a:lnTo>
                  <a:pt x="14291" y="5225"/>
                </a:lnTo>
                <a:lnTo>
                  <a:pt x="14282" y="5234"/>
                </a:lnTo>
                <a:lnTo>
                  <a:pt x="14282" y="5242"/>
                </a:lnTo>
                <a:lnTo>
                  <a:pt x="14291" y="5242"/>
                </a:lnTo>
                <a:lnTo>
                  <a:pt x="14282" y="5251"/>
                </a:lnTo>
                <a:lnTo>
                  <a:pt x="14291" y="5251"/>
                </a:lnTo>
                <a:lnTo>
                  <a:pt x="14300" y="5242"/>
                </a:lnTo>
                <a:lnTo>
                  <a:pt x="14327" y="5216"/>
                </a:lnTo>
                <a:lnTo>
                  <a:pt x="14335" y="5216"/>
                </a:lnTo>
                <a:lnTo>
                  <a:pt x="14362" y="5198"/>
                </a:lnTo>
                <a:lnTo>
                  <a:pt x="14371" y="5189"/>
                </a:lnTo>
                <a:lnTo>
                  <a:pt x="14379" y="5181"/>
                </a:lnTo>
                <a:lnTo>
                  <a:pt x="14397" y="5172"/>
                </a:lnTo>
                <a:lnTo>
                  <a:pt x="14406" y="5172"/>
                </a:lnTo>
                <a:lnTo>
                  <a:pt x="14424" y="5172"/>
                </a:lnTo>
                <a:lnTo>
                  <a:pt x="14424" y="5163"/>
                </a:lnTo>
                <a:lnTo>
                  <a:pt x="14432" y="5172"/>
                </a:lnTo>
                <a:lnTo>
                  <a:pt x="14477" y="5181"/>
                </a:lnTo>
                <a:lnTo>
                  <a:pt x="14485" y="5172"/>
                </a:lnTo>
                <a:lnTo>
                  <a:pt x="14494" y="5163"/>
                </a:lnTo>
                <a:lnTo>
                  <a:pt x="14494" y="5154"/>
                </a:lnTo>
                <a:lnTo>
                  <a:pt x="14485" y="5154"/>
                </a:lnTo>
                <a:lnTo>
                  <a:pt x="14441" y="5137"/>
                </a:lnTo>
                <a:lnTo>
                  <a:pt x="14432" y="5128"/>
                </a:lnTo>
                <a:lnTo>
                  <a:pt x="14415" y="5110"/>
                </a:lnTo>
                <a:lnTo>
                  <a:pt x="14415" y="5101"/>
                </a:lnTo>
                <a:lnTo>
                  <a:pt x="14415" y="5092"/>
                </a:lnTo>
                <a:lnTo>
                  <a:pt x="14415" y="5084"/>
                </a:lnTo>
                <a:lnTo>
                  <a:pt x="14406" y="5066"/>
                </a:lnTo>
                <a:lnTo>
                  <a:pt x="14397" y="5057"/>
                </a:lnTo>
                <a:lnTo>
                  <a:pt x="14388" y="5048"/>
                </a:lnTo>
                <a:lnTo>
                  <a:pt x="14379" y="5048"/>
                </a:lnTo>
                <a:lnTo>
                  <a:pt x="14397" y="5022"/>
                </a:lnTo>
                <a:lnTo>
                  <a:pt x="14406" y="5022"/>
                </a:lnTo>
                <a:lnTo>
                  <a:pt x="14406" y="4995"/>
                </a:lnTo>
                <a:lnTo>
                  <a:pt x="14406" y="4978"/>
                </a:lnTo>
                <a:lnTo>
                  <a:pt x="14415" y="4978"/>
                </a:lnTo>
                <a:lnTo>
                  <a:pt x="14424" y="4960"/>
                </a:lnTo>
                <a:lnTo>
                  <a:pt x="14441" y="4960"/>
                </a:lnTo>
                <a:lnTo>
                  <a:pt x="14450" y="4960"/>
                </a:lnTo>
                <a:lnTo>
                  <a:pt x="14459" y="4951"/>
                </a:lnTo>
                <a:lnTo>
                  <a:pt x="14459" y="4934"/>
                </a:lnTo>
                <a:lnTo>
                  <a:pt x="14459" y="4925"/>
                </a:lnTo>
                <a:lnTo>
                  <a:pt x="14468" y="4907"/>
                </a:lnTo>
                <a:lnTo>
                  <a:pt x="14459" y="4881"/>
                </a:lnTo>
                <a:lnTo>
                  <a:pt x="14468" y="4872"/>
                </a:lnTo>
                <a:lnTo>
                  <a:pt x="14477" y="4863"/>
                </a:lnTo>
                <a:lnTo>
                  <a:pt x="14477" y="4854"/>
                </a:lnTo>
                <a:lnTo>
                  <a:pt x="14477" y="4845"/>
                </a:lnTo>
                <a:lnTo>
                  <a:pt x="14485" y="4836"/>
                </a:lnTo>
                <a:lnTo>
                  <a:pt x="14477" y="4828"/>
                </a:lnTo>
                <a:lnTo>
                  <a:pt x="14485" y="4819"/>
                </a:lnTo>
                <a:lnTo>
                  <a:pt x="14494" y="4819"/>
                </a:lnTo>
                <a:lnTo>
                  <a:pt x="14494" y="4828"/>
                </a:lnTo>
                <a:lnTo>
                  <a:pt x="14494" y="4836"/>
                </a:lnTo>
                <a:lnTo>
                  <a:pt x="14529" y="4836"/>
                </a:lnTo>
                <a:lnTo>
                  <a:pt x="14529" y="4828"/>
                </a:lnTo>
                <a:lnTo>
                  <a:pt x="14538" y="4819"/>
                </a:lnTo>
                <a:lnTo>
                  <a:pt x="14538" y="4801"/>
                </a:lnTo>
                <a:lnTo>
                  <a:pt x="14538" y="4792"/>
                </a:lnTo>
                <a:lnTo>
                  <a:pt x="14538" y="4784"/>
                </a:lnTo>
                <a:lnTo>
                  <a:pt x="14538" y="4766"/>
                </a:lnTo>
                <a:lnTo>
                  <a:pt x="14529" y="4766"/>
                </a:lnTo>
                <a:lnTo>
                  <a:pt x="14529" y="4757"/>
                </a:lnTo>
                <a:lnTo>
                  <a:pt x="14538" y="4757"/>
                </a:lnTo>
                <a:lnTo>
                  <a:pt x="14538" y="4748"/>
                </a:lnTo>
                <a:lnTo>
                  <a:pt x="14547" y="4748"/>
                </a:lnTo>
                <a:lnTo>
                  <a:pt x="14556" y="4748"/>
                </a:lnTo>
                <a:lnTo>
                  <a:pt x="14565" y="4748"/>
                </a:lnTo>
                <a:lnTo>
                  <a:pt x="14574" y="4739"/>
                </a:lnTo>
                <a:lnTo>
                  <a:pt x="14582" y="4739"/>
                </a:lnTo>
                <a:lnTo>
                  <a:pt x="14600" y="4722"/>
                </a:lnTo>
                <a:lnTo>
                  <a:pt x="14609" y="4704"/>
                </a:lnTo>
                <a:lnTo>
                  <a:pt x="14609" y="4695"/>
                </a:lnTo>
                <a:lnTo>
                  <a:pt x="14618" y="4695"/>
                </a:lnTo>
                <a:lnTo>
                  <a:pt x="14618" y="4686"/>
                </a:lnTo>
                <a:lnTo>
                  <a:pt x="14618" y="4678"/>
                </a:lnTo>
                <a:lnTo>
                  <a:pt x="14644" y="4669"/>
                </a:lnTo>
                <a:lnTo>
                  <a:pt x="14662" y="4669"/>
                </a:lnTo>
                <a:lnTo>
                  <a:pt x="14671" y="4660"/>
                </a:lnTo>
                <a:lnTo>
                  <a:pt x="14679" y="4660"/>
                </a:lnTo>
                <a:lnTo>
                  <a:pt x="14671" y="4669"/>
                </a:lnTo>
                <a:lnTo>
                  <a:pt x="14688" y="4669"/>
                </a:lnTo>
                <a:lnTo>
                  <a:pt x="14697" y="4669"/>
                </a:lnTo>
                <a:lnTo>
                  <a:pt x="14706" y="4660"/>
                </a:lnTo>
                <a:lnTo>
                  <a:pt x="14706" y="4642"/>
                </a:lnTo>
                <a:lnTo>
                  <a:pt x="14697" y="4633"/>
                </a:lnTo>
                <a:lnTo>
                  <a:pt x="14697" y="4625"/>
                </a:lnTo>
                <a:lnTo>
                  <a:pt x="14688" y="4616"/>
                </a:lnTo>
                <a:lnTo>
                  <a:pt x="14697" y="4625"/>
                </a:lnTo>
                <a:lnTo>
                  <a:pt x="14706" y="4633"/>
                </a:lnTo>
                <a:lnTo>
                  <a:pt x="14706" y="4651"/>
                </a:lnTo>
                <a:lnTo>
                  <a:pt x="14706" y="4660"/>
                </a:lnTo>
                <a:lnTo>
                  <a:pt x="14715" y="4669"/>
                </a:lnTo>
                <a:lnTo>
                  <a:pt x="14732" y="4678"/>
                </a:lnTo>
                <a:lnTo>
                  <a:pt x="14750" y="4669"/>
                </a:lnTo>
                <a:lnTo>
                  <a:pt x="14741" y="4678"/>
                </a:lnTo>
                <a:lnTo>
                  <a:pt x="14732" y="4686"/>
                </a:lnTo>
                <a:lnTo>
                  <a:pt x="14715" y="4678"/>
                </a:lnTo>
                <a:lnTo>
                  <a:pt x="14697" y="4678"/>
                </a:lnTo>
                <a:lnTo>
                  <a:pt x="14688" y="4678"/>
                </a:lnTo>
                <a:lnTo>
                  <a:pt x="14679" y="4678"/>
                </a:lnTo>
                <a:lnTo>
                  <a:pt x="14688" y="4686"/>
                </a:lnTo>
                <a:lnTo>
                  <a:pt x="14697" y="4686"/>
                </a:lnTo>
                <a:lnTo>
                  <a:pt x="14706" y="4686"/>
                </a:lnTo>
                <a:lnTo>
                  <a:pt x="14706" y="4695"/>
                </a:lnTo>
                <a:lnTo>
                  <a:pt x="14697" y="4695"/>
                </a:lnTo>
                <a:lnTo>
                  <a:pt x="14697" y="4704"/>
                </a:lnTo>
                <a:lnTo>
                  <a:pt x="14706" y="4704"/>
                </a:lnTo>
                <a:lnTo>
                  <a:pt x="14715" y="4704"/>
                </a:lnTo>
                <a:lnTo>
                  <a:pt x="14732" y="4713"/>
                </a:lnTo>
                <a:lnTo>
                  <a:pt x="14741" y="4722"/>
                </a:lnTo>
                <a:lnTo>
                  <a:pt x="14768" y="4713"/>
                </a:lnTo>
                <a:lnTo>
                  <a:pt x="14776" y="4713"/>
                </a:lnTo>
                <a:lnTo>
                  <a:pt x="14794" y="4713"/>
                </a:lnTo>
                <a:lnTo>
                  <a:pt x="14803" y="4713"/>
                </a:lnTo>
                <a:lnTo>
                  <a:pt x="14812" y="4722"/>
                </a:lnTo>
                <a:lnTo>
                  <a:pt x="14821" y="4722"/>
                </a:lnTo>
                <a:lnTo>
                  <a:pt x="14829" y="4722"/>
                </a:lnTo>
                <a:lnTo>
                  <a:pt x="14829" y="4731"/>
                </a:lnTo>
                <a:lnTo>
                  <a:pt x="14821" y="4739"/>
                </a:lnTo>
                <a:lnTo>
                  <a:pt x="14803" y="4748"/>
                </a:lnTo>
                <a:lnTo>
                  <a:pt x="14794" y="4748"/>
                </a:lnTo>
                <a:lnTo>
                  <a:pt x="14768" y="4766"/>
                </a:lnTo>
                <a:lnTo>
                  <a:pt x="14750" y="4784"/>
                </a:lnTo>
                <a:lnTo>
                  <a:pt x="14750" y="4792"/>
                </a:lnTo>
                <a:lnTo>
                  <a:pt x="14768" y="4784"/>
                </a:lnTo>
                <a:lnTo>
                  <a:pt x="14776" y="4784"/>
                </a:lnTo>
                <a:lnTo>
                  <a:pt x="14794" y="4801"/>
                </a:lnTo>
                <a:lnTo>
                  <a:pt x="14803" y="4801"/>
                </a:lnTo>
                <a:lnTo>
                  <a:pt x="14812" y="4801"/>
                </a:lnTo>
                <a:lnTo>
                  <a:pt x="14821" y="4810"/>
                </a:lnTo>
                <a:lnTo>
                  <a:pt x="14829" y="4819"/>
                </a:lnTo>
                <a:lnTo>
                  <a:pt x="14829" y="4828"/>
                </a:lnTo>
                <a:lnTo>
                  <a:pt x="14821" y="4845"/>
                </a:lnTo>
                <a:lnTo>
                  <a:pt x="14821" y="4854"/>
                </a:lnTo>
                <a:lnTo>
                  <a:pt x="14812" y="4863"/>
                </a:lnTo>
                <a:lnTo>
                  <a:pt x="14829" y="4872"/>
                </a:lnTo>
                <a:lnTo>
                  <a:pt x="14838" y="4872"/>
                </a:lnTo>
                <a:lnTo>
                  <a:pt x="14847" y="4872"/>
                </a:lnTo>
                <a:lnTo>
                  <a:pt x="14865" y="4872"/>
                </a:lnTo>
                <a:lnTo>
                  <a:pt x="14874" y="4863"/>
                </a:lnTo>
                <a:lnTo>
                  <a:pt x="14891" y="4845"/>
                </a:lnTo>
                <a:lnTo>
                  <a:pt x="14909" y="4836"/>
                </a:lnTo>
                <a:lnTo>
                  <a:pt x="14918" y="4836"/>
                </a:lnTo>
                <a:lnTo>
                  <a:pt x="14935" y="4836"/>
                </a:lnTo>
                <a:lnTo>
                  <a:pt x="14944" y="4828"/>
                </a:lnTo>
                <a:lnTo>
                  <a:pt x="14953" y="4819"/>
                </a:lnTo>
                <a:lnTo>
                  <a:pt x="14962" y="4810"/>
                </a:lnTo>
                <a:lnTo>
                  <a:pt x="14971" y="4810"/>
                </a:lnTo>
                <a:lnTo>
                  <a:pt x="14979" y="4810"/>
                </a:lnTo>
                <a:lnTo>
                  <a:pt x="14988" y="4810"/>
                </a:lnTo>
                <a:lnTo>
                  <a:pt x="14988" y="4819"/>
                </a:lnTo>
                <a:lnTo>
                  <a:pt x="14997" y="4819"/>
                </a:lnTo>
                <a:lnTo>
                  <a:pt x="15006" y="4819"/>
                </a:lnTo>
                <a:lnTo>
                  <a:pt x="15023" y="4819"/>
                </a:lnTo>
                <a:lnTo>
                  <a:pt x="15032" y="4810"/>
                </a:lnTo>
                <a:lnTo>
                  <a:pt x="15032" y="4801"/>
                </a:lnTo>
                <a:lnTo>
                  <a:pt x="15041" y="4792"/>
                </a:lnTo>
                <a:lnTo>
                  <a:pt x="15041" y="4784"/>
                </a:lnTo>
                <a:lnTo>
                  <a:pt x="15032" y="4775"/>
                </a:lnTo>
                <a:lnTo>
                  <a:pt x="15023" y="4775"/>
                </a:lnTo>
                <a:lnTo>
                  <a:pt x="15015" y="4775"/>
                </a:lnTo>
                <a:lnTo>
                  <a:pt x="15006" y="4784"/>
                </a:lnTo>
                <a:lnTo>
                  <a:pt x="14988" y="4784"/>
                </a:lnTo>
                <a:lnTo>
                  <a:pt x="14971" y="4792"/>
                </a:lnTo>
                <a:lnTo>
                  <a:pt x="14962" y="4792"/>
                </a:lnTo>
                <a:lnTo>
                  <a:pt x="14953" y="4784"/>
                </a:lnTo>
                <a:lnTo>
                  <a:pt x="14953" y="4775"/>
                </a:lnTo>
                <a:lnTo>
                  <a:pt x="14935" y="4757"/>
                </a:lnTo>
                <a:lnTo>
                  <a:pt x="14926" y="4739"/>
                </a:lnTo>
                <a:lnTo>
                  <a:pt x="14918" y="4731"/>
                </a:lnTo>
                <a:lnTo>
                  <a:pt x="14918" y="4722"/>
                </a:lnTo>
                <a:lnTo>
                  <a:pt x="14918" y="4713"/>
                </a:lnTo>
                <a:lnTo>
                  <a:pt x="14926" y="4704"/>
                </a:lnTo>
                <a:lnTo>
                  <a:pt x="14935" y="4704"/>
                </a:lnTo>
                <a:lnTo>
                  <a:pt x="14944" y="4686"/>
                </a:lnTo>
                <a:lnTo>
                  <a:pt x="14953" y="4695"/>
                </a:lnTo>
                <a:lnTo>
                  <a:pt x="14953" y="4704"/>
                </a:lnTo>
                <a:lnTo>
                  <a:pt x="14944" y="4704"/>
                </a:lnTo>
                <a:lnTo>
                  <a:pt x="14926" y="4722"/>
                </a:lnTo>
                <a:lnTo>
                  <a:pt x="14935" y="4722"/>
                </a:lnTo>
                <a:lnTo>
                  <a:pt x="14935" y="4713"/>
                </a:lnTo>
                <a:lnTo>
                  <a:pt x="14944" y="4713"/>
                </a:lnTo>
                <a:lnTo>
                  <a:pt x="14962" y="4695"/>
                </a:lnTo>
                <a:lnTo>
                  <a:pt x="14988" y="4669"/>
                </a:lnTo>
                <a:lnTo>
                  <a:pt x="15006" y="4669"/>
                </a:lnTo>
                <a:lnTo>
                  <a:pt x="15015" y="4669"/>
                </a:lnTo>
                <a:lnTo>
                  <a:pt x="15023" y="4669"/>
                </a:lnTo>
                <a:lnTo>
                  <a:pt x="15032" y="4660"/>
                </a:lnTo>
                <a:lnTo>
                  <a:pt x="15041" y="4660"/>
                </a:lnTo>
                <a:lnTo>
                  <a:pt x="15050" y="4660"/>
                </a:lnTo>
                <a:lnTo>
                  <a:pt x="15059" y="4660"/>
                </a:lnTo>
                <a:lnTo>
                  <a:pt x="15068" y="4651"/>
                </a:lnTo>
                <a:lnTo>
                  <a:pt x="15076" y="4642"/>
                </a:lnTo>
                <a:lnTo>
                  <a:pt x="15094" y="4642"/>
                </a:lnTo>
                <a:lnTo>
                  <a:pt x="15103" y="4642"/>
                </a:lnTo>
                <a:lnTo>
                  <a:pt x="15121" y="4625"/>
                </a:lnTo>
                <a:lnTo>
                  <a:pt x="15138" y="4625"/>
                </a:lnTo>
                <a:lnTo>
                  <a:pt x="15165" y="4625"/>
                </a:lnTo>
                <a:lnTo>
                  <a:pt x="15182" y="4616"/>
                </a:lnTo>
                <a:lnTo>
                  <a:pt x="15191" y="4616"/>
                </a:lnTo>
                <a:lnTo>
                  <a:pt x="15209" y="4607"/>
                </a:lnTo>
                <a:lnTo>
                  <a:pt x="15200" y="4616"/>
                </a:lnTo>
                <a:lnTo>
                  <a:pt x="15191" y="4625"/>
                </a:lnTo>
                <a:lnTo>
                  <a:pt x="15200" y="4625"/>
                </a:lnTo>
                <a:lnTo>
                  <a:pt x="15218" y="4616"/>
                </a:lnTo>
                <a:lnTo>
                  <a:pt x="15226" y="4607"/>
                </a:lnTo>
                <a:lnTo>
                  <a:pt x="15235" y="4607"/>
                </a:lnTo>
                <a:lnTo>
                  <a:pt x="15244" y="4616"/>
                </a:lnTo>
                <a:lnTo>
                  <a:pt x="15244" y="4625"/>
                </a:lnTo>
                <a:lnTo>
                  <a:pt x="15244" y="4633"/>
                </a:lnTo>
                <a:lnTo>
                  <a:pt x="15235" y="4633"/>
                </a:lnTo>
                <a:lnTo>
                  <a:pt x="15209" y="4642"/>
                </a:lnTo>
                <a:lnTo>
                  <a:pt x="15200" y="4651"/>
                </a:lnTo>
                <a:lnTo>
                  <a:pt x="15182" y="4651"/>
                </a:lnTo>
                <a:lnTo>
                  <a:pt x="15182" y="4660"/>
                </a:lnTo>
                <a:lnTo>
                  <a:pt x="15191" y="4669"/>
                </a:lnTo>
                <a:lnTo>
                  <a:pt x="15173" y="4669"/>
                </a:lnTo>
                <a:lnTo>
                  <a:pt x="15165" y="4660"/>
                </a:lnTo>
                <a:lnTo>
                  <a:pt x="15147" y="4669"/>
                </a:lnTo>
                <a:lnTo>
                  <a:pt x="15138" y="4669"/>
                </a:lnTo>
                <a:lnTo>
                  <a:pt x="15129" y="4669"/>
                </a:lnTo>
                <a:lnTo>
                  <a:pt x="15138" y="4678"/>
                </a:lnTo>
                <a:lnTo>
                  <a:pt x="15147" y="4686"/>
                </a:lnTo>
                <a:lnTo>
                  <a:pt x="15147" y="4695"/>
                </a:lnTo>
                <a:lnTo>
                  <a:pt x="15156" y="4695"/>
                </a:lnTo>
                <a:lnTo>
                  <a:pt x="15173" y="4704"/>
                </a:lnTo>
                <a:lnTo>
                  <a:pt x="15182" y="4722"/>
                </a:lnTo>
                <a:lnTo>
                  <a:pt x="15173" y="4722"/>
                </a:lnTo>
                <a:lnTo>
                  <a:pt x="15165" y="4722"/>
                </a:lnTo>
                <a:lnTo>
                  <a:pt x="15156" y="4731"/>
                </a:lnTo>
                <a:lnTo>
                  <a:pt x="15156" y="4722"/>
                </a:lnTo>
                <a:lnTo>
                  <a:pt x="15147" y="4722"/>
                </a:lnTo>
                <a:lnTo>
                  <a:pt x="15147" y="4731"/>
                </a:lnTo>
                <a:lnTo>
                  <a:pt x="15138" y="4748"/>
                </a:lnTo>
                <a:lnTo>
                  <a:pt x="15129" y="4757"/>
                </a:lnTo>
                <a:lnTo>
                  <a:pt x="15121" y="4766"/>
                </a:lnTo>
                <a:lnTo>
                  <a:pt x="15121" y="4775"/>
                </a:lnTo>
                <a:lnTo>
                  <a:pt x="15129" y="4775"/>
                </a:lnTo>
                <a:lnTo>
                  <a:pt x="15129" y="4784"/>
                </a:lnTo>
                <a:lnTo>
                  <a:pt x="15121" y="4784"/>
                </a:lnTo>
                <a:lnTo>
                  <a:pt x="15094" y="4792"/>
                </a:lnTo>
                <a:lnTo>
                  <a:pt x="15085" y="4792"/>
                </a:lnTo>
                <a:lnTo>
                  <a:pt x="15076" y="4784"/>
                </a:lnTo>
                <a:lnTo>
                  <a:pt x="15068" y="4784"/>
                </a:lnTo>
                <a:lnTo>
                  <a:pt x="15059" y="4784"/>
                </a:lnTo>
                <a:lnTo>
                  <a:pt x="15076" y="4792"/>
                </a:lnTo>
                <a:lnTo>
                  <a:pt x="15068" y="4792"/>
                </a:lnTo>
                <a:lnTo>
                  <a:pt x="15050" y="4801"/>
                </a:lnTo>
                <a:lnTo>
                  <a:pt x="15050" y="4810"/>
                </a:lnTo>
                <a:lnTo>
                  <a:pt x="15076" y="4810"/>
                </a:lnTo>
                <a:lnTo>
                  <a:pt x="15094" y="4819"/>
                </a:lnTo>
                <a:lnTo>
                  <a:pt x="15094" y="4828"/>
                </a:lnTo>
                <a:lnTo>
                  <a:pt x="15103" y="4836"/>
                </a:lnTo>
                <a:lnTo>
                  <a:pt x="15103" y="4845"/>
                </a:lnTo>
                <a:lnTo>
                  <a:pt x="15112" y="4845"/>
                </a:lnTo>
                <a:lnTo>
                  <a:pt x="15121" y="4845"/>
                </a:lnTo>
                <a:lnTo>
                  <a:pt x="15129" y="4845"/>
                </a:lnTo>
                <a:lnTo>
                  <a:pt x="15138" y="4845"/>
                </a:lnTo>
                <a:lnTo>
                  <a:pt x="15165" y="4872"/>
                </a:lnTo>
                <a:lnTo>
                  <a:pt x="15173" y="4872"/>
                </a:lnTo>
                <a:lnTo>
                  <a:pt x="15200" y="4881"/>
                </a:lnTo>
                <a:lnTo>
                  <a:pt x="15244" y="4916"/>
                </a:lnTo>
                <a:lnTo>
                  <a:pt x="15262" y="4934"/>
                </a:lnTo>
                <a:lnTo>
                  <a:pt x="15288" y="4960"/>
                </a:lnTo>
                <a:lnTo>
                  <a:pt x="15297" y="4960"/>
                </a:lnTo>
                <a:lnTo>
                  <a:pt x="15315" y="4969"/>
                </a:lnTo>
                <a:lnTo>
                  <a:pt x="15332" y="4986"/>
                </a:lnTo>
                <a:lnTo>
                  <a:pt x="15359" y="4995"/>
                </a:lnTo>
                <a:lnTo>
                  <a:pt x="15376" y="5004"/>
                </a:lnTo>
                <a:lnTo>
                  <a:pt x="15376" y="5013"/>
                </a:lnTo>
                <a:lnTo>
                  <a:pt x="15403" y="5022"/>
                </a:lnTo>
                <a:lnTo>
                  <a:pt x="15403" y="5031"/>
                </a:lnTo>
                <a:lnTo>
                  <a:pt x="15412" y="5048"/>
                </a:lnTo>
                <a:lnTo>
                  <a:pt x="15421" y="5075"/>
                </a:lnTo>
                <a:lnTo>
                  <a:pt x="15429" y="5092"/>
                </a:lnTo>
                <a:lnTo>
                  <a:pt x="15429" y="5101"/>
                </a:lnTo>
                <a:lnTo>
                  <a:pt x="15421" y="5110"/>
                </a:lnTo>
                <a:lnTo>
                  <a:pt x="15412" y="5128"/>
                </a:lnTo>
                <a:lnTo>
                  <a:pt x="15403" y="5137"/>
                </a:lnTo>
                <a:lnTo>
                  <a:pt x="15376" y="5154"/>
                </a:lnTo>
                <a:lnTo>
                  <a:pt x="15368" y="5154"/>
                </a:lnTo>
                <a:lnTo>
                  <a:pt x="15359" y="5154"/>
                </a:lnTo>
                <a:lnTo>
                  <a:pt x="15350" y="5163"/>
                </a:lnTo>
                <a:lnTo>
                  <a:pt x="15315" y="5181"/>
                </a:lnTo>
                <a:lnTo>
                  <a:pt x="15306" y="5181"/>
                </a:lnTo>
                <a:lnTo>
                  <a:pt x="15297" y="5172"/>
                </a:lnTo>
                <a:lnTo>
                  <a:pt x="15288" y="5181"/>
                </a:lnTo>
                <a:lnTo>
                  <a:pt x="15279" y="5172"/>
                </a:lnTo>
                <a:lnTo>
                  <a:pt x="15253" y="5163"/>
                </a:lnTo>
                <a:lnTo>
                  <a:pt x="15209" y="5172"/>
                </a:lnTo>
                <a:lnTo>
                  <a:pt x="15191" y="5181"/>
                </a:lnTo>
                <a:lnTo>
                  <a:pt x="15182" y="5181"/>
                </a:lnTo>
                <a:lnTo>
                  <a:pt x="15147" y="5172"/>
                </a:lnTo>
                <a:lnTo>
                  <a:pt x="15129" y="5163"/>
                </a:lnTo>
                <a:lnTo>
                  <a:pt x="15112" y="5163"/>
                </a:lnTo>
                <a:lnTo>
                  <a:pt x="15085" y="5154"/>
                </a:lnTo>
                <a:lnTo>
                  <a:pt x="15076" y="5154"/>
                </a:lnTo>
                <a:lnTo>
                  <a:pt x="15059" y="5145"/>
                </a:lnTo>
                <a:lnTo>
                  <a:pt x="15050" y="5145"/>
                </a:lnTo>
                <a:lnTo>
                  <a:pt x="15041" y="5154"/>
                </a:lnTo>
                <a:lnTo>
                  <a:pt x="15032" y="5154"/>
                </a:lnTo>
                <a:lnTo>
                  <a:pt x="15023" y="5145"/>
                </a:lnTo>
                <a:lnTo>
                  <a:pt x="15015" y="5137"/>
                </a:lnTo>
                <a:lnTo>
                  <a:pt x="15006" y="5119"/>
                </a:lnTo>
                <a:lnTo>
                  <a:pt x="15006" y="5110"/>
                </a:lnTo>
                <a:lnTo>
                  <a:pt x="14997" y="5110"/>
                </a:lnTo>
                <a:lnTo>
                  <a:pt x="14971" y="5119"/>
                </a:lnTo>
                <a:lnTo>
                  <a:pt x="14953" y="5110"/>
                </a:lnTo>
                <a:lnTo>
                  <a:pt x="14944" y="5101"/>
                </a:lnTo>
                <a:lnTo>
                  <a:pt x="14935" y="5092"/>
                </a:lnTo>
                <a:lnTo>
                  <a:pt x="14944" y="5084"/>
                </a:lnTo>
                <a:lnTo>
                  <a:pt x="14926" y="5084"/>
                </a:lnTo>
                <a:lnTo>
                  <a:pt x="14909" y="5092"/>
                </a:lnTo>
                <a:lnTo>
                  <a:pt x="14874" y="5092"/>
                </a:lnTo>
                <a:lnTo>
                  <a:pt x="14812" y="5084"/>
                </a:lnTo>
                <a:lnTo>
                  <a:pt x="14803" y="5084"/>
                </a:lnTo>
                <a:lnTo>
                  <a:pt x="14776" y="5092"/>
                </a:lnTo>
                <a:lnTo>
                  <a:pt x="14750" y="5101"/>
                </a:lnTo>
                <a:lnTo>
                  <a:pt x="14732" y="5110"/>
                </a:lnTo>
                <a:lnTo>
                  <a:pt x="14715" y="5119"/>
                </a:lnTo>
                <a:lnTo>
                  <a:pt x="14671" y="5145"/>
                </a:lnTo>
                <a:lnTo>
                  <a:pt x="14662" y="5163"/>
                </a:lnTo>
                <a:lnTo>
                  <a:pt x="14653" y="5163"/>
                </a:lnTo>
                <a:lnTo>
                  <a:pt x="14618" y="5163"/>
                </a:lnTo>
                <a:lnTo>
                  <a:pt x="14591" y="5154"/>
                </a:lnTo>
                <a:lnTo>
                  <a:pt x="14556" y="5163"/>
                </a:lnTo>
                <a:lnTo>
                  <a:pt x="14512" y="5154"/>
                </a:lnTo>
                <a:lnTo>
                  <a:pt x="14503" y="5154"/>
                </a:lnTo>
                <a:lnTo>
                  <a:pt x="14494" y="5163"/>
                </a:lnTo>
                <a:lnTo>
                  <a:pt x="14494" y="5172"/>
                </a:lnTo>
                <a:lnTo>
                  <a:pt x="14494" y="5181"/>
                </a:lnTo>
                <a:lnTo>
                  <a:pt x="14512" y="5189"/>
                </a:lnTo>
                <a:lnTo>
                  <a:pt x="14547" y="5198"/>
                </a:lnTo>
                <a:lnTo>
                  <a:pt x="14529" y="5198"/>
                </a:lnTo>
                <a:lnTo>
                  <a:pt x="14494" y="5207"/>
                </a:lnTo>
                <a:lnTo>
                  <a:pt x="14485" y="5207"/>
                </a:lnTo>
                <a:lnTo>
                  <a:pt x="14477" y="5216"/>
                </a:lnTo>
                <a:lnTo>
                  <a:pt x="14485" y="5225"/>
                </a:lnTo>
                <a:lnTo>
                  <a:pt x="14494" y="5225"/>
                </a:lnTo>
                <a:lnTo>
                  <a:pt x="14485" y="5225"/>
                </a:lnTo>
                <a:lnTo>
                  <a:pt x="14468" y="5225"/>
                </a:lnTo>
                <a:lnTo>
                  <a:pt x="14459" y="5225"/>
                </a:lnTo>
                <a:lnTo>
                  <a:pt x="14432" y="5225"/>
                </a:lnTo>
                <a:lnTo>
                  <a:pt x="14415" y="5225"/>
                </a:lnTo>
                <a:lnTo>
                  <a:pt x="14406" y="5225"/>
                </a:lnTo>
                <a:lnTo>
                  <a:pt x="14415" y="5225"/>
                </a:lnTo>
                <a:lnTo>
                  <a:pt x="14415" y="5216"/>
                </a:lnTo>
                <a:lnTo>
                  <a:pt x="14406" y="5216"/>
                </a:lnTo>
                <a:lnTo>
                  <a:pt x="14397" y="5216"/>
                </a:lnTo>
                <a:lnTo>
                  <a:pt x="14406" y="5225"/>
                </a:lnTo>
                <a:lnTo>
                  <a:pt x="14397" y="5234"/>
                </a:lnTo>
                <a:lnTo>
                  <a:pt x="14379" y="5234"/>
                </a:lnTo>
                <a:lnTo>
                  <a:pt x="14362" y="5225"/>
                </a:lnTo>
                <a:lnTo>
                  <a:pt x="14353" y="5225"/>
                </a:lnTo>
                <a:lnTo>
                  <a:pt x="14344" y="5225"/>
                </a:lnTo>
                <a:lnTo>
                  <a:pt x="14327" y="5225"/>
                </a:lnTo>
                <a:lnTo>
                  <a:pt x="14300" y="5242"/>
                </a:lnTo>
                <a:lnTo>
                  <a:pt x="14291" y="5260"/>
                </a:lnTo>
                <a:lnTo>
                  <a:pt x="14282" y="5260"/>
                </a:lnTo>
                <a:lnTo>
                  <a:pt x="14282" y="5269"/>
                </a:lnTo>
                <a:lnTo>
                  <a:pt x="14282" y="5287"/>
                </a:lnTo>
                <a:lnTo>
                  <a:pt x="14274" y="5295"/>
                </a:lnTo>
                <a:lnTo>
                  <a:pt x="14274" y="5304"/>
                </a:lnTo>
                <a:lnTo>
                  <a:pt x="14291" y="5304"/>
                </a:lnTo>
                <a:lnTo>
                  <a:pt x="14300" y="5304"/>
                </a:lnTo>
                <a:lnTo>
                  <a:pt x="14327" y="5295"/>
                </a:lnTo>
                <a:lnTo>
                  <a:pt x="14335" y="5304"/>
                </a:lnTo>
                <a:lnTo>
                  <a:pt x="14327" y="5313"/>
                </a:lnTo>
                <a:lnTo>
                  <a:pt x="14318" y="5322"/>
                </a:lnTo>
                <a:lnTo>
                  <a:pt x="14327" y="5340"/>
                </a:lnTo>
                <a:lnTo>
                  <a:pt x="14327" y="5348"/>
                </a:lnTo>
                <a:lnTo>
                  <a:pt x="14335" y="5357"/>
                </a:lnTo>
                <a:lnTo>
                  <a:pt x="14344" y="5357"/>
                </a:lnTo>
                <a:lnTo>
                  <a:pt x="14335" y="5366"/>
                </a:lnTo>
                <a:lnTo>
                  <a:pt x="14327" y="5366"/>
                </a:lnTo>
                <a:lnTo>
                  <a:pt x="14327" y="5375"/>
                </a:lnTo>
                <a:lnTo>
                  <a:pt x="14327" y="5384"/>
                </a:lnTo>
                <a:lnTo>
                  <a:pt x="14335" y="5392"/>
                </a:lnTo>
                <a:lnTo>
                  <a:pt x="14353" y="5392"/>
                </a:lnTo>
                <a:lnTo>
                  <a:pt x="14353" y="5401"/>
                </a:lnTo>
                <a:lnTo>
                  <a:pt x="14335" y="5401"/>
                </a:lnTo>
                <a:lnTo>
                  <a:pt x="14327" y="5401"/>
                </a:lnTo>
                <a:lnTo>
                  <a:pt x="14318" y="5392"/>
                </a:lnTo>
                <a:lnTo>
                  <a:pt x="14318" y="5401"/>
                </a:lnTo>
                <a:lnTo>
                  <a:pt x="14309" y="5392"/>
                </a:lnTo>
                <a:lnTo>
                  <a:pt x="14309" y="5384"/>
                </a:lnTo>
                <a:lnTo>
                  <a:pt x="14309" y="5375"/>
                </a:lnTo>
                <a:lnTo>
                  <a:pt x="14300" y="5375"/>
                </a:lnTo>
                <a:lnTo>
                  <a:pt x="14300" y="5384"/>
                </a:lnTo>
                <a:lnTo>
                  <a:pt x="14291" y="5384"/>
                </a:lnTo>
                <a:lnTo>
                  <a:pt x="14300" y="5392"/>
                </a:lnTo>
                <a:lnTo>
                  <a:pt x="14300" y="5401"/>
                </a:lnTo>
                <a:lnTo>
                  <a:pt x="14291" y="5401"/>
                </a:lnTo>
                <a:lnTo>
                  <a:pt x="14291" y="5410"/>
                </a:lnTo>
                <a:lnTo>
                  <a:pt x="14300" y="5410"/>
                </a:lnTo>
                <a:lnTo>
                  <a:pt x="14309" y="5419"/>
                </a:lnTo>
                <a:lnTo>
                  <a:pt x="14318" y="5419"/>
                </a:lnTo>
                <a:lnTo>
                  <a:pt x="14327" y="5419"/>
                </a:lnTo>
                <a:lnTo>
                  <a:pt x="14335" y="5428"/>
                </a:lnTo>
                <a:lnTo>
                  <a:pt x="14353" y="5437"/>
                </a:lnTo>
                <a:lnTo>
                  <a:pt x="14362" y="5437"/>
                </a:lnTo>
                <a:lnTo>
                  <a:pt x="14362" y="5445"/>
                </a:lnTo>
                <a:lnTo>
                  <a:pt x="14362" y="5454"/>
                </a:lnTo>
                <a:lnTo>
                  <a:pt x="14344" y="5463"/>
                </a:lnTo>
                <a:lnTo>
                  <a:pt x="14353" y="5463"/>
                </a:lnTo>
                <a:lnTo>
                  <a:pt x="14353" y="5472"/>
                </a:lnTo>
                <a:lnTo>
                  <a:pt x="14362" y="5481"/>
                </a:lnTo>
                <a:lnTo>
                  <a:pt x="14362" y="5490"/>
                </a:lnTo>
                <a:lnTo>
                  <a:pt x="14371" y="5490"/>
                </a:lnTo>
                <a:lnTo>
                  <a:pt x="14379" y="5498"/>
                </a:lnTo>
                <a:lnTo>
                  <a:pt x="14379" y="5507"/>
                </a:lnTo>
                <a:lnTo>
                  <a:pt x="14371" y="5507"/>
                </a:lnTo>
                <a:lnTo>
                  <a:pt x="14362" y="5507"/>
                </a:lnTo>
                <a:lnTo>
                  <a:pt x="14362" y="5516"/>
                </a:lnTo>
                <a:lnTo>
                  <a:pt x="14371" y="5516"/>
                </a:lnTo>
                <a:lnTo>
                  <a:pt x="14388" y="5516"/>
                </a:lnTo>
                <a:lnTo>
                  <a:pt x="14424" y="5516"/>
                </a:lnTo>
                <a:lnTo>
                  <a:pt x="14432" y="5516"/>
                </a:lnTo>
                <a:lnTo>
                  <a:pt x="14424" y="5525"/>
                </a:lnTo>
                <a:lnTo>
                  <a:pt x="14415" y="5534"/>
                </a:lnTo>
                <a:lnTo>
                  <a:pt x="14406" y="5534"/>
                </a:lnTo>
                <a:lnTo>
                  <a:pt x="14388" y="5534"/>
                </a:lnTo>
                <a:lnTo>
                  <a:pt x="14379" y="5534"/>
                </a:lnTo>
                <a:lnTo>
                  <a:pt x="14379" y="5543"/>
                </a:lnTo>
                <a:lnTo>
                  <a:pt x="14371" y="5543"/>
                </a:lnTo>
                <a:lnTo>
                  <a:pt x="14379" y="5543"/>
                </a:lnTo>
                <a:lnTo>
                  <a:pt x="14388" y="5543"/>
                </a:lnTo>
                <a:lnTo>
                  <a:pt x="14397" y="5543"/>
                </a:lnTo>
                <a:lnTo>
                  <a:pt x="14424" y="5534"/>
                </a:lnTo>
                <a:lnTo>
                  <a:pt x="14415" y="5543"/>
                </a:lnTo>
                <a:lnTo>
                  <a:pt x="14415" y="5551"/>
                </a:lnTo>
                <a:lnTo>
                  <a:pt x="14424" y="5543"/>
                </a:lnTo>
                <a:lnTo>
                  <a:pt x="14432" y="5543"/>
                </a:lnTo>
                <a:lnTo>
                  <a:pt x="14441" y="5534"/>
                </a:lnTo>
                <a:lnTo>
                  <a:pt x="14450" y="5534"/>
                </a:lnTo>
                <a:lnTo>
                  <a:pt x="14468" y="5543"/>
                </a:lnTo>
                <a:lnTo>
                  <a:pt x="14477" y="5543"/>
                </a:lnTo>
                <a:lnTo>
                  <a:pt x="14485" y="5543"/>
                </a:lnTo>
                <a:lnTo>
                  <a:pt x="14494" y="5543"/>
                </a:lnTo>
                <a:lnTo>
                  <a:pt x="14494" y="5551"/>
                </a:lnTo>
                <a:lnTo>
                  <a:pt x="14494" y="5560"/>
                </a:lnTo>
                <a:lnTo>
                  <a:pt x="14503" y="5569"/>
                </a:lnTo>
                <a:lnTo>
                  <a:pt x="14503" y="5578"/>
                </a:lnTo>
                <a:lnTo>
                  <a:pt x="14512" y="5578"/>
                </a:lnTo>
                <a:lnTo>
                  <a:pt x="14538" y="5587"/>
                </a:lnTo>
                <a:lnTo>
                  <a:pt x="14547" y="5587"/>
                </a:lnTo>
                <a:lnTo>
                  <a:pt x="14565" y="5578"/>
                </a:lnTo>
                <a:lnTo>
                  <a:pt x="14582" y="5578"/>
                </a:lnTo>
                <a:lnTo>
                  <a:pt x="14591" y="5578"/>
                </a:lnTo>
                <a:lnTo>
                  <a:pt x="14600" y="5578"/>
                </a:lnTo>
                <a:lnTo>
                  <a:pt x="14600" y="5560"/>
                </a:lnTo>
                <a:lnTo>
                  <a:pt x="14609" y="5534"/>
                </a:lnTo>
                <a:lnTo>
                  <a:pt x="14609" y="5525"/>
                </a:lnTo>
                <a:lnTo>
                  <a:pt x="14635" y="5534"/>
                </a:lnTo>
                <a:lnTo>
                  <a:pt x="14653" y="5534"/>
                </a:lnTo>
                <a:lnTo>
                  <a:pt x="14662" y="5534"/>
                </a:lnTo>
                <a:lnTo>
                  <a:pt x="14697" y="5551"/>
                </a:lnTo>
                <a:lnTo>
                  <a:pt x="14715" y="5560"/>
                </a:lnTo>
                <a:lnTo>
                  <a:pt x="14732" y="5578"/>
                </a:lnTo>
                <a:lnTo>
                  <a:pt x="14741" y="5587"/>
                </a:lnTo>
                <a:lnTo>
                  <a:pt x="14750" y="5595"/>
                </a:lnTo>
                <a:lnTo>
                  <a:pt x="14768" y="5595"/>
                </a:lnTo>
                <a:lnTo>
                  <a:pt x="14776" y="5595"/>
                </a:lnTo>
                <a:lnTo>
                  <a:pt x="14794" y="5595"/>
                </a:lnTo>
                <a:lnTo>
                  <a:pt x="14812" y="5587"/>
                </a:lnTo>
                <a:lnTo>
                  <a:pt x="14821" y="5587"/>
                </a:lnTo>
                <a:lnTo>
                  <a:pt x="14829" y="5587"/>
                </a:lnTo>
                <a:lnTo>
                  <a:pt x="14856" y="5578"/>
                </a:lnTo>
                <a:lnTo>
                  <a:pt x="14856" y="5569"/>
                </a:lnTo>
                <a:lnTo>
                  <a:pt x="14882" y="5551"/>
                </a:lnTo>
                <a:lnTo>
                  <a:pt x="14900" y="5534"/>
                </a:lnTo>
                <a:lnTo>
                  <a:pt x="14909" y="5534"/>
                </a:lnTo>
                <a:lnTo>
                  <a:pt x="14918" y="5534"/>
                </a:lnTo>
                <a:lnTo>
                  <a:pt x="14926" y="5543"/>
                </a:lnTo>
                <a:lnTo>
                  <a:pt x="14944" y="5551"/>
                </a:lnTo>
                <a:lnTo>
                  <a:pt x="14962" y="5551"/>
                </a:lnTo>
                <a:lnTo>
                  <a:pt x="14971" y="5551"/>
                </a:lnTo>
                <a:lnTo>
                  <a:pt x="14979" y="5543"/>
                </a:lnTo>
                <a:lnTo>
                  <a:pt x="14979" y="5534"/>
                </a:lnTo>
                <a:lnTo>
                  <a:pt x="14988" y="5534"/>
                </a:lnTo>
                <a:lnTo>
                  <a:pt x="14997" y="5534"/>
                </a:lnTo>
                <a:lnTo>
                  <a:pt x="15006" y="5525"/>
                </a:lnTo>
                <a:lnTo>
                  <a:pt x="15015" y="5534"/>
                </a:lnTo>
                <a:lnTo>
                  <a:pt x="15015" y="5543"/>
                </a:lnTo>
                <a:lnTo>
                  <a:pt x="15006" y="5560"/>
                </a:lnTo>
                <a:lnTo>
                  <a:pt x="14997" y="5569"/>
                </a:lnTo>
                <a:lnTo>
                  <a:pt x="14988" y="5578"/>
                </a:lnTo>
                <a:lnTo>
                  <a:pt x="14997" y="5587"/>
                </a:lnTo>
                <a:lnTo>
                  <a:pt x="14997" y="5604"/>
                </a:lnTo>
                <a:lnTo>
                  <a:pt x="14988" y="5613"/>
                </a:lnTo>
                <a:lnTo>
                  <a:pt x="14988" y="5640"/>
                </a:lnTo>
                <a:lnTo>
                  <a:pt x="14997" y="5648"/>
                </a:lnTo>
                <a:lnTo>
                  <a:pt x="14997" y="5657"/>
                </a:lnTo>
                <a:lnTo>
                  <a:pt x="14997" y="5666"/>
                </a:lnTo>
                <a:lnTo>
                  <a:pt x="14997" y="5684"/>
                </a:lnTo>
                <a:lnTo>
                  <a:pt x="14997" y="5693"/>
                </a:lnTo>
                <a:lnTo>
                  <a:pt x="14997" y="5719"/>
                </a:lnTo>
                <a:lnTo>
                  <a:pt x="15006" y="5719"/>
                </a:lnTo>
                <a:lnTo>
                  <a:pt x="14997" y="5728"/>
                </a:lnTo>
                <a:lnTo>
                  <a:pt x="14988" y="5728"/>
                </a:lnTo>
                <a:lnTo>
                  <a:pt x="14979" y="5745"/>
                </a:lnTo>
                <a:lnTo>
                  <a:pt x="14971" y="5763"/>
                </a:lnTo>
                <a:lnTo>
                  <a:pt x="14971" y="5781"/>
                </a:lnTo>
                <a:lnTo>
                  <a:pt x="14953" y="5807"/>
                </a:lnTo>
                <a:lnTo>
                  <a:pt x="14944" y="5816"/>
                </a:lnTo>
                <a:lnTo>
                  <a:pt x="14944" y="5825"/>
                </a:lnTo>
                <a:lnTo>
                  <a:pt x="14944" y="5834"/>
                </a:lnTo>
                <a:lnTo>
                  <a:pt x="14935" y="5843"/>
                </a:lnTo>
                <a:lnTo>
                  <a:pt x="14935" y="5851"/>
                </a:lnTo>
                <a:lnTo>
                  <a:pt x="14926" y="5860"/>
                </a:lnTo>
                <a:lnTo>
                  <a:pt x="14926" y="5878"/>
                </a:lnTo>
                <a:lnTo>
                  <a:pt x="14918" y="5913"/>
                </a:lnTo>
                <a:lnTo>
                  <a:pt x="14909" y="5940"/>
                </a:lnTo>
                <a:lnTo>
                  <a:pt x="14891" y="5966"/>
                </a:lnTo>
                <a:lnTo>
                  <a:pt x="14882" y="5975"/>
                </a:lnTo>
                <a:lnTo>
                  <a:pt x="14874" y="5984"/>
                </a:lnTo>
                <a:lnTo>
                  <a:pt x="14865" y="5984"/>
                </a:lnTo>
                <a:lnTo>
                  <a:pt x="14847" y="5993"/>
                </a:lnTo>
                <a:lnTo>
                  <a:pt x="14829" y="6001"/>
                </a:lnTo>
                <a:lnTo>
                  <a:pt x="14812" y="6001"/>
                </a:lnTo>
                <a:lnTo>
                  <a:pt x="14794" y="6001"/>
                </a:lnTo>
                <a:lnTo>
                  <a:pt x="14776" y="6001"/>
                </a:lnTo>
                <a:lnTo>
                  <a:pt x="14768" y="6001"/>
                </a:lnTo>
                <a:lnTo>
                  <a:pt x="14759" y="6001"/>
                </a:lnTo>
                <a:lnTo>
                  <a:pt x="14750" y="6010"/>
                </a:lnTo>
                <a:lnTo>
                  <a:pt x="14750" y="6001"/>
                </a:lnTo>
                <a:lnTo>
                  <a:pt x="14732" y="5993"/>
                </a:lnTo>
                <a:lnTo>
                  <a:pt x="14724" y="5984"/>
                </a:lnTo>
                <a:lnTo>
                  <a:pt x="14724" y="5993"/>
                </a:lnTo>
                <a:lnTo>
                  <a:pt x="14732" y="5993"/>
                </a:lnTo>
                <a:lnTo>
                  <a:pt x="14724" y="6001"/>
                </a:lnTo>
                <a:lnTo>
                  <a:pt x="14715" y="6001"/>
                </a:lnTo>
                <a:lnTo>
                  <a:pt x="14706" y="5993"/>
                </a:lnTo>
                <a:lnTo>
                  <a:pt x="14688" y="5984"/>
                </a:lnTo>
                <a:lnTo>
                  <a:pt x="14697" y="5975"/>
                </a:lnTo>
                <a:lnTo>
                  <a:pt x="14715" y="5984"/>
                </a:lnTo>
                <a:lnTo>
                  <a:pt x="14706" y="5975"/>
                </a:lnTo>
                <a:lnTo>
                  <a:pt x="14697" y="5966"/>
                </a:lnTo>
                <a:lnTo>
                  <a:pt x="14679" y="5975"/>
                </a:lnTo>
                <a:lnTo>
                  <a:pt x="14671" y="5975"/>
                </a:lnTo>
                <a:lnTo>
                  <a:pt x="14653" y="5966"/>
                </a:lnTo>
                <a:lnTo>
                  <a:pt x="14644" y="5966"/>
                </a:lnTo>
                <a:lnTo>
                  <a:pt x="14635" y="5966"/>
                </a:lnTo>
                <a:lnTo>
                  <a:pt x="14635" y="5975"/>
                </a:lnTo>
                <a:lnTo>
                  <a:pt x="14626" y="5975"/>
                </a:lnTo>
                <a:lnTo>
                  <a:pt x="14618" y="5975"/>
                </a:lnTo>
                <a:lnTo>
                  <a:pt x="14600" y="5975"/>
                </a:lnTo>
                <a:lnTo>
                  <a:pt x="14626" y="5966"/>
                </a:lnTo>
                <a:lnTo>
                  <a:pt x="14600" y="5975"/>
                </a:lnTo>
                <a:lnTo>
                  <a:pt x="14591" y="5975"/>
                </a:lnTo>
                <a:lnTo>
                  <a:pt x="14582" y="5984"/>
                </a:lnTo>
                <a:lnTo>
                  <a:pt x="14582" y="5993"/>
                </a:lnTo>
                <a:lnTo>
                  <a:pt x="14574" y="5993"/>
                </a:lnTo>
                <a:lnTo>
                  <a:pt x="14565" y="5993"/>
                </a:lnTo>
                <a:lnTo>
                  <a:pt x="14556" y="5993"/>
                </a:lnTo>
                <a:lnTo>
                  <a:pt x="14529" y="6010"/>
                </a:lnTo>
                <a:lnTo>
                  <a:pt x="14521" y="6019"/>
                </a:lnTo>
                <a:lnTo>
                  <a:pt x="14512" y="6019"/>
                </a:lnTo>
                <a:lnTo>
                  <a:pt x="14503" y="6028"/>
                </a:lnTo>
                <a:lnTo>
                  <a:pt x="14494" y="6028"/>
                </a:lnTo>
                <a:lnTo>
                  <a:pt x="14485" y="6019"/>
                </a:lnTo>
                <a:lnTo>
                  <a:pt x="14477" y="6019"/>
                </a:lnTo>
                <a:lnTo>
                  <a:pt x="14450" y="6010"/>
                </a:lnTo>
                <a:lnTo>
                  <a:pt x="14415" y="6001"/>
                </a:lnTo>
                <a:lnTo>
                  <a:pt x="14406" y="5993"/>
                </a:lnTo>
                <a:lnTo>
                  <a:pt x="14388" y="5993"/>
                </a:lnTo>
                <a:lnTo>
                  <a:pt x="14379" y="5993"/>
                </a:lnTo>
                <a:lnTo>
                  <a:pt x="14362" y="5984"/>
                </a:lnTo>
                <a:lnTo>
                  <a:pt x="14327" y="5975"/>
                </a:lnTo>
                <a:lnTo>
                  <a:pt x="14300" y="5966"/>
                </a:lnTo>
                <a:lnTo>
                  <a:pt x="14256" y="5957"/>
                </a:lnTo>
                <a:lnTo>
                  <a:pt x="14221" y="5966"/>
                </a:lnTo>
                <a:lnTo>
                  <a:pt x="14212" y="5966"/>
                </a:lnTo>
                <a:lnTo>
                  <a:pt x="14203" y="5957"/>
                </a:lnTo>
                <a:lnTo>
                  <a:pt x="14194" y="5940"/>
                </a:lnTo>
                <a:lnTo>
                  <a:pt x="14194" y="5931"/>
                </a:lnTo>
                <a:lnTo>
                  <a:pt x="14185" y="5931"/>
                </a:lnTo>
                <a:lnTo>
                  <a:pt x="14168" y="5931"/>
                </a:lnTo>
                <a:lnTo>
                  <a:pt x="14159" y="5931"/>
                </a:lnTo>
                <a:lnTo>
                  <a:pt x="14132" y="5931"/>
                </a:lnTo>
                <a:lnTo>
                  <a:pt x="14124" y="5931"/>
                </a:lnTo>
                <a:lnTo>
                  <a:pt x="14115" y="5922"/>
                </a:lnTo>
                <a:lnTo>
                  <a:pt x="14106" y="5922"/>
                </a:lnTo>
                <a:lnTo>
                  <a:pt x="14071" y="5913"/>
                </a:lnTo>
                <a:lnTo>
                  <a:pt x="14053" y="5904"/>
                </a:lnTo>
                <a:lnTo>
                  <a:pt x="14053" y="5896"/>
                </a:lnTo>
                <a:lnTo>
                  <a:pt x="14053" y="5878"/>
                </a:lnTo>
                <a:lnTo>
                  <a:pt x="14044" y="5878"/>
                </a:lnTo>
                <a:lnTo>
                  <a:pt x="14027" y="5869"/>
                </a:lnTo>
                <a:lnTo>
                  <a:pt x="14009" y="5869"/>
                </a:lnTo>
                <a:lnTo>
                  <a:pt x="14000" y="5860"/>
                </a:lnTo>
                <a:lnTo>
                  <a:pt x="13991" y="5860"/>
                </a:lnTo>
                <a:lnTo>
                  <a:pt x="13965" y="5860"/>
                </a:lnTo>
                <a:lnTo>
                  <a:pt x="13956" y="5851"/>
                </a:lnTo>
                <a:lnTo>
                  <a:pt x="13947" y="5851"/>
                </a:lnTo>
                <a:lnTo>
                  <a:pt x="13930" y="5869"/>
                </a:lnTo>
                <a:lnTo>
                  <a:pt x="13921" y="5869"/>
                </a:lnTo>
                <a:lnTo>
                  <a:pt x="13903" y="5869"/>
                </a:lnTo>
                <a:lnTo>
                  <a:pt x="13877" y="5887"/>
                </a:lnTo>
                <a:lnTo>
                  <a:pt x="13850" y="5896"/>
                </a:lnTo>
                <a:lnTo>
                  <a:pt x="13832" y="5913"/>
                </a:lnTo>
                <a:lnTo>
                  <a:pt x="13832" y="5922"/>
                </a:lnTo>
                <a:lnTo>
                  <a:pt x="13824" y="5931"/>
                </a:lnTo>
                <a:lnTo>
                  <a:pt x="13824" y="5948"/>
                </a:lnTo>
                <a:lnTo>
                  <a:pt x="13824" y="5966"/>
                </a:lnTo>
                <a:lnTo>
                  <a:pt x="13832" y="5975"/>
                </a:lnTo>
                <a:lnTo>
                  <a:pt x="13832" y="5984"/>
                </a:lnTo>
                <a:lnTo>
                  <a:pt x="13841" y="5993"/>
                </a:lnTo>
                <a:lnTo>
                  <a:pt x="13841" y="6001"/>
                </a:lnTo>
                <a:lnTo>
                  <a:pt x="13832" y="6010"/>
                </a:lnTo>
                <a:lnTo>
                  <a:pt x="13824" y="6028"/>
                </a:lnTo>
                <a:lnTo>
                  <a:pt x="13806" y="6054"/>
                </a:lnTo>
                <a:lnTo>
                  <a:pt x="13797" y="6054"/>
                </a:lnTo>
                <a:lnTo>
                  <a:pt x="13771" y="6072"/>
                </a:lnTo>
                <a:lnTo>
                  <a:pt x="13762" y="6072"/>
                </a:lnTo>
                <a:lnTo>
                  <a:pt x="13753" y="6072"/>
                </a:lnTo>
                <a:lnTo>
                  <a:pt x="13727" y="6054"/>
                </a:lnTo>
                <a:lnTo>
                  <a:pt x="13691" y="6028"/>
                </a:lnTo>
                <a:lnTo>
                  <a:pt x="13674" y="6028"/>
                </a:lnTo>
                <a:lnTo>
                  <a:pt x="13665" y="6019"/>
                </a:lnTo>
                <a:lnTo>
                  <a:pt x="13630" y="6001"/>
                </a:lnTo>
                <a:lnTo>
                  <a:pt x="13594" y="5993"/>
                </a:lnTo>
                <a:lnTo>
                  <a:pt x="13568" y="5993"/>
                </a:lnTo>
                <a:lnTo>
                  <a:pt x="13541" y="5993"/>
                </a:lnTo>
                <a:lnTo>
                  <a:pt x="13524" y="5984"/>
                </a:lnTo>
                <a:lnTo>
                  <a:pt x="13515" y="5975"/>
                </a:lnTo>
                <a:lnTo>
                  <a:pt x="13506" y="5966"/>
                </a:lnTo>
                <a:lnTo>
                  <a:pt x="13497" y="5957"/>
                </a:lnTo>
                <a:lnTo>
                  <a:pt x="13488" y="5948"/>
                </a:lnTo>
                <a:lnTo>
                  <a:pt x="13488" y="5931"/>
                </a:lnTo>
                <a:lnTo>
                  <a:pt x="13488" y="5922"/>
                </a:lnTo>
                <a:lnTo>
                  <a:pt x="13480" y="5904"/>
                </a:lnTo>
                <a:lnTo>
                  <a:pt x="13471" y="5896"/>
                </a:lnTo>
                <a:lnTo>
                  <a:pt x="13427" y="5887"/>
                </a:lnTo>
                <a:lnTo>
                  <a:pt x="13418" y="5887"/>
                </a:lnTo>
                <a:lnTo>
                  <a:pt x="13400" y="5878"/>
                </a:lnTo>
                <a:lnTo>
                  <a:pt x="13400" y="5869"/>
                </a:lnTo>
                <a:lnTo>
                  <a:pt x="13374" y="5869"/>
                </a:lnTo>
                <a:lnTo>
                  <a:pt x="13356" y="5869"/>
                </a:lnTo>
                <a:lnTo>
                  <a:pt x="13356" y="5860"/>
                </a:lnTo>
                <a:lnTo>
                  <a:pt x="13330" y="5860"/>
                </a:lnTo>
                <a:lnTo>
                  <a:pt x="13321" y="5860"/>
                </a:lnTo>
                <a:lnTo>
                  <a:pt x="13294" y="5869"/>
                </a:lnTo>
                <a:lnTo>
                  <a:pt x="13268" y="5860"/>
                </a:lnTo>
                <a:lnTo>
                  <a:pt x="13259" y="5860"/>
                </a:lnTo>
                <a:lnTo>
                  <a:pt x="13224" y="5843"/>
                </a:lnTo>
                <a:lnTo>
                  <a:pt x="13215" y="5843"/>
                </a:lnTo>
                <a:lnTo>
                  <a:pt x="13207" y="5834"/>
                </a:lnTo>
                <a:lnTo>
                  <a:pt x="13198" y="5834"/>
                </a:lnTo>
                <a:lnTo>
                  <a:pt x="13189" y="5834"/>
                </a:lnTo>
                <a:lnTo>
                  <a:pt x="13181" y="5834"/>
                </a:lnTo>
                <a:lnTo>
                  <a:pt x="13181" y="5825"/>
                </a:lnTo>
                <a:lnTo>
                  <a:pt x="13189" y="5825"/>
                </a:lnTo>
                <a:lnTo>
                  <a:pt x="13181" y="5816"/>
                </a:lnTo>
                <a:lnTo>
                  <a:pt x="13172" y="5807"/>
                </a:lnTo>
                <a:lnTo>
                  <a:pt x="13163" y="5798"/>
                </a:lnTo>
                <a:lnTo>
                  <a:pt x="13163" y="5807"/>
                </a:lnTo>
                <a:lnTo>
                  <a:pt x="13154" y="5807"/>
                </a:lnTo>
                <a:lnTo>
                  <a:pt x="13145" y="5807"/>
                </a:lnTo>
                <a:lnTo>
                  <a:pt x="13145" y="5798"/>
                </a:lnTo>
                <a:lnTo>
                  <a:pt x="13145" y="5790"/>
                </a:lnTo>
                <a:lnTo>
                  <a:pt x="13128" y="5798"/>
                </a:lnTo>
                <a:lnTo>
                  <a:pt x="13119" y="5790"/>
                </a:lnTo>
                <a:lnTo>
                  <a:pt x="13101" y="5781"/>
                </a:lnTo>
                <a:lnTo>
                  <a:pt x="13092" y="5763"/>
                </a:lnTo>
                <a:lnTo>
                  <a:pt x="13092" y="5754"/>
                </a:lnTo>
                <a:lnTo>
                  <a:pt x="13101" y="5745"/>
                </a:lnTo>
                <a:lnTo>
                  <a:pt x="13110" y="5737"/>
                </a:lnTo>
                <a:lnTo>
                  <a:pt x="13137" y="5719"/>
                </a:lnTo>
                <a:lnTo>
                  <a:pt x="13145" y="5710"/>
                </a:lnTo>
                <a:lnTo>
                  <a:pt x="13154" y="5693"/>
                </a:lnTo>
                <a:lnTo>
                  <a:pt x="13163" y="5684"/>
                </a:lnTo>
                <a:lnTo>
                  <a:pt x="13172" y="5666"/>
                </a:lnTo>
                <a:lnTo>
                  <a:pt x="13172" y="5657"/>
                </a:lnTo>
                <a:lnTo>
                  <a:pt x="13172" y="5648"/>
                </a:lnTo>
                <a:lnTo>
                  <a:pt x="13163" y="5640"/>
                </a:lnTo>
                <a:lnTo>
                  <a:pt x="13163" y="5631"/>
                </a:lnTo>
                <a:lnTo>
                  <a:pt x="13154" y="5622"/>
                </a:lnTo>
                <a:lnTo>
                  <a:pt x="13145" y="5622"/>
                </a:lnTo>
                <a:lnTo>
                  <a:pt x="13137" y="5613"/>
                </a:lnTo>
                <a:lnTo>
                  <a:pt x="13128" y="5595"/>
                </a:lnTo>
                <a:lnTo>
                  <a:pt x="13128" y="5587"/>
                </a:lnTo>
                <a:lnTo>
                  <a:pt x="13128" y="5578"/>
                </a:lnTo>
                <a:lnTo>
                  <a:pt x="13137" y="5569"/>
                </a:lnTo>
                <a:lnTo>
                  <a:pt x="13154" y="5560"/>
                </a:lnTo>
                <a:lnTo>
                  <a:pt x="13163" y="5543"/>
                </a:lnTo>
                <a:lnTo>
                  <a:pt x="13172" y="5534"/>
                </a:lnTo>
                <a:lnTo>
                  <a:pt x="13172" y="5525"/>
                </a:lnTo>
                <a:lnTo>
                  <a:pt x="13172" y="5516"/>
                </a:lnTo>
                <a:lnTo>
                  <a:pt x="13172" y="5507"/>
                </a:lnTo>
                <a:lnTo>
                  <a:pt x="13163" y="5516"/>
                </a:lnTo>
                <a:lnTo>
                  <a:pt x="13145" y="5525"/>
                </a:lnTo>
                <a:lnTo>
                  <a:pt x="13137" y="5525"/>
                </a:lnTo>
                <a:lnTo>
                  <a:pt x="13128" y="5534"/>
                </a:lnTo>
                <a:lnTo>
                  <a:pt x="13119" y="5543"/>
                </a:lnTo>
                <a:lnTo>
                  <a:pt x="13110" y="5534"/>
                </a:lnTo>
                <a:lnTo>
                  <a:pt x="13119" y="5525"/>
                </a:lnTo>
                <a:lnTo>
                  <a:pt x="13110" y="5516"/>
                </a:lnTo>
                <a:lnTo>
                  <a:pt x="13110" y="5498"/>
                </a:lnTo>
                <a:lnTo>
                  <a:pt x="13101" y="5498"/>
                </a:lnTo>
                <a:lnTo>
                  <a:pt x="13092" y="5498"/>
                </a:lnTo>
                <a:lnTo>
                  <a:pt x="13084" y="5498"/>
                </a:lnTo>
                <a:lnTo>
                  <a:pt x="13084" y="5507"/>
                </a:lnTo>
                <a:lnTo>
                  <a:pt x="13075" y="5498"/>
                </a:lnTo>
                <a:lnTo>
                  <a:pt x="13084" y="5498"/>
                </a:lnTo>
                <a:lnTo>
                  <a:pt x="13084" y="5490"/>
                </a:lnTo>
                <a:lnTo>
                  <a:pt x="13075" y="5490"/>
                </a:lnTo>
                <a:lnTo>
                  <a:pt x="13066" y="5490"/>
                </a:lnTo>
                <a:lnTo>
                  <a:pt x="13031" y="5498"/>
                </a:lnTo>
                <a:lnTo>
                  <a:pt x="13022" y="5507"/>
                </a:lnTo>
                <a:lnTo>
                  <a:pt x="13004" y="5516"/>
                </a:lnTo>
                <a:lnTo>
                  <a:pt x="12987" y="5525"/>
                </a:lnTo>
                <a:lnTo>
                  <a:pt x="12951" y="5525"/>
                </a:lnTo>
                <a:lnTo>
                  <a:pt x="12942" y="5525"/>
                </a:lnTo>
                <a:lnTo>
                  <a:pt x="12934" y="5525"/>
                </a:lnTo>
                <a:lnTo>
                  <a:pt x="12916" y="5516"/>
                </a:lnTo>
                <a:lnTo>
                  <a:pt x="12907" y="5516"/>
                </a:lnTo>
                <a:lnTo>
                  <a:pt x="12889" y="5507"/>
                </a:lnTo>
                <a:lnTo>
                  <a:pt x="12889" y="5516"/>
                </a:lnTo>
                <a:lnTo>
                  <a:pt x="12881" y="5525"/>
                </a:lnTo>
                <a:lnTo>
                  <a:pt x="12863" y="5525"/>
                </a:lnTo>
                <a:lnTo>
                  <a:pt x="12845" y="5516"/>
                </a:lnTo>
                <a:lnTo>
                  <a:pt x="12837" y="5507"/>
                </a:lnTo>
                <a:lnTo>
                  <a:pt x="12819" y="5516"/>
                </a:lnTo>
                <a:lnTo>
                  <a:pt x="12819" y="5525"/>
                </a:lnTo>
                <a:lnTo>
                  <a:pt x="12801" y="5525"/>
                </a:lnTo>
                <a:lnTo>
                  <a:pt x="12775" y="5534"/>
                </a:lnTo>
                <a:lnTo>
                  <a:pt x="12757" y="5543"/>
                </a:lnTo>
                <a:lnTo>
                  <a:pt x="12748" y="5543"/>
                </a:lnTo>
                <a:lnTo>
                  <a:pt x="12740" y="5543"/>
                </a:lnTo>
                <a:lnTo>
                  <a:pt x="12722" y="5534"/>
                </a:lnTo>
                <a:lnTo>
                  <a:pt x="12713" y="5525"/>
                </a:lnTo>
                <a:lnTo>
                  <a:pt x="12704" y="5525"/>
                </a:lnTo>
                <a:lnTo>
                  <a:pt x="12634" y="5525"/>
                </a:lnTo>
                <a:lnTo>
                  <a:pt x="12616" y="5534"/>
                </a:lnTo>
                <a:lnTo>
                  <a:pt x="12581" y="5534"/>
                </a:lnTo>
                <a:lnTo>
                  <a:pt x="12563" y="5543"/>
                </a:lnTo>
                <a:lnTo>
                  <a:pt x="12545" y="5551"/>
                </a:lnTo>
                <a:lnTo>
                  <a:pt x="12528" y="5551"/>
                </a:lnTo>
                <a:lnTo>
                  <a:pt x="12501" y="5551"/>
                </a:lnTo>
                <a:lnTo>
                  <a:pt x="12448" y="5560"/>
                </a:lnTo>
                <a:lnTo>
                  <a:pt x="12431" y="5560"/>
                </a:lnTo>
                <a:lnTo>
                  <a:pt x="12413" y="5569"/>
                </a:lnTo>
                <a:lnTo>
                  <a:pt x="12395" y="5578"/>
                </a:lnTo>
                <a:lnTo>
                  <a:pt x="12378" y="5587"/>
                </a:lnTo>
                <a:lnTo>
                  <a:pt x="12369" y="5595"/>
                </a:lnTo>
                <a:lnTo>
                  <a:pt x="12360" y="5613"/>
                </a:lnTo>
                <a:lnTo>
                  <a:pt x="12351" y="5613"/>
                </a:lnTo>
                <a:lnTo>
                  <a:pt x="12342" y="5613"/>
                </a:lnTo>
                <a:lnTo>
                  <a:pt x="12334" y="5613"/>
                </a:lnTo>
                <a:lnTo>
                  <a:pt x="12325" y="5613"/>
                </a:lnTo>
                <a:lnTo>
                  <a:pt x="12290" y="5631"/>
                </a:lnTo>
                <a:lnTo>
                  <a:pt x="12281" y="5640"/>
                </a:lnTo>
                <a:lnTo>
                  <a:pt x="12272" y="5640"/>
                </a:lnTo>
                <a:lnTo>
                  <a:pt x="12263" y="5657"/>
                </a:lnTo>
                <a:lnTo>
                  <a:pt x="12245" y="5657"/>
                </a:lnTo>
                <a:lnTo>
                  <a:pt x="12237" y="5666"/>
                </a:lnTo>
                <a:lnTo>
                  <a:pt x="12219" y="5675"/>
                </a:lnTo>
                <a:lnTo>
                  <a:pt x="12210" y="5675"/>
                </a:lnTo>
                <a:lnTo>
                  <a:pt x="12193" y="5675"/>
                </a:lnTo>
                <a:lnTo>
                  <a:pt x="12184" y="5675"/>
                </a:lnTo>
                <a:lnTo>
                  <a:pt x="12166" y="5675"/>
                </a:lnTo>
                <a:lnTo>
                  <a:pt x="12157" y="5675"/>
                </a:lnTo>
                <a:lnTo>
                  <a:pt x="12148" y="5675"/>
                </a:lnTo>
                <a:lnTo>
                  <a:pt x="12148" y="5666"/>
                </a:lnTo>
                <a:lnTo>
                  <a:pt x="12140" y="5657"/>
                </a:lnTo>
                <a:lnTo>
                  <a:pt x="12140" y="5648"/>
                </a:lnTo>
                <a:lnTo>
                  <a:pt x="12131" y="5657"/>
                </a:lnTo>
                <a:lnTo>
                  <a:pt x="12122" y="5666"/>
                </a:lnTo>
                <a:lnTo>
                  <a:pt x="12104" y="5666"/>
                </a:lnTo>
                <a:lnTo>
                  <a:pt x="12095" y="5666"/>
                </a:lnTo>
                <a:lnTo>
                  <a:pt x="12087" y="5657"/>
                </a:lnTo>
                <a:lnTo>
                  <a:pt x="12078" y="5666"/>
                </a:lnTo>
                <a:lnTo>
                  <a:pt x="12069" y="5666"/>
                </a:lnTo>
                <a:lnTo>
                  <a:pt x="12043" y="5675"/>
                </a:lnTo>
                <a:lnTo>
                  <a:pt x="12016" y="5666"/>
                </a:lnTo>
                <a:lnTo>
                  <a:pt x="11998" y="5657"/>
                </a:lnTo>
                <a:lnTo>
                  <a:pt x="11981" y="5648"/>
                </a:lnTo>
                <a:lnTo>
                  <a:pt x="11972" y="5631"/>
                </a:lnTo>
                <a:lnTo>
                  <a:pt x="11963" y="5622"/>
                </a:lnTo>
                <a:lnTo>
                  <a:pt x="11963" y="5613"/>
                </a:lnTo>
                <a:lnTo>
                  <a:pt x="11972" y="5613"/>
                </a:lnTo>
                <a:lnTo>
                  <a:pt x="11963" y="5604"/>
                </a:lnTo>
                <a:lnTo>
                  <a:pt x="11954" y="5613"/>
                </a:lnTo>
                <a:lnTo>
                  <a:pt x="11945" y="5613"/>
                </a:lnTo>
                <a:lnTo>
                  <a:pt x="11937" y="5613"/>
                </a:lnTo>
                <a:lnTo>
                  <a:pt x="11919" y="5622"/>
                </a:lnTo>
                <a:lnTo>
                  <a:pt x="11919" y="5631"/>
                </a:lnTo>
                <a:lnTo>
                  <a:pt x="11893" y="5701"/>
                </a:lnTo>
                <a:lnTo>
                  <a:pt x="11857" y="5754"/>
                </a:lnTo>
                <a:lnTo>
                  <a:pt x="11848" y="5772"/>
                </a:lnTo>
                <a:lnTo>
                  <a:pt x="11831" y="5781"/>
                </a:lnTo>
                <a:lnTo>
                  <a:pt x="11804" y="5798"/>
                </a:lnTo>
                <a:lnTo>
                  <a:pt x="11751" y="5816"/>
                </a:lnTo>
                <a:lnTo>
                  <a:pt x="11734" y="5825"/>
                </a:lnTo>
                <a:lnTo>
                  <a:pt x="11725" y="5834"/>
                </a:lnTo>
                <a:lnTo>
                  <a:pt x="11707" y="5851"/>
                </a:lnTo>
                <a:lnTo>
                  <a:pt x="11681" y="5887"/>
                </a:lnTo>
                <a:lnTo>
                  <a:pt x="11672" y="5913"/>
                </a:lnTo>
                <a:lnTo>
                  <a:pt x="11672" y="5922"/>
                </a:lnTo>
                <a:lnTo>
                  <a:pt x="11646" y="5957"/>
                </a:lnTo>
                <a:lnTo>
                  <a:pt x="11637" y="5975"/>
                </a:lnTo>
                <a:lnTo>
                  <a:pt x="11637" y="6010"/>
                </a:lnTo>
                <a:lnTo>
                  <a:pt x="11637" y="6028"/>
                </a:lnTo>
                <a:lnTo>
                  <a:pt x="11628" y="6037"/>
                </a:lnTo>
                <a:lnTo>
                  <a:pt x="11637" y="6037"/>
                </a:lnTo>
                <a:lnTo>
                  <a:pt x="11637" y="6046"/>
                </a:lnTo>
                <a:lnTo>
                  <a:pt x="11646" y="6054"/>
                </a:lnTo>
                <a:lnTo>
                  <a:pt x="11654" y="6063"/>
                </a:lnTo>
                <a:lnTo>
                  <a:pt x="11646" y="6081"/>
                </a:lnTo>
                <a:lnTo>
                  <a:pt x="11646" y="6099"/>
                </a:lnTo>
                <a:lnTo>
                  <a:pt x="11637" y="6107"/>
                </a:lnTo>
                <a:lnTo>
                  <a:pt x="11619" y="6125"/>
                </a:lnTo>
                <a:lnTo>
                  <a:pt x="11610" y="6143"/>
                </a:lnTo>
                <a:lnTo>
                  <a:pt x="11584" y="6169"/>
                </a:lnTo>
                <a:lnTo>
                  <a:pt x="11575" y="6178"/>
                </a:lnTo>
                <a:lnTo>
                  <a:pt x="11540" y="6196"/>
                </a:lnTo>
                <a:lnTo>
                  <a:pt x="11531" y="6213"/>
                </a:lnTo>
                <a:lnTo>
                  <a:pt x="11513" y="6222"/>
                </a:lnTo>
                <a:lnTo>
                  <a:pt x="11504" y="6231"/>
                </a:lnTo>
                <a:lnTo>
                  <a:pt x="11478" y="6240"/>
                </a:lnTo>
                <a:lnTo>
                  <a:pt x="11443" y="6249"/>
                </a:lnTo>
                <a:lnTo>
                  <a:pt x="11416" y="6249"/>
                </a:lnTo>
                <a:lnTo>
                  <a:pt x="11407" y="6257"/>
                </a:lnTo>
                <a:lnTo>
                  <a:pt x="11399" y="6266"/>
                </a:lnTo>
                <a:lnTo>
                  <a:pt x="11390" y="6275"/>
                </a:lnTo>
                <a:lnTo>
                  <a:pt x="11381" y="6293"/>
                </a:lnTo>
                <a:lnTo>
                  <a:pt x="11372" y="6319"/>
                </a:lnTo>
                <a:lnTo>
                  <a:pt x="11363" y="6337"/>
                </a:lnTo>
                <a:lnTo>
                  <a:pt x="11363" y="6354"/>
                </a:lnTo>
                <a:lnTo>
                  <a:pt x="11354" y="6354"/>
                </a:lnTo>
                <a:lnTo>
                  <a:pt x="11328" y="6372"/>
                </a:lnTo>
                <a:lnTo>
                  <a:pt x="11319" y="6372"/>
                </a:lnTo>
                <a:lnTo>
                  <a:pt x="11301" y="6390"/>
                </a:lnTo>
                <a:lnTo>
                  <a:pt x="11293" y="6399"/>
                </a:lnTo>
                <a:lnTo>
                  <a:pt x="11293" y="6416"/>
                </a:lnTo>
                <a:lnTo>
                  <a:pt x="11284" y="6425"/>
                </a:lnTo>
                <a:lnTo>
                  <a:pt x="11275" y="6443"/>
                </a:lnTo>
                <a:lnTo>
                  <a:pt x="11266" y="6452"/>
                </a:lnTo>
                <a:lnTo>
                  <a:pt x="11266" y="6469"/>
                </a:lnTo>
                <a:lnTo>
                  <a:pt x="11266" y="6496"/>
                </a:lnTo>
                <a:lnTo>
                  <a:pt x="11266" y="6505"/>
                </a:lnTo>
                <a:lnTo>
                  <a:pt x="11249" y="6522"/>
                </a:lnTo>
                <a:lnTo>
                  <a:pt x="11240" y="6531"/>
                </a:lnTo>
                <a:lnTo>
                  <a:pt x="11213" y="6557"/>
                </a:lnTo>
                <a:lnTo>
                  <a:pt x="11196" y="6566"/>
                </a:lnTo>
                <a:lnTo>
                  <a:pt x="11187" y="6575"/>
                </a:lnTo>
                <a:lnTo>
                  <a:pt x="11187" y="6584"/>
                </a:lnTo>
                <a:lnTo>
                  <a:pt x="11187" y="6593"/>
                </a:lnTo>
                <a:lnTo>
                  <a:pt x="11187" y="6584"/>
                </a:lnTo>
                <a:lnTo>
                  <a:pt x="11196" y="6584"/>
                </a:lnTo>
                <a:lnTo>
                  <a:pt x="11196" y="6575"/>
                </a:lnTo>
                <a:lnTo>
                  <a:pt x="11196" y="6584"/>
                </a:lnTo>
                <a:lnTo>
                  <a:pt x="11187" y="6602"/>
                </a:lnTo>
                <a:lnTo>
                  <a:pt x="11178" y="6609"/>
                </a:lnTo>
                <a:lnTo>
                  <a:pt x="11169" y="6627"/>
                </a:lnTo>
                <a:lnTo>
                  <a:pt x="11169" y="6636"/>
                </a:lnTo>
                <a:lnTo>
                  <a:pt x="11169" y="6645"/>
                </a:lnTo>
                <a:lnTo>
                  <a:pt x="11160" y="6654"/>
                </a:lnTo>
                <a:lnTo>
                  <a:pt x="11151" y="6671"/>
                </a:lnTo>
                <a:lnTo>
                  <a:pt x="11143" y="6689"/>
                </a:lnTo>
                <a:lnTo>
                  <a:pt x="11134" y="6698"/>
                </a:lnTo>
                <a:lnTo>
                  <a:pt x="11125" y="6706"/>
                </a:lnTo>
                <a:lnTo>
                  <a:pt x="11116" y="6724"/>
                </a:lnTo>
                <a:lnTo>
                  <a:pt x="11107" y="6768"/>
                </a:lnTo>
                <a:lnTo>
                  <a:pt x="11099" y="6804"/>
                </a:lnTo>
                <a:lnTo>
                  <a:pt x="11107" y="6812"/>
                </a:lnTo>
                <a:lnTo>
                  <a:pt x="11107" y="6795"/>
                </a:lnTo>
                <a:lnTo>
                  <a:pt x="11107" y="6786"/>
                </a:lnTo>
                <a:lnTo>
                  <a:pt x="11116" y="6786"/>
                </a:lnTo>
                <a:lnTo>
                  <a:pt x="11125" y="6812"/>
                </a:lnTo>
                <a:lnTo>
                  <a:pt x="11134" y="6821"/>
                </a:lnTo>
                <a:lnTo>
                  <a:pt x="11143" y="6821"/>
                </a:lnTo>
                <a:lnTo>
                  <a:pt x="11143" y="6812"/>
                </a:lnTo>
                <a:lnTo>
                  <a:pt x="11143" y="6821"/>
                </a:lnTo>
                <a:lnTo>
                  <a:pt x="11151" y="6821"/>
                </a:lnTo>
                <a:lnTo>
                  <a:pt x="11160" y="6839"/>
                </a:lnTo>
                <a:lnTo>
                  <a:pt x="11169" y="6857"/>
                </a:lnTo>
                <a:lnTo>
                  <a:pt x="11160" y="6857"/>
                </a:lnTo>
                <a:lnTo>
                  <a:pt x="11160" y="6874"/>
                </a:lnTo>
                <a:lnTo>
                  <a:pt x="11160" y="6883"/>
                </a:lnTo>
                <a:lnTo>
                  <a:pt x="11151" y="6909"/>
                </a:lnTo>
                <a:lnTo>
                  <a:pt x="11160" y="6909"/>
                </a:lnTo>
                <a:lnTo>
                  <a:pt x="11151" y="6918"/>
                </a:lnTo>
                <a:lnTo>
                  <a:pt x="11143" y="6918"/>
                </a:lnTo>
                <a:lnTo>
                  <a:pt x="11143" y="6927"/>
                </a:lnTo>
                <a:lnTo>
                  <a:pt x="11160" y="6936"/>
                </a:lnTo>
                <a:lnTo>
                  <a:pt x="11169" y="6945"/>
                </a:lnTo>
                <a:lnTo>
                  <a:pt x="11169" y="6971"/>
                </a:lnTo>
                <a:lnTo>
                  <a:pt x="11178" y="6980"/>
                </a:lnTo>
                <a:lnTo>
                  <a:pt x="11178" y="7007"/>
                </a:lnTo>
                <a:lnTo>
                  <a:pt x="11178" y="7033"/>
                </a:lnTo>
                <a:lnTo>
                  <a:pt x="11178" y="7060"/>
                </a:lnTo>
                <a:lnTo>
                  <a:pt x="11169" y="7086"/>
                </a:lnTo>
                <a:lnTo>
                  <a:pt x="11160" y="7104"/>
                </a:lnTo>
                <a:lnTo>
                  <a:pt x="11151" y="7130"/>
                </a:lnTo>
                <a:lnTo>
                  <a:pt x="11143" y="7139"/>
                </a:lnTo>
                <a:lnTo>
                  <a:pt x="11143" y="7148"/>
                </a:lnTo>
                <a:lnTo>
                  <a:pt x="11143" y="7183"/>
                </a:lnTo>
                <a:lnTo>
                  <a:pt x="11143" y="7192"/>
                </a:lnTo>
                <a:lnTo>
                  <a:pt x="11116" y="7227"/>
                </a:lnTo>
                <a:lnTo>
                  <a:pt x="11099" y="7254"/>
                </a:lnTo>
                <a:lnTo>
                  <a:pt x="11081" y="7263"/>
                </a:lnTo>
                <a:lnTo>
                  <a:pt x="11072" y="7263"/>
                </a:lnTo>
                <a:lnTo>
                  <a:pt x="11072" y="7271"/>
                </a:lnTo>
                <a:lnTo>
                  <a:pt x="11081" y="7271"/>
                </a:lnTo>
                <a:lnTo>
                  <a:pt x="11090" y="7271"/>
                </a:lnTo>
                <a:lnTo>
                  <a:pt x="11099" y="7271"/>
                </a:lnTo>
                <a:lnTo>
                  <a:pt x="11099" y="7289"/>
                </a:lnTo>
                <a:lnTo>
                  <a:pt x="11107" y="7289"/>
                </a:lnTo>
                <a:lnTo>
                  <a:pt x="11116" y="7307"/>
                </a:lnTo>
                <a:lnTo>
                  <a:pt x="11125" y="7315"/>
                </a:lnTo>
                <a:lnTo>
                  <a:pt x="11125" y="7324"/>
                </a:lnTo>
                <a:lnTo>
                  <a:pt x="11134" y="7315"/>
                </a:lnTo>
                <a:lnTo>
                  <a:pt x="11134" y="7324"/>
                </a:lnTo>
                <a:lnTo>
                  <a:pt x="11125" y="7324"/>
                </a:lnTo>
                <a:lnTo>
                  <a:pt x="11125" y="7333"/>
                </a:lnTo>
                <a:lnTo>
                  <a:pt x="11134" y="7342"/>
                </a:lnTo>
                <a:lnTo>
                  <a:pt x="11143" y="7342"/>
                </a:lnTo>
                <a:lnTo>
                  <a:pt x="11143" y="7351"/>
                </a:lnTo>
                <a:lnTo>
                  <a:pt x="11143" y="7360"/>
                </a:lnTo>
                <a:lnTo>
                  <a:pt x="11151" y="7368"/>
                </a:lnTo>
                <a:lnTo>
                  <a:pt x="11169" y="7360"/>
                </a:lnTo>
                <a:lnTo>
                  <a:pt x="11196" y="7360"/>
                </a:lnTo>
                <a:lnTo>
                  <a:pt x="11213" y="7360"/>
                </a:lnTo>
                <a:lnTo>
                  <a:pt x="11222" y="7360"/>
                </a:lnTo>
                <a:lnTo>
                  <a:pt x="11213" y="7360"/>
                </a:lnTo>
                <a:lnTo>
                  <a:pt x="11196" y="7368"/>
                </a:lnTo>
                <a:lnTo>
                  <a:pt x="11187" y="7368"/>
                </a:lnTo>
                <a:lnTo>
                  <a:pt x="11169" y="7368"/>
                </a:lnTo>
                <a:lnTo>
                  <a:pt x="11169" y="7377"/>
                </a:lnTo>
                <a:lnTo>
                  <a:pt x="11160" y="7377"/>
                </a:lnTo>
                <a:lnTo>
                  <a:pt x="11151" y="7377"/>
                </a:lnTo>
                <a:lnTo>
                  <a:pt x="11143" y="7377"/>
                </a:lnTo>
                <a:lnTo>
                  <a:pt x="11134" y="7368"/>
                </a:lnTo>
                <a:lnTo>
                  <a:pt x="11134" y="7360"/>
                </a:lnTo>
                <a:lnTo>
                  <a:pt x="11125" y="7368"/>
                </a:lnTo>
                <a:lnTo>
                  <a:pt x="11125" y="7386"/>
                </a:lnTo>
                <a:lnTo>
                  <a:pt x="11125" y="7395"/>
                </a:lnTo>
                <a:lnTo>
                  <a:pt x="11125" y="7404"/>
                </a:lnTo>
                <a:lnTo>
                  <a:pt x="11125" y="7421"/>
                </a:lnTo>
                <a:lnTo>
                  <a:pt x="11125" y="7430"/>
                </a:lnTo>
                <a:lnTo>
                  <a:pt x="11134" y="7421"/>
                </a:lnTo>
                <a:lnTo>
                  <a:pt x="11143" y="7421"/>
                </a:lnTo>
                <a:lnTo>
                  <a:pt x="11151" y="7421"/>
                </a:lnTo>
                <a:lnTo>
                  <a:pt x="11151" y="7430"/>
                </a:lnTo>
                <a:lnTo>
                  <a:pt x="11143" y="7430"/>
                </a:lnTo>
                <a:lnTo>
                  <a:pt x="11143" y="7421"/>
                </a:lnTo>
                <a:lnTo>
                  <a:pt x="11134" y="7430"/>
                </a:lnTo>
                <a:lnTo>
                  <a:pt x="11125" y="7430"/>
                </a:lnTo>
                <a:lnTo>
                  <a:pt x="11125" y="7439"/>
                </a:lnTo>
                <a:lnTo>
                  <a:pt x="11125" y="7448"/>
                </a:lnTo>
                <a:lnTo>
                  <a:pt x="11151" y="7457"/>
                </a:lnTo>
                <a:lnTo>
                  <a:pt x="11160" y="7457"/>
                </a:lnTo>
                <a:lnTo>
                  <a:pt x="11160" y="7466"/>
                </a:lnTo>
                <a:lnTo>
                  <a:pt x="11160" y="7474"/>
                </a:lnTo>
                <a:lnTo>
                  <a:pt x="11169" y="7474"/>
                </a:lnTo>
                <a:lnTo>
                  <a:pt x="11187" y="7474"/>
                </a:lnTo>
                <a:lnTo>
                  <a:pt x="11187" y="7483"/>
                </a:lnTo>
                <a:lnTo>
                  <a:pt x="11196" y="7492"/>
                </a:lnTo>
                <a:lnTo>
                  <a:pt x="11204" y="7483"/>
                </a:lnTo>
                <a:lnTo>
                  <a:pt x="11213" y="7474"/>
                </a:lnTo>
                <a:lnTo>
                  <a:pt x="11222" y="7474"/>
                </a:lnTo>
                <a:lnTo>
                  <a:pt x="11240" y="7474"/>
                </a:lnTo>
                <a:lnTo>
                  <a:pt x="11249" y="7474"/>
                </a:lnTo>
                <a:lnTo>
                  <a:pt x="11240" y="7483"/>
                </a:lnTo>
                <a:lnTo>
                  <a:pt x="11222" y="7483"/>
                </a:lnTo>
                <a:lnTo>
                  <a:pt x="11222" y="7492"/>
                </a:lnTo>
                <a:lnTo>
                  <a:pt x="11222" y="7501"/>
                </a:lnTo>
                <a:lnTo>
                  <a:pt x="11231" y="7501"/>
                </a:lnTo>
                <a:lnTo>
                  <a:pt x="11231" y="7492"/>
                </a:lnTo>
                <a:lnTo>
                  <a:pt x="11240" y="7492"/>
                </a:lnTo>
                <a:lnTo>
                  <a:pt x="11249" y="7492"/>
                </a:lnTo>
                <a:lnTo>
                  <a:pt x="11249" y="7501"/>
                </a:lnTo>
                <a:lnTo>
                  <a:pt x="11240" y="7501"/>
                </a:lnTo>
                <a:lnTo>
                  <a:pt x="11222" y="7510"/>
                </a:lnTo>
                <a:lnTo>
                  <a:pt x="11222" y="7518"/>
                </a:lnTo>
                <a:lnTo>
                  <a:pt x="11231" y="7518"/>
                </a:lnTo>
                <a:lnTo>
                  <a:pt x="11222" y="7518"/>
                </a:lnTo>
                <a:lnTo>
                  <a:pt x="11222" y="7527"/>
                </a:lnTo>
                <a:lnTo>
                  <a:pt x="11231" y="7536"/>
                </a:lnTo>
                <a:lnTo>
                  <a:pt x="11240" y="7536"/>
                </a:lnTo>
                <a:lnTo>
                  <a:pt x="11240" y="7545"/>
                </a:lnTo>
                <a:lnTo>
                  <a:pt x="11249" y="7536"/>
                </a:lnTo>
                <a:lnTo>
                  <a:pt x="11249" y="7545"/>
                </a:lnTo>
                <a:lnTo>
                  <a:pt x="11249" y="7554"/>
                </a:lnTo>
                <a:lnTo>
                  <a:pt x="11257" y="7563"/>
                </a:lnTo>
                <a:lnTo>
                  <a:pt x="11257" y="7545"/>
                </a:lnTo>
                <a:lnTo>
                  <a:pt x="11266" y="7545"/>
                </a:lnTo>
                <a:lnTo>
                  <a:pt x="11275" y="7554"/>
                </a:lnTo>
                <a:lnTo>
                  <a:pt x="11275" y="7563"/>
                </a:lnTo>
                <a:lnTo>
                  <a:pt x="11275" y="7571"/>
                </a:lnTo>
                <a:lnTo>
                  <a:pt x="11284" y="7563"/>
                </a:lnTo>
                <a:lnTo>
                  <a:pt x="11284" y="7571"/>
                </a:lnTo>
                <a:lnTo>
                  <a:pt x="11284" y="7580"/>
                </a:lnTo>
                <a:lnTo>
                  <a:pt x="11301" y="7598"/>
                </a:lnTo>
                <a:lnTo>
                  <a:pt x="11319" y="7607"/>
                </a:lnTo>
                <a:lnTo>
                  <a:pt x="11328" y="7607"/>
                </a:lnTo>
                <a:lnTo>
                  <a:pt x="11328" y="7616"/>
                </a:lnTo>
                <a:lnTo>
                  <a:pt x="11328" y="7624"/>
                </a:lnTo>
                <a:lnTo>
                  <a:pt x="11346" y="7624"/>
                </a:lnTo>
                <a:lnTo>
                  <a:pt x="11354" y="7624"/>
                </a:lnTo>
                <a:lnTo>
                  <a:pt x="11354" y="7633"/>
                </a:lnTo>
                <a:lnTo>
                  <a:pt x="11354" y="7642"/>
                </a:lnTo>
                <a:lnTo>
                  <a:pt x="11354" y="7651"/>
                </a:lnTo>
                <a:lnTo>
                  <a:pt x="11363" y="7651"/>
                </a:lnTo>
                <a:lnTo>
                  <a:pt x="11372" y="7660"/>
                </a:lnTo>
                <a:lnTo>
                  <a:pt x="11372" y="7668"/>
                </a:lnTo>
                <a:lnTo>
                  <a:pt x="11381" y="7677"/>
                </a:lnTo>
                <a:lnTo>
                  <a:pt x="11381" y="7686"/>
                </a:lnTo>
                <a:lnTo>
                  <a:pt x="11381" y="7695"/>
                </a:lnTo>
                <a:lnTo>
                  <a:pt x="11390" y="7704"/>
                </a:lnTo>
                <a:lnTo>
                  <a:pt x="11399" y="7704"/>
                </a:lnTo>
                <a:lnTo>
                  <a:pt x="11390" y="7704"/>
                </a:lnTo>
                <a:lnTo>
                  <a:pt x="11390" y="7713"/>
                </a:lnTo>
                <a:lnTo>
                  <a:pt x="11390" y="7721"/>
                </a:lnTo>
                <a:lnTo>
                  <a:pt x="11399" y="7721"/>
                </a:lnTo>
                <a:lnTo>
                  <a:pt x="11407" y="7721"/>
                </a:lnTo>
                <a:lnTo>
                  <a:pt x="11399" y="7730"/>
                </a:lnTo>
                <a:lnTo>
                  <a:pt x="11390" y="7730"/>
                </a:lnTo>
                <a:lnTo>
                  <a:pt x="11381" y="7730"/>
                </a:lnTo>
                <a:lnTo>
                  <a:pt x="11390" y="7739"/>
                </a:lnTo>
                <a:lnTo>
                  <a:pt x="11390" y="7748"/>
                </a:lnTo>
                <a:lnTo>
                  <a:pt x="11399" y="7748"/>
                </a:lnTo>
                <a:lnTo>
                  <a:pt x="11407" y="7757"/>
                </a:lnTo>
                <a:lnTo>
                  <a:pt x="11407" y="7766"/>
                </a:lnTo>
                <a:lnTo>
                  <a:pt x="11407" y="7774"/>
                </a:lnTo>
                <a:lnTo>
                  <a:pt x="11416" y="7783"/>
                </a:lnTo>
                <a:lnTo>
                  <a:pt x="11425" y="7783"/>
                </a:lnTo>
                <a:lnTo>
                  <a:pt x="11434" y="7783"/>
                </a:lnTo>
                <a:lnTo>
                  <a:pt x="11443" y="7783"/>
                </a:lnTo>
                <a:lnTo>
                  <a:pt x="11434" y="7792"/>
                </a:lnTo>
                <a:lnTo>
                  <a:pt x="11443" y="7801"/>
                </a:lnTo>
                <a:lnTo>
                  <a:pt x="11443" y="7810"/>
                </a:lnTo>
                <a:lnTo>
                  <a:pt x="11451" y="7810"/>
                </a:lnTo>
                <a:lnTo>
                  <a:pt x="11478" y="7827"/>
                </a:lnTo>
                <a:lnTo>
                  <a:pt x="11496" y="7836"/>
                </a:lnTo>
                <a:lnTo>
                  <a:pt x="11513" y="7845"/>
                </a:lnTo>
                <a:lnTo>
                  <a:pt x="11531" y="7863"/>
                </a:lnTo>
                <a:lnTo>
                  <a:pt x="11548" y="7871"/>
                </a:lnTo>
                <a:lnTo>
                  <a:pt x="11557" y="7880"/>
                </a:lnTo>
                <a:lnTo>
                  <a:pt x="11566" y="7889"/>
                </a:lnTo>
                <a:lnTo>
                  <a:pt x="11575" y="7889"/>
                </a:lnTo>
                <a:lnTo>
                  <a:pt x="11575" y="7898"/>
                </a:lnTo>
                <a:lnTo>
                  <a:pt x="11593" y="7898"/>
                </a:lnTo>
                <a:lnTo>
                  <a:pt x="11601" y="7907"/>
                </a:lnTo>
                <a:lnTo>
                  <a:pt x="11646" y="7951"/>
                </a:lnTo>
                <a:lnTo>
                  <a:pt x="11672" y="7969"/>
                </a:lnTo>
                <a:lnTo>
                  <a:pt x="11690" y="7977"/>
                </a:lnTo>
                <a:lnTo>
                  <a:pt x="11751" y="8013"/>
                </a:lnTo>
                <a:lnTo>
                  <a:pt x="11769" y="8022"/>
                </a:lnTo>
                <a:lnTo>
                  <a:pt x="11796" y="8030"/>
                </a:lnTo>
                <a:lnTo>
                  <a:pt x="11804" y="8030"/>
                </a:lnTo>
                <a:lnTo>
                  <a:pt x="11813" y="8030"/>
                </a:lnTo>
                <a:lnTo>
                  <a:pt x="11822" y="8022"/>
                </a:lnTo>
                <a:lnTo>
                  <a:pt x="11840" y="8022"/>
                </a:lnTo>
                <a:lnTo>
                  <a:pt x="11848" y="8013"/>
                </a:lnTo>
                <a:lnTo>
                  <a:pt x="11857" y="8013"/>
                </a:lnTo>
                <a:lnTo>
                  <a:pt x="11875" y="8004"/>
                </a:lnTo>
                <a:lnTo>
                  <a:pt x="11910" y="7986"/>
                </a:lnTo>
                <a:lnTo>
                  <a:pt x="11919" y="7986"/>
                </a:lnTo>
                <a:lnTo>
                  <a:pt x="11945" y="7977"/>
                </a:lnTo>
                <a:lnTo>
                  <a:pt x="11990" y="7977"/>
                </a:lnTo>
                <a:lnTo>
                  <a:pt x="11981" y="7977"/>
                </a:lnTo>
                <a:lnTo>
                  <a:pt x="11972" y="7977"/>
                </a:lnTo>
                <a:lnTo>
                  <a:pt x="11963" y="7977"/>
                </a:lnTo>
                <a:lnTo>
                  <a:pt x="11963" y="7969"/>
                </a:lnTo>
                <a:lnTo>
                  <a:pt x="11972" y="7969"/>
                </a:lnTo>
                <a:lnTo>
                  <a:pt x="11990" y="7969"/>
                </a:lnTo>
                <a:lnTo>
                  <a:pt x="11990" y="7977"/>
                </a:lnTo>
                <a:lnTo>
                  <a:pt x="11998" y="7977"/>
                </a:lnTo>
                <a:lnTo>
                  <a:pt x="12016" y="7977"/>
                </a:lnTo>
                <a:lnTo>
                  <a:pt x="12060" y="7969"/>
                </a:lnTo>
                <a:lnTo>
                  <a:pt x="12051" y="7969"/>
                </a:lnTo>
                <a:lnTo>
                  <a:pt x="12016" y="7969"/>
                </a:lnTo>
                <a:lnTo>
                  <a:pt x="12025" y="7969"/>
                </a:lnTo>
                <a:lnTo>
                  <a:pt x="12034" y="7960"/>
                </a:lnTo>
                <a:lnTo>
                  <a:pt x="12051" y="7960"/>
                </a:lnTo>
                <a:lnTo>
                  <a:pt x="12069" y="7969"/>
                </a:lnTo>
                <a:lnTo>
                  <a:pt x="12113" y="7977"/>
                </a:lnTo>
                <a:lnTo>
                  <a:pt x="12122" y="7960"/>
                </a:lnTo>
                <a:lnTo>
                  <a:pt x="12122" y="7969"/>
                </a:lnTo>
                <a:lnTo>
                  <a:pt x="12131" y="7977"/>
                </a:lnTo>
                <a:lnTo>
                  <a:pt x="12140" y="7977"/>
                </a:lnTo>
                <a:lnTo>
                  <a:pt x="12131" y="7977"/>
                </a:lnTo>
                <a:lnTo>
                  <a:pt x="12122" y="7977"/>
                </a:lnTo>
                <a:lnTo>
                  <a:pt x="12131" y="7977"/>
                </a:lnTo>
                <a:lnTo>
                  <a:pt x="12140" y="7986"/>
                </a:lnTo>
                <a:lnTo>
                  <a:pt x="12157" y="7986"/>
                </a:lnTo>
                <a:lnTo>
                  <a:pt x="12184" y="7995"/>
                </a:lnTo>
                <a:lnTo>
                  <a:pt x="12193" y="7995"/>
                </a:lnTo>
                <a:lnTo>
                  <a:pt x="12201" y="8004"/>
                </a:lnTo>
                <a:lnTo>
                  <a:pt x="12210" y="8004"/>
                </a:lnTo>
                <a:lnTo>
                  <a:pt x="12228" y="7995"/>
                </a:lnTo>
                <a:lnTo>
                  <a:pt x="12237" y="7986"/>
                </a:lnTo>
                <a:lnTo>
                  <a:pt x="12245" y="7986"/>
                </a:lnTo>
                <a:lnTo>
                  <a:pt x="12281" y="7969"/>
                </a:lnTo>
                <a:lnTo>
                  <a:pt x="12298" y="7969"/>
                </a:lnTo>
                <a:lnTo>
                  <a:pt x="12307" y="7960"/>
                </a:lnTo>
                <a:lnTo>
                  <a:pt x="12325" y="7960"/>
                </a:lnTo>
                <a:lnTo>
                  <a:pt x="12334" y="7951"/>
                </a:lnTo>
                <a:lnTo>
                  <a:pt x="12351" y="7942"/>
                </a:lnTo>
                <a:lnTo>
                  <a:pt x="12378" y="7933"/>
                </a:lnTo>
                <a:lnTo>
                  <a:pt x="12404" y="7933"/>
                </a:lnTo>
                <a:lnTo>
                  <a:pt x="12413" y="7933"/>
                </a:lnTo>
                <a:lnTo>
                  <a:pt x="12431" y="7924"/>
                </a:lnTo>
                <a:lnTo>
                  <a:pt x="12431" y="7916"/>
                </a:lnTo>
                <a:lnTo>
                  <a:pt x="12440" y="7907"/>
                </a:lnTo>
                <a:lnTo>
                  <a:pt x="12448" y="7907"/>
                </a:lnTo>
                <a:lnTo>
                  <a:pt x="12457" y="7898"/>
                </a:lnTo>
                <a:lnTo>
                  <a:pt x="12475" y="7898"/>
                </a:lnTo>
                <a:lnTo>
                  <a:pt x="12492" y="7889"/>
                </a:lnTo>
                <a:lnTo>
                  <a:pt x="12528" y="7889"/>
                </a:lnTo>
                <a:lnTo>
                  <a:pt x="12554" y="7889"/>
                </a:lnTo>
                <a:lnTo>
                  <a:pt x="12563" y="7889"/>
                </a:lnTo>
                <a:lnTo>
                  <a:pt x="12607" y="7880"/>
                </a:lnTo>
                <a:lnTo>
                  <a:pt x="12607" y="7871"/>
                </a:lnTo>
                <a:lnTo>
                  <a:pt x="12616" y="7871"/>
                </a:lnTo>
                <a:lnTo>
                  <a:pt x="12634" y="7871"/>
                </a:lnTo>
                <a:lnTo>
                  <a:pt x="12616" y="7880"/>
                </a:lnTo>
                <a:lnTo>
                  <a:pt x="12607" y="7880"/>
                </a:lnTo>
                <a:lnTo>
                  <a:pt x="12616" y="7880"/>
                </a:lnTo>
                <a:lnTo>
                  <a:pt x="12660" y="7880"/>
                </a:lnTo>
                <a:lnTo>
                  <a:pt x="12687" y="7889"/>
                </a:lnTo>
                <a:lnTo>
                  <a:pt x="12695" y="7898"/>
                </a:lnTo>
                <a:lnTo>
                  <a:pt x="12713" y="7907"/>
                </a:lnTo>
                <a:lnTo>
                  <a:pt x="12731" y="7924"/>
                </a:lnTo>
                <a:lnTo>
                  <a:pt x="12731" y="7933"/>
                </a:lnTo>
                <a:lnTo>
                  <a:pt x="12731" y="7942"/>
                </a:lnTo>
                <a:lnTo>
                  <a:pt x="12740" y="7942"/>
                </a:lnTo>
                <a:lnTo>
                  <a:pt x="12748" y="7942"/>
                </a:lnTo>
                <a:lnTo>
                  <a:pt x="12748" y="7933"/>
                </a:lnTo>
                <a:lnTo>
                  <a:pt x="12748" y="7942"/>
                </a:lnTo>
                <a:lnTo>
                  <a:pt x="12757" y="7942"/>
                </a:lnTo>
                <a:lnTo>
                  <a:pt x="12748" y="7942"/>
                </a:lnTo>
                <a:lnTo>
                  <a:pt x="12740" y="7942"/>
                </a:lnTo>
                <a:lnTo>
                  <a:pt x="12740" y="7951"/>
                </a:lnTo>
                <a:lnTo>
                  <a:pt x="12757" y="7960"/>
                </a:lnTo>
                <a:lnTo>
                  <a:pt x="12766" y="7951"/>
                </a:lnTo>
                <a:lnTo>
                  <a:pt x="12766" y="7960"/>
                </a:lnTo>
                <a:lnTo>
                  <a:pt x="12757" y="7960"/>
                </a:lnTo>
                <a:lnTo>
                  <a:pt x="12748" y="7960"/>
                </a:lnTo>
                <a:lnTo>
                  <a:pt x="12748" y="7969"/>
                </a:lnTo>
                <a:lnTo>
                  <a:pt x="12757" y="7969"/>
                </a:lnTo>
                <a:lnTo>
                  <a:pt x="12757" y="7977"/>
                </a:lnTo>
                <a:lnTo>
                  <a:pt x="12757" y="7986"/>
                </a:lnTo>
                <a:lnTo>
                  <a:pt x="12766" y="7995"/>
                </a:lnTo>
                <a:lnTo>
                  <a:pt x="12766" y="8004"/>
                </a:lnTo>
                <a:lnTo>
                  <a:pt x="12766" y="8013"/>
                </a:lnTo>
                <a:lnTo>
                  <a:pt x="12784" y="8022"/>
                </a:lnTo>
                <a:lnTo>
                  <a:pt x="12792" y="8030"/>
                </a:lnTo>
                <a:lnTo>
                  <a:pt x="12801" y="8039"/>
                </a:lnTo>
                <a:lnTo>
                  <a:pt x="12810" y="8039"/>
                </a:lnTo>
                <a:lnTo>
                  <a:pt x="12819" y="8030"/>
                </a:lnTo>
                <a:lnTo>
                  <a:pt x="12819" y="8039"/>
                </a:lnTo>
                <a:lnTo>
                  <a:pt x="12837" y="8030"/>
                </a:lnTo>
                <a:lnTo>
                  <a:pt x="12845" y="8022"/>
                </a:lnTo>
                <a:lnTo>
                  <a:pt x="12845" y="8030"/>
                </a:lnTo>
                <a:lnTo>
                  <a:pt x="12854" y="8030"/>
                </a:lnTo>
                <a:lnTo>
                  <a:pt x="12863" y="8030"/>
                </a:lnTo>
                <a:lnTo>
                  <a:pt x="12854" y="8022"/>
                </a:lnTo>
                <a:lnTo>
                  <a:pt x="12854" y="8013"/>
                </a:lnTo>
                <a:lnTo>
                  <a:pt x="12854" y="8004"/>
                </a:lnTo>
                <a:lnTo>
                  <a:pt x="12863" y="8013"/>
                </a:lnTo>
                <a:lnTo>
                  <a:pt x="12863" y="8022"/>
                </a:lnTo>
                <a:lnTo>
                  <a:pt x="12863" y="8030"/>
                </a:lnTo>
                <a:lnTo>
                  <a:pt x="12872" y="8030"/>
                </a:lnTo>
                <a:lnTo>
                  <a:pt x="12881" y="8022"/>
                </a:lnTo>
                <a:lnTo>
                  <a:pt x="12881" y="8013"/>
                </a:lnTo>
                <a:lnTo>
                  <a:pt x="12881" y="8004"/>
                </a:lnTo>
                <a:lnTo>
                  <a:pt x="12881" y="8013"/>
                </a:lnTo>
                <a:lnTo>
                  <a:pt x="12889" y="8013"/>
                </a:lnTo>
                <a:lnTo>
                  <a:pt x="12889" y="8022"/>
                </a:lnTo>
                <a:lnTo>
                  <a:pt x="12907" y="8022"/>
                </a:lnTo>
                <a:lnTo>
                  <a:pt x="12907" y="8013"/>
                </a:lnTo>
                <a:lnTo>
                  <a:pt x="12916" y="8022"/>
                </a:lnTo>
                <a:lnTo>
                  <a:pt x="12934" y="8022"/>
                </a:lnTo>
                <a:lnTo>
                  <a:pt x="12951" y="8022"/>
                </a:lnTo>
                <a:lnTo>
                  <a:pt x="12969" y="8022"/>
                </a:lnTo>
                <a:lnTo>
                  <a:pt x="12969" y="8013"/>
                </a:lnTo>
                <a:lnTo>
                  <a:pt x="12960" y="7995"/>
                </a:lnTo>
                <a:lnTo>
                  <a:pt x="12969" y="7995"/>
                </a:lnTo>
                <a:lnTo>
                  <a:pt x="12978" y="7995"/>
                </a:lnTo>
                <a:lnTo>
                  <a:pt x="12978" y="8004"/>
                </a:lnTo>
                <a:lnTo>
                  <a:pt x="12987" y="8004"/>
                </a:lnTo>
                <a:lnTo>
                  <a:pt x="12987" y="8013"/>
                </a:lnTo>
                <a:lnTo>
                  <a:pt x="12987" y="8022"/>
                </a:lnTo>
                <a:lnTo>
                  <a:pt x="12995" y="8022"/>
                </a:lnTo>
                <a:lnTo>
                  <a:pt x="12995" y="8013"/>
                </a:lnTo>
                <a:lnTo>
                  <a:pt x="13004" y="8013"/>
                </a:lnTo>
                <a:lnTo>
                  <a:pt x="13013" y="8013"/>
                </a:lnTo>
                <a:lnTo>
                  <a:pt x="13013" y="8022"/>
                </a:lnTo>
                <a:lnTo>
                  <a:pt x="13013" y="8030"/>
                </a:lnTo>
                <a:lnTo>
                  <a:pt x="13013" y="8039"/>
                </a:lnTo>
                <a:lnTo>
                  <a:pt x="13022" y="8039"/>
                </a:lnTo>
                <a:lnTo>
                  <a:pt x="13022" y="8048"/>
                </a:lnTo>
                <a:lnTo>
                  <a:pt x="13031" y="8057"/>
                </a:lnTo>
                <a:lnTo>
                  <a:pt x="13039" y="8057"/>
                </a:lnTo>
                <a:lnTo>
                  <a:pt x="13039" y="8066"/>
                </a:lnTo>
                <a:lnTo>
                  <a:pt x="13048" y="8066"/>
                </a:lnTo>
                <a:lnTo>
                  <a:pt x="13057" y="8066"/>
                </a:lnTo>
                <a:lnTo>
                  <a:pt x="13057" y="8057"/>
                </a:lnTo>
                <a:lnTo>
                  <a:pt x="13066" y="8057"/>
                </a:lnTo>
                <a:lnTo>
                  <a:pt x="13066" y="8066"/>
                </a:lnTo>
                <a:lnTo>
                  <a:pt x="13075" y="8066"/>
                </a:lnTo>
                <a:lnTo>
                  <a:pt x="13066" y="8066"/>
                </a:lnTo>
                <a:lnTo>
                  <a:pt x="13066" y="8074"/>
                </a:lnTo>
                <a:lnTo>
                  <a:pt x="13057" y="8074"/>
                </a:lnTo>
                <a:lnTo>
                  <a:pt x="13066" y="8083"/>
                </a:lnTo>
                <a:lnTo>
                  <a:pt x="13075" y="8083"/>
                </a:lnTo>
                <a:lnTo>
                  <a:pt x="13066" y="8092"/>
                </a:lnTo>
                <a:lnTo>
                  <a:pt x="13084" y="8110"/>
                </a:lnTo>
                <a:lnTo>
                  <a:pt x="13084" y="8119"/>
                </a:lnTo>
                <a:lnTo>
                  <a:pt x="13092" y="8127"/>
                </a:lnTo>
                <a:lnTo>
                  <a:pt x="13084" y="8136"/>
                </a:lnTo>
                <a:lnTo>
                  <a:pt x="13084" y="8154"/>
                </a:lnTo>
                <a:lnTo>
                  <a:pt x="13084" y="8163"/>
                </a:lnTo>
                <a:lnTo>
                  <a:pt x="13075" y="8180"/>
                </a:lnTo>
                <a:lnTo>
                  <a:pt x="13075" y="8198"/>
                </a:lnTo>
                <a:lnTo>
                  <a:pt x="13075" y="8207"/>
                </a:lnTo>
                <a:lnTo>
                  <a:pt x="13075" y="8225"/>
                </a:lnTo>
                <a:lnTo>
                  <a:pt x="13066" y="8233"/>
                </a:lnTo>
                <a:lnTo>
                  <a:pt x="13066" y="8242"/>
                </a:lnTo>
                <a:lnTo>
                  <a:pt x="13057" y="8242"/>
                </a:lnTo>
                <a:lnTo>
                  <a:pt x="13048" y="8260"/>
                </a:lnTo>
                <a:lnTo>
                  <a:pt x="13048" y="8269"/>
                </a:lnTo>
                <a:lnTo>
                  <a:pt x="13057" y="8269"/>
                </a:lnTo>
                <a:lnTo>
                  <a:pt x="13066" y="8277"/>
                </a:lnTo>
                <a:lnTo>
                  <a:pt x="13066" y="8295"/>
                </a:lnTo>
                <a:lnTo>
                  <a:pt x="13066" y="8304"/>
                </a:lnTo>
                <a:lnTo>
                  <a:pt x="13066" y="8313"/>
                </a:lnTo>
                <a:lnTo>
                  <a:pt x="13057" y="8304"/>
                </a:lnTo>
                <a:lnTo>
                  <a:pt x="13039" y="8304"/>
                </a:lnTo>
                <a:lnTo>
                  <a:pt x="13039" y="8313"/>
                </a:lnTo>
                <a:lnTo>
                  <a:pt x="13048" y="8313"/>
                </a:lnTo>
                <a:lnTo>
                  <a:pt x="13057" y="8322"/>
                </a:lnTo>
                <a:lnTo>
                  <a:pt x="13057" y="8330"/>
                </a:lnTo>
                <a:lnTo>
                  <a:pt x="13075" y="8339"/>
                </a:lnTo>
                <a:lnTo>
                  <a:pt x="13092" y="8339"/>
                </a:lnTo>
                <a:lnTo>
                  <a:pt x="13075" y="8339"/>
                </a:lnTo>
                <a:lnTo>
                  <a:pt x="13075" y="8348"/>
                </a:lnTo>
                <a:lnTo>
                  <a:pt x="13066" y="8339"/>
                </a:lnTo>
                <a:lnTo>
                  <a:pt x="13057" y="8339"/>
                </a:lnTo>
                <a:lnTo>
                  <a:pt x="13048" y="8339"/>
                </a:lnTo>
                <a:lnTo>
                  <a:pt x="13048" y="8330"/>
                </a:lnTo>
                <a:lnTo>
                  <a:pt x="13039" y="8330"/>
                </a:lnTo>
                <a:lnTo>
                  <a:pt x="13039" y="8339"/>
                </a:lnTo>
                <a:lnTo>
                  <a:pt x="13048" y="8357"/>
                </a:lnTo>
                <a:lnTo>
                  <a:pt x="13039" y="8375"/>
                </a:lnTo>
                <a:lnTo>
                  <a:pt x="13031" y="8392"/>
                </a:lnTo>
                <a:lnTo>
                  <a:pt x="13022" y="8401"/>
                </a:lnTo>
                <a:lnTo>
                  <a:pt x="13013" y="8401"/>
                </a:lnTo>
                <a:lnTo>
                  <a:pt x="13004" y="8401"/>
                </a:lnTo>
                <a:lnTo>
                  <a:pt x="13004" y="8392"/>
                </a:lnTo>
                <a:lnTo>
                  <a:pt x="12995" y="8392"/>
                </a:lnTo>
                <a:lnTo>
                  <a:pt x="13004" y="8419"/>
                </a:lnTo>
                <a:lnTo>
                  <a:pt x="13013" y="8419"/>
                </a:lnTo>
                <a:lnTo>
                  <a:pt x="13013" y="8427"/>
                </a:lnTo>
                <a:lnTo>
                  <a:pt x="13022" y="8445"/>
                </a:lnTo>
                <a:lnTo>
                  <a:pt x="13031" y="8454"/>
                </a:lnTo>
                <a:lnTo>
                  <a:pt x="13039" y="8454"/>
                </a:lnTo>
                <a:lnTo>
                  <a:pt x="13039" y="8445"/>
                </a:lnTo>
                <a:lnTo>
                  <a:pt x="13048" y="8445"/>
                </a:lnTo>
                <a:lnTo>
                  <a:pt x="13039" y="8463"/>
                </a:lnTo>
                <a:lnTo>
                  <a:pt x="13048" y="8463"/>
                </a:lnTo>
                <a:lnTo>
                  <a:pt x="13057" y="8463"/>
                </a:lnTo>
                <a:lnTo>
                  <a:pt x="13057" y="8472"/>
                </a:lnTo>
                <a:lnTo>
                  <a:pt x="13048" y="8472"/>
                </a:lnTo>
                <a:lnTo>
                  <a:pt x="13039" y="8472"/>
                </a:lnTo>
                <a:lnTo>
                  <a:pt x="13022" y="8445"/>
                </a:lnTo>
                <a:lnTo>
                  <a:pt x="13022" y="8454"/>
                </a:lnTo>
                <a:lnTo>
                  <a:pt x="13031" y="8463"/>
                </a:lnTo>
                <a:lnTo>
                  <a:pt x="13039" y="8480"/>
                </a:lnTo>
                <a:lnTo>
                  <a:pt x="13048" y="8480"/>
                </a:lnTo>
                <a:lnTo>
                  <a:pt x="13057" y="8489"/>
                </a:lnTo>
                <a:lnTo>
                  <a:pt x="13057" y="8498"/>
                </a:lnTo>
                <a:lnTo>
                  <a:pt x="13048" y="8489"/>
                </a:lnTo>
                <a:lnTo>
                  <a:pt x="13039" y="8489"/>
                </a:lnTo>
                <a:lnTo>
                  <a:pt x="13048" y="8498"/>
                </a:lnTo>
                <a:lnTo>
                  <a:pt x="13057" y="8507"/>
                </a:lnTo>
                <a:lnTo>
                  <a:pt x="13066" y="8516"/>
                </a:lnTo>
                <a:lnTo>
                  <a:pt x="13066" y="8525"/>
                </a:lnTo>
                <a:lnTo>
                  <a:pt x="13075" y="8525"/>
                </a:lnTo>
                <a:lnTo>
                  <a:pt x="13084" y="8533"/>
                </a:lnTo>
                <a:lnTo>
                  <a:pt x="13092" y="8533"/>
                </a:lnTo>
                <a:lnTo>
                  <a:pt x="13101" y="8533"/>
                </a:lnTo>
                <a:lnTo>
                  <a:pt x="13092" y="8542"/>
                </a:lnTo>
                <a:lnTo>
                  <a:pt x="13075" y="8533"/>
                </a:lnTo>
                <a:lnTo>
                  <a:pt x="13092" y="8551"/>
                </a:lnTo>
                <a:lnTo>
                  <a:pt x="13119" y="8569"/>
                </a:lnTo>
                <a:lnTo>
                  <a:pt x="13137" y="8586"/>
                </a:lnTo>
                <a:lnTo>
                  <a:pt x="13137" y="8595"/>
                </a:lnTo>
                <a:lnTo>
                  <a:pt x="13154" y="8613"/>
                </a:lnTo>
                <a:lnTo>
                  <a:pt x="13163" y="8622"/>
                </a:lnTo>
                <a:lnTo>
                  <a:pt x="13172" y="8630"/>
                </a:lnTo>
                <a:lnTo>
                  <a:pt x="13172" y="8639"/>
                </a:lnTo>
                <a:lnTo>
                  <a:pt x="13189" y="8657"/>
                </a:lnTo>
                <a:lnTo>
                  <a:pt x="13198" y="8657"/>
                </a:lnTo>
                <a:lnTo>
                  <a:pt x="13215" y="8675"/>
                </a:lnTo>
                <a:lnTo>
                  <a:pt x="13224" y="8683"/>
                </a:lnTo>
                <a:lnTo>
                  <a:pt x="13224" y="8692"/>
                </a:lnTo>
                <a:lnTo>
                  <a:pt x="13224" y="8701"/>
                </a:lnTo>
                <a:lnTo>
                  <a:pt x="13233" y="8710"/>
                </a:lnTo>
                <a:lnTo>
                  <a:pt x="13241" y="8719"/>
                </a:lnTo>
                <a:lnTo>
                  <a:pt x="13250" y="8728"/>
                </a:lnTo>
                <a:lnTo>
                  <a:pt x="13250" y="8736"/>
                </a:lnTo>
                <a:lnTo>
                  <a:pt x="13250" y="8754"/>
                </a:lnTo>
                <a:lnTo>
                  <a:pt x="13250" y="8763"/>
                </a:lnTo>
                <a:lnTo>
                  <a:pt x="13250" y="8772"/>
                </a:lnTo>
                <a:lnTo>
                  <a:pt x="13259" y="8772"/>
                </a:lnTo>
                <a:lnTo>
                  <a:pt x="13259" y="8781"/>
                </a:lnTo>
                <a:lnTo>
                  <a:pt x="13268" y="8789"/>
                </a:lnTo>
                <a:lnTo>
                  <a:pt x="13277" y="8789"/>
                </a:lnTo>
                <a:lnTo>
                  <a:pt x="13285" y="8789"/>
                </a:lnTo>
                <a:lnTo>
                  <a:pt x="13294" y="8781"/>
                </a:lnTo>
                <a:lnTo>
                  <a:pt x="13303" y="8781"/>
                </a:lnTo>
                <a:lnTo>
                  <a:pt x="13312" y="8781"/>
                </a:lnTo>
                <a:lnTo>
                  <a:pt x="13321" y="8781"/>
                </a:lnTo>
                <a:lnTo>
                  <a:pt x="13312" y="8781"/>
                </a:lnTo>
                <a:lnTo>
                  <a:pt x="13294" y="8789"/>
                </a:lnTo>
                <a:lnTo>
                  <a:pt x="13277" y="8789"/>
                </a:lnTo>
                <a:lnTo>
                  <a:pt x="13268" y="8798"/>
                </a:lnTo>
                <a:lnTo>
                  <a:pt x="13259" y="8798"/>
                </a:lnTo>
                <a:lnTo>
                  <a:pt x="13268" y="8807"/>
                </a:lnTo>
                <a:lnTo>
                  <a:pt x="13268" y="8816"/>
                </a:lnTo>
                <a:lnTo>
                  <a:pt x="13277" y="8833"/>
                </a:lnTo>
                <a:lnTo>
                  <a:pt x="13303" y="8860"/>
                </a:lnTo>
                <a:lnTo>
                  <a:pt x="13303" y="8878"/>
                </a:lnTo>
                <a:lnTo>
                  <a:pt x="13321" y="8922"/>
                </a:lnTo>
                <a:lnTo>
                  <a:pt x="13338" y="8966"/>
                </a:lnTo>
                <a:lnTo>
                  <a:pt x="13338" y="8975"/>
                </a:lnTo>
                <a:lnTo>
                  <a:pt x="13338" y="8984"/>
                </a:lnTo>
                <a:lnTo>
                  <a:pt x="13321" y="9010"/>
                </a:lnTo>
                <a:lnTo>
                  <a:pt x="13312" y="9010"/>
                </a:lnTo>
                <a:lnTo>
                  <a:pt x="13321" y="9001"/>
                </a:lnTo>
                <a:lnTo>
                  <a:pt x="13312" y="9001"/>
                </a:lnTo>
                <a:lnTo>
                  <a:pt x="13312" y="9010"/>
                </a:lnTo>
                <a:lnTo>
                  <a:pt x="13321" y="9028"/>
                </a:lnTo>
                <a:lnTo>
                  <a:pt x="13321" y="9036"/>
                </a:lnTo>
                <a:lnTo>
                  <a:pt x="13330" y="9054"/>
                </a:lnTo>
                <a:lnTo>
                  <a:pt x="13330" y="9063"/>
                </a:lnTo>
                <a:lnTo>
                  <a:pt x="13330" y="9072"/>
                </a:lnTo>
                <a:lnTo>
                  <a:pt x="13338" y="9081"/>
                </a:lnTo>
                <a:lnTo>
                  <a:pt x="13347" y="9107"/>
                </a:lnTo>
                <a:lnTo>
                  <a:pt x="13356" y="9116"/>
                </a:lnTo>
                <a:lnTo>
                  <a:pt x="13356" y="9125"/>
                </a:lnTo>
                <a:lnTo>
                  <a:pt x="13365" y="9134"/>
                </a:lnTo>
                <a:lnTo>
                  <a:pt x="13365" y="9142"/>
                </a:lnTo>
                <a:lnTo>
                  <a:pt x="13374" y="9151"/>
                </a:lnTo>
                <a:lnTo>
                  <a:pt x="13374" y="9160"/>
                </a:lnTo>
                <a:lnTo>
                  <a:pt x="13374" y="9195"/>
                </a:lnTo>
                <a:lnTo>
                  <a:pt x="13374" y="9222"/>
                </a:lnTo>
                <a:lnTo>
                  <a:pt x="13365" y="9239"/>
                </a:lnTo>
                <a:lnTo>
                  <a:pt x="13356" y="9257"/>
                </a:lnTo>
                <a:lnTo>
                  <a:pt x="13347" y="9275"/>
                </a:lnTo>
                <a:lnTo>
                  <a:pt x="13321" y="9284"/>
                </a:lnTo>
                <a:lnTo>
                  <a:pt x="13312" y="9292"/>
                </a:lnTo>
                <a:lnTo>
                  <a:pt x="13303" y="9310"/>
                </a:lnTo>
                <a:lnTo>
                  <a:pt x="13277" y="9337"/>
                </a:lnTo>
                <a:lnTo>
                  <a:pt x="13277" y="9363"/>
                </a:lnTo>
                <a:lnTo>
                  <a:pt x="13268" y="9381"/>
                </a:lnTo>
                <a:lnTo>
                  <a:pt x="13259" y="9425"/>
                </a:lnTo>
                <a:lnTo>
                  <a:pt x="13241" y="9478"/>
                </a:lnTo>
                <a:lnTo>
                  <a:pt x="13241" y="9495"/>
                </a:lnTo>
                <a:lnTo>
                  <a:pt x="13233" y="9504"/>
                </a:lnTo>
                <a:lnTo>
                  <a:pt x="13233" y="9513"/>
                </a:lnTo>
                <a:lnTo>
                  <a:pt x="13224" y="9513"/>
                </a:lnTo>
                <a:lnTo>
                  <a:pt x="13224" y="9522"/>
                </a:lnTo>
                <a:lnTo>
                  <a:pt x="13224" y="9531"/>
                </a:lnTo>
                <a:lnTo>
                  <a:pt x="13224" y="9566"/>
                </a:lnTo>
                <a:lnTo>
                  <a:pt x="13224" y="9584"/>
                </a:lnTo>
                <a:lnTo>
                  <a:pt x="13224" y="9592"/>
                </a:lnTo>
                <a:lnTo>
                  <a:pt x="13224" y="9628"/>
                </a:lnTo>
                <a:lnTo>
                  <a:pt x="13215" y="9637"/>
                </a:lnTo>
                <a:lnTo>
                  <a:pt x="13215" y="9663"/>
                </a:lnTo>
                <a:lnTo>
                  <a:pt x="13224" y="9681"/>
                </a:lnTo>
                <a:lnTo>
                  <a:pt x="13233" y="9698"/>
                </a:lnTo>
                <a:lnTo>
                  <a:pt x="13241" y="9716"/>
                </a:lnTo>
                <a:lnTo>
                  <a:pt x="13250" y="9725"/>
                </a:lnTo>
                <a:lnTo>
                  <a:pt x="13259" y="9734"/>
                </a:lnTo>
                <a:lnTo>
                  <a:pt x="13277" y="9751"/>
                </a:lnTo>
                <a:lnTo>
                  <a:pt x="13312" y="9831"/>
                </a:lnTo>
                <a:lnTo>
                  <a:pt x="13321" y="9848"/>
                </a:lnTo>
                <a:lnTo>
                  <a:pt x="13330" y="9875"/>
                </a:lnTo>
                <a:lnTo>
                  <a:pt x="13347" y="9901"/>
                </a:lnTo>
                <a:lnTo>
                  <a:pt x="13374" y="9946"/>
                </a:lnTo>
                <a:lnTo>
                  <a:pt x="13374" y="9954"/>
                </a:lnTo>
                <a:lnTo>
                  <a:pt x="13383" y="9963"/>
                </a:lnTo>
                <a:lnTo>
                  <a:pt x="13409" y="9998"/>
                </a:lnTo>
                <a:lnTo>
                  <a:pt x="13418" y="10016"/>
                </a:lnTo>
                <a:lnTo>
                  <a:pt x="13427" y="10043"/>
                </a:lnTo>
                <a:lnTo>
                  <a:pt x="13427" y="10051"/>
                </a:lnTo>
                <a:lnTo>
                  <a:pt x="13418" y="10051"/>
                </a:lnTo>
                <a:lnTo>
                  <a:pt x="13418" y="10060"/>
                </a:lnTo>
                <a:lnTo>
                  <a:pt x="13418" y="10069"/>
                </a:lnTo>
                <a:lnTo>
                  <a:pt x="13418" y="10087"/>
                </a:lnTo>
                <a:lnTo>
                  <a:pt x="13418" y="10096"/>
                </a:lnTo>
                <a:lnTo>
                  <a:pt x="13427" y="10113"/>
                </a:lnTo>
                <a:lnTo>
                  <a:pt x="13418" y="10140"/>
                </a:lnTo>
                <a:lnTo>
                  <a:pt x="13427" y="10157"/>
                </a:lnTo>
                <a:lnTo>
                  <a:pt x="13435" y="10184"/>
                </a:lnTo>
                <a:lnTo>
                  <a:pt x="13444" y="10201"/>
                </a:lnTo>
                <a:lnTo>
                  <a:pt x="13444" y="10219"/>
                </a:lnTo>
                <a:lnTo>
                  <a:pt x="13444" y="10237"/>
                </a:lnTo>
                <a:lnTo>
                  <a:pt x="13444" y="10246"/>
                </a:lnTo>
                <a:lnTo>
                  <a:pt x="13453" y="10254"/>
                </a:lnTo>
                <a:lnTo>
                  <a:pt x="13444" y="10272"/>
                </a:lnTo>
                <a:lnTo>
                  <a:pt x="13453" y="10290"/>
                </a:lnTo>
                <a:lnTo>
                  <a:pt x="13453" y="10316"/>
                </a:lnTo>
                <a:lnTo>
                  <a:pt x="13471" y="10325"/>
                </a:lnTo>
                <a:lnTo>
                  <a:pt x="13471" y="10334"/>
                </a:lnTo>
                <a:lnTo>
                  <a:pt x="13471" y="10343"/>
                </a:lnTo>
                <a:lnTo>
                  <a:pt x="13471" y="10360"/>
                </a:lnTo>
                <a:lnTo>
                  <a:pt x="13480" y="10369"/>
                </a:lnTo>
                <a:lnTo>
                  <a:pt x="13480" y="10396"/>
                </a:lnTo>
                <a:lnTo>
                  <a:pt x="13488" y="10404"/>
                </a:lnTo>
                <a:lnTo>
                  <a:pt x="13515" y="10449"/>
                </a:lnTo>
                <a:lnTo>
                  <a:pt x="13524" y="10466"/>
                </a:lnTo>
                <a:lnTo>
                  <a:pt x="13533" y="10466"/>
                </a:lnTo>
                <a:lnTo>
                  <a:pt x="13559" y="10493"/>
                </a:lnTo>
                <a:lnTo>
                  <a:pt x="13568" y="10502"/>
                </a:lnTo>
                <a:lnTo>
                  <a:pt x="13585" y="10528"/>
                </a:lnTo>
                <a:lnTo>
                  <a:pt x="13603" y="10563"/>
                </a:lnTo>
                <a:lnTo>
                  <a:pt x="13621" y="10616"/>
                </a:lnTo>
                <a:lnTo>
                  <a:pt x="13630" y="10643"/>
                </a:lnTo>
                <a:lnTo>
                  <a:pt x="13656" y="10696"/>
                </a:lnTo>
                <a:lnTo>
                  <a:pt x="13674" y="10722"/>
                </a:lnTo>
                <a:lnTo>
                  <a:pt x="13691" y="10749"/>
                </a:lnTo>
                <a:lnTo>
                  <a:pt x="13700" y="10784"/>
                </a:lnTo>
                <a:lnTo>
                  <a:pt x="13700" y="10793"/>
                </a:lnTo>
                <a:lnTo>
                  <a:pt x="13700" y="10810"/>
                </a:lnTo>
                <a:lnTo>
                  <a:pt x="13700" y="10828"/>
                </a:lnTo>
                <a:lnTo>
                  <a:pt x="13691" y="10837"/>
                </a:lnTo>
                <a:lnTo>
                  <a:pt x="13682" y="10837"/>
                </a:lnTo>
                <a:lnTo>
                  <a:pt x="13674" y="10828"/>
                </a:lnTo>
                <a:lnTo>
                  <a:pt x="13674" y="10837"/>
                </a:lnTo>
                <a:lnTo>
                  <a:pt x="13665" y="10837"/>
                </a:lnTo>
                <a:lnTo>
                  <a:pt x="13674" y="10855"/>
                </a:lnTo>
                <a:lnTo>
                  <a:pt x="13682" y="10863"/>
                </a:lnTo>
                <a:lnTo>
                  <a:pt x="13682" y="10872"/>
                </a:lnTo>
                <a:lnTo>
                  <a:pt x="13691" y="10881"/>
                </a:lnTo>
                <a:lnTo>
                  <a:pt x="13700" y="10890"/>
                </a:lnTo>
                <a:lnTo>
                  <a:pt x="13700" y="10899"/>
                </a:lnTo>
                <a:lnTo>
                  <a:pt x="13709" y="10916"/>
                </a:lnTo>
                <a:lnTo>
                  <a:pt x="13718" y="10916"/>
                </a:lnTo>
                <a:lnTo>
                  <a:pt x="13718" y="10925"/>
                </a:lnTo>
                <a:lnTo>
                  <a:pt x="13709" y="10934"/>
                </a:lnTo>
                <a:lnTo>
                  <a:pt x="13700" y="10943"/>
                </a:lnTo>
                <a:lnTo>
                  <a:pt x="13709" y="10952"/>
                </a:lnTo>
                <a:lnTo>
                  <a:pt x="13709" y="10960"/>
                </a:lnTo>
                <a:lnTo>
                  <a:pt x="13718" y="10969"/>
                </a:lnTo>
                <a:lnTo>
                  <a:pt x="13718" y="10952"/>
                </a:lnTo>
                <a:lnTo>
                  <a:pt x="13718" y="10943"/>
                </a:lnTo>
                <a:lnTo>
                  <a:pt x="13727" y="10943"/>
                </a:lnTo>
                <a:lnTo>
                  <a:pt x="13735" y="10943"/>
                </a:lnTo>
                <a:lnTo>
                  <a:pt x="13744" y="10952"/>
                </a:lnTo>
                <a:lnTo>
                  <a:pt x="13744" y="10960"/>
                </a:lnTo>
                <a:lnTo>
                  <a:pt x="13744" y="10969"/>
                </a:lnTo>
                <a:lnTo>
                  <a:pt x="13753" y="10960"/>
                </a:lnTo>
                <a:lnTo>
                  <a:pt x="13762" y="10969"/>
                </a:lnTo>
                <a:lnTo>
                  <a:pt x="13771" y="10969"/>
                </a:lnTo>
                <a:lnTo>
                  <a:pt x="13780" y="10978"/>
                </a:lnTo>
                <a:lnTo>
                  <a:pt x="13780" y="10987"/>
                </a:lnTo>
                <a:lnTo>
                  <a:pt x="13797" y="10996"/>
                </a:lnTo>
                <a:lnTo>
                  <a:pt x="13815" y="10996"/>
                </a:lnTo>
                <a:lnTo>
                  <a:pt x="13824" y="11005"/>
                </a:lnTo>
                <a:lnTo>
                  <a:pt x="13832" y="11005"/>
                </a:lnTo>
                <a:lnTo>
                  <a:pt x="13859" y="10978"/>
                </a:lnTo>
                <a:lnTo>
                  <a:pt x="13868" y="10978"/>
                </a:lnTo>
                <a:lnTo>
                  <a:pt x="13885" y="10969"/>
                </a:lnTo>
                <a:lnTo>
                  <a:pt x="13894" y="10969"/>
                </a:lnTo>
                <a:lnTo>
                  <a:pt x="13903" y="10969"/>
                </a:lnTo>
                <a:lnTo>
                  <a:pt x="13921" y="10969"/>
                </a:lnTo>
                <a:lnTo>
                  <a:pt x="13930" y="10969"/>
                </a:lnTo>
                <a:lnTo>
                  <a:pt x="13938" y="10969"/>
                </a:lnTo>
                <a:lnTo>
                  <a:pt x="13956" y="10969"/>
                </a:lnTo>
                <a:lnTo>
                  <a:pt x="13991" y="10943"/>
                </a:lnTo>
                <a:lnTo>
                  <a:pt x="14000" y="10943"/>
                </a:lnTo>
                <a:lnTo>
                  <a:pt x="14018" y="10934"/>
                </a:lnTo>
                <a:lnTo>
                  <a:pt x="14027" y="10934"/>
                </a:lnTo>
                <a:lnTo>
                  <a:pt x="14044" y="10943"/>
                </a:lnTo>
                <a:lnTo>
                  <a:pt x="14071" y="10943"/>
                </a:lnTo>
                <a:lnTo>
                  <a:pt x="14088" y="10934"/>
                </a:lnTo>
                <a:lnTo>
                  <a:pt x="14097" y="10934"/>
                </a:lnTo>
                <a:lnTo>
                  <a:pt x="14132" y="10943"/>
                </a:lnTo>
                <a:lnTo>
                  <a:pt x="14168" y="10952"/>
                </a:lnTo>
                <a:lnTo>
                  <a:pt x="14185" y="10952"/>
                </a:lnTo>
                <a:lnTo>
                  <a:pt x="14185" y="10943"/>
                </a:lnTo>
                <a:lnTo>
                  <a:pt x="14194" y="10934"/>
                </a:lnTo>
                <a:lnTo>
                  <a:pt x="14203" y="10934"/>
                </a:lnTo>
                <a:lnTo>
                  <a:pt x="14229" y="10943"/>
                </a:lnTo>
                <a:lnTo>
                  <a:pt x="14238" y="10943"/>
                </a:lnTo>
                <a:lnTo>
                  <a:pt x="14238" y="10934"/>
                </a:lnTo>
                <a:lnTo>
                  <a:pt x="14238" y="10925"/>
                </a:lnTo>
                <a:lnTo>
                  <a:pt x="14256" y="10916"/>
                </a:lnTo>
                <a:lnTo>
                  <a:pt x="14265" y="10916"/>
                </a:lnTo>
                <a:lnTo>
                  <a:pt x="14300" y="10916"/>
                </a:lnTo>
                <a:lnTo>
                  <a:pt x="14309" y="10916"/>
                </a:lnTo>
                <a:lnTo>
                  <a:pt x="14344" y="10899"/>
                </a:lnTo>
                <a:lnTo>
                  <a:pt x="14371" y="10881"/>
                </a:lnTo>
                <a:lnTo>
                  <a:pt x="14397" y="10863"/>
                </a:lnTo>
                <a:lnTo>
                  <a:pt x="14406" y="10855"/>
                </a:lnTo>
                <a:lnTo>
                  <a:pt x="14432" y="10837"/>
                </a:lnTo>
                <a:lnTo>
                  <a:pt x="14450" y="10819"/>
                </a:lnTo>
                <a:lnTo>
                  <a:pt x="14477" y="10793"/>
                </a:lnTo>
                <a:lnTo>
                  <a:pt x="14494" y="10775"/>
                </a:lnTo>
                <a:lnTo>
                  <a:pt x="14521" y="10749"/>
                </a:lnTo>
                <a:lnTo>
                  <a:pt x="14538" y="10731"/>
                </a:lnTo>
                <a:lnTo>
                  <a:pt x="14547" y="10722"/>
                </a:lnTo>
                <a:lnTo>
                  <a:pt x="14556" y="10722"/>
                </a:lnTo>
                <a:lnTo>
                  <a:pt x="14582" y="10687"/>
                </a:lnTo>
                <a:lnTo>
                  <a:pt x="14600" y="10669"/>
                </a:lnTo>
                <a:lnTo>
                  <a:pt x="14609" y="10643"/>
                </a:lnTo>
                <a:lnTo>
                  <a:pt x="14626" y="10616"/>
                </a:lnTo>
                <a:lnTo>
                  <a:pt x="14635" y="10607"/>
                </a:lnTo>
                <a:lnTo>
                  <a:pt x="14644" y="10581"/>
                </a:lnTo>
                <a:lnTo>
                  <a:pt x="14662" y="10563"/>
                </a:lnTo>
                <a:lnTo>
                  <a:pt x="14697" y="10528"/>
                </a:lnTo>
                <a:lnTo>
                  <a:pt x="14706" y="10519"/>
                </a:lnTo>
                <a:lnTo>
                  <a:pt x="14715" y="10519"/>
                </a:lnTo>
                <a:lnTo>
                  <a:pt x="14732" y="10502"/>
                </a:lnTo>
                <a:lnTo>
                  <a:pt x="14732" y="10493"/>
                </a:lnTo>
                <a:lnTo>
                  <a:pt x="14750" y="10466"/>
                </a:lnTo>
                <a:lnTo>
                  <a:pt x="14759" y="10422"/>
                </a:lnTo>
                <a:lnTo>
                  <a:pt x="14759" y="10404"/>
                </a:lnTo>
                <a:lnTo>
                  <a:pt x="14768" y="10378"/>
                </a:lnTo>
                <a:lnTo>
                  <a:pt x="14776" y="10360"/>
                </a:lnTo>
                <a:lnTo>
                  <a:pt x="14776" y="10316"/>
                </a:lnTo>
                <a:lnTo>
                  <a:pt x="14776" y="10299"/>
                </a:lnTo>
                <a:lnTo>
                  <a:pt x="14776" y="10307"/>
                </a:lnTo>
                <a:lnTo>
                  <a:pt x="14768" y="10316"/>
                </a:lnTo>
                <a:lnTo>
                  <a:pt x="14768" y="10307"/>
                </a:lnTo>
                <a:lnTo>
                  <a:pt x="14759" y="10307"/>
                </a:lnTo>
                <a:lnTo>
                  <a:pt x="14759" y="10299"/>
                </a:lnTo>
                <a:lnTo>
                  <a:pt x="14750" y="10299"/>
                </a:lnTo>
                <a:lnTo>
                  <a:pt x="14759" y="10290"/>
                </a:lnTo>
                <a:lnTo>
                  <a:pt x="14759" y="10281"/>
                </a:lnTo>
                <a:lnTo>
                  <a:pt x="14768" y="10263"/>
                </a:lnTo>
                <a:lnTo>
                  <a:pt x="14776" y="10254"/>
                </a:lnTo>
                <a:lnTo>
                  <a:pt x="14812" y="10237"/>
                </a:lnTo>
                <a:lnTo>
                  <a:pt x="14821" y="10228"/>
                </a:lnTo>
                <a:lnTo>
                  <a:pt x="14847" y="10219"/>
                </a:lnTo>
                <a:lnTo>
                  <a:pt x="14900" y="10201"/>
                </a:lnTo>
                <a:lnTo>
                  <a:pt x="14926" y="10193"/>
                </a:lnTo>
                <a:lnTo>
                  <a:pt x="14944" y="10184"/>
                </a:lnTo>
                <a:lnTo>
                  <a:pt x="14944" y="10175"/>
                </a:lnTo>
                <a:lnTo>
                  <a:pt x="14962" y="10148"/>
                </a:lnTo>
                <a:lnTo>
                  <a:pt x="14962" y="10140"/>
                </a:lnTo>
                <a:lnTo>
                  <a:pt x="14971" y="10122"/>
                </a:lnTo>
                <a:lnTo>
                  <a:pt x="14962" y="10122"/>
                </a:lnTo>
                <a:lnTo>
                  <a:pt x="14962" y="10131"/>
                </a:lnTo>
                <a:lnTo>
                  <a:pt x="14962" y="10122"/>
                </a:lnTo>
                <a:lnTo>
                  <a:pt x="14953" y="10122"/>
                </a:lnTo>
                <a:lnTo>
                  <a:pt x="14962" y="10113"/>
                </a:lnTo>
                <a:lnTo>
                  <a:pt x="14962" y="10078"/>
                </a:lnTo>
                <a:lnTo>
                  <a:pt x="14971" y="10060"/>
                </a:lnTo>
                <a:lnTo>
                  <a:pt x="14971" y="10043"/>
                </a:lnTo>
                <a:lnTo>
                  <a:pt x="14962" y="10034"/>
                </a:lnTo>
                <a:lnTo>
                  <a:pt x="14971" y="10016"/>
                </a:lnTo>
                <a:lnTo>
                  <a:pt x="14971" y="10007"/>
                </a:lnTo>
                <a:lnTo>
                  <a:pt x="14971" y="9998"/>
                </a:lnTo>
                <a:lnTo>
                  <a:pt x="14962" y="9998"/>
                </a:lnTo>
                <a:lnTo>
                  <a:pt x="14962" y="9990"/>
                </a:lnTo>
                <a:lnTo>
                  <a:pt x="14962" y="9998"/>
                </a:lnTo>
                <a:lnTo>
                  <a:pt x="14962" y="10007"/>
                </a:lnTo>
                <a:lnTo>
                  <a:pt x="14962" y="10016"/>
                </a:lnTo>
                <a:lnTo>
                  <a:pt x="14953" y="10016"/>
                </a:lnTo>
                <a:lnTo>
                  <a:pt x="14953" y="10007"/>
                </a:lnTo>
                <a:lnTo>
                  <a:pt x="14953" y="9990"/>
                </a:lnTo>
                <a:lnTo>
                  <a:pt x="14953" y="9963"/>
                </a:lnTo>
                <a:lnTo>
                  <a:pt x="14953" y="9954"/>
                </a:lnTo>
                <a:lnTo>
                  <a:pt x="14935" y="9937"/>
                </a:lnTo>
                <a:lnTo>
                  <a:pt x="14935" y="9919"/>
                </a:lnTo>
                <a:lnTo>
                  <a:pt x="14926" y="9893"/>
                </a:lnTo>
                <a:lnTo>
                  <a:pt x="14918" y="9884"/>
                </a:lnTo>
                <a:lnTo>
                  <a:pt x="14909" y="9875"/>
                </a:lnTo>
                <a:lnTo>
                  <a:pt x="14909" y="9866"/>
                </a:lnTo>
                <a:lnTo>
                  <a:pt x="14909" y="9840"/>
                </a:lnTo>
                <a:lnTo>
                  <a:pt x="14909" y="9831"/>
                </a:lnTo>
                <a:lnTo>
                  <a:pt x="14909" y="9822"/>
                </a:lnTo>
                <a:lnTo>
                  <a:pt x="14909" y="9813"/>
                </a:lnTo>
                <a:lnTo>
                  <a:pt x="14900" y="9813"/>
                </a:lnTo>
                <a:lnTo>
                  <a:pt x="14909" y="9813"/>
                </a:lnTo>
                <a:lnTo>
                  <a:pt x="14918" y="9822"/>
                </a:lnTo>
                <a:lnTo>
                  <a:pt x="14926" y="9822"/>
                </a:lnTo>
                <a:lnTo>
                  <a:pt x="14953" y="9795"/>
                </a:lnTo>
                <a:lnTo>
                  <a:pt x="14979" y="9769"/>
                </a:lnTo>
                <a:lnTo>
                  <a:pt x="14988" y="9751"/>
                </a:lnTo>
                <a:lnTo>
                  <a:pt x="15006" y="9751"/>
                </a:lnTo>
                <a:lnTo>
                  <a:pt x="15015" y="9743"/>
                </a:lnTo>
                <a:lnTo>
                  <a:pt x="15023" y="9743"/>
                </a:lnTo>
                <a:lnTo>
                  <a:pt x="15023" y="9734"/>
                </a:lnTo>
                <a:lnTo>
                  <a:pt x="15023" y="9743"/>
                </a:lnTo>
                <a:lnTo>
                  <a:pt x="15032" y="9743"/>
                </a:lnTo>
                <a:lnTo>
                  <a:pt x="15032" y="9734"/>
                </a:lnTo>
                <a:lnTo>
                  <a:pt x="15041" y="9725"/>
                </a:lnTo>
                <a:lnTo>
                  <a:pt x="15041" y="9716"/>
                </a:lnTo>
                <a:lnTo>
                  <a:pt x="15059" y="9707"/>
                </a:lnTo>
                <a:lnTo>
                  <a:pt x="15068" y="9690"/>
                </a:lnTo>
                <a:lnTo>
                  <a:pt x="15076" y="9681"/>
                </a:lnTo>
                <a:lnTo>
                  <a:pt x="15076" y="9672"/>
                </a:lnTo>
                <a:lnTo>
                  <a:pt x="15094" y="9663"/>
                </a:lnTo>
                <a:lnTo>
                  <a:pt x="15112" y="9645"/>
                </a:lnTo>
                <a:lnTo>
                  <a:pt x="15138" y="9637"/>
                </a:lnTo>
                <a:lnTo>
                  <a:pt x="15156" y="9628"/>
                </a:lnTo>
                <a:lnTo>
                  <a:pt x="15165" y="9628"/>
                </a:lnTo>
                <a:lnTo>
                  <a:pt x="15182" y="9619"/>
                </a:lnTo>
                <a:lnTo>
                  <a:pt x="15200" y="9610"/>
                </a:lnTo>
                <a:lnTo>
                  <a:pt x="15209" y="9610"/>
                </a:lnTo>
                <a:lnTo>
                  <a:pt x="15218" y="9610"/>
                </a:lnTo>
                <a:lnTo>
                  <a:pt x="15218" y="9601"/>
                </a:lnTo>
                <a:lnTo>
                  <a:pt x="15226" y="9601"/>
                </a:lnTo>
                <a:lnTo>
                  <a:pt x="15235" y="9592"/>
                </a:lnTo>
                <a:lnTo>
                  <a:pt x="15244" y="9592"/>
                </a:lnTo>
                <a:lnTo>
                  <a:pt x="15271" y="9575"/>
                </a:lnTo>
                <a:lnTo>
                  <a:pt x="15279" y="9566"/>
                </a:lnTo>
                <a:lnTo>
                  <a:pt x="15288" y="9566"/>
                </a:lnTo>
                <a:lnTo>
                  <a:pt x="15279" y="9548"/>
                </a:lnTo>
                <a:lnTo>
                  <a:pt x="15288" y="9548"/>
                </a:lnTo>
                <a:lnTo>
                  <a:pt x="15297" y="9548"/>
                </a:lnTo>
                <a:lnTo>
                  <a:pt x="15306" y="9531"/>
                </a:lnTo>
                <a:lnTo>
                  <a:pt x="15315" y="9522"/>
                </a:lnTo>
                <a:lnTo>
                  <a:pt x="15323" y="9513"/>
                </a:lnTo>
                <a:lnTo>
                  <a:pt x="15341" y="9487"/>
                </a:lnTo>
                <a:lnTo>
                  <a:pt x="15341" y="9478"/>
                </a:lnTo>
                <a:lnTo>
                  <a:pt x="15341" y="9469"/>
                </a:lnTo>
                <a:lnTo>
                  <a:pt x="15341" y="9460"/>
                </a:lnTo>
                <a:lnTo>
                  <a:pt x="15350" y="9460"/>
                </a:lnTo>
                <a:lnTo>
                  <a:pt x="15350" y="9451"/>
                </a:lnTo>
                <a:lnTo>
                  <a:pt x="15350" y="9442"/>
                </a:lnTo>
                <a:lnTo>
                  <a:pt x="15359" y="9442"/>
                </a:lnTo>
                <a:lnTo>
                  <a:pt x="15359" y="9434"/>
                </a:lnTo>
                <a:lnTo>
                  <a:pt x="15359" y="9425"/>
                </a:lnTo>
                <a:lnTo>
                  <a:pt x="15359" y="9416"/>
                </a:lnTo>
                <a:lnTo>
                  <a:pt x="15350" y="9416"/>
                </a:lnTo>
                <a:lnTo>
                  <a:pt x="15341" y="9425"/>
                </a:lnTo>
                <a:lnTo>
                  <a:pt x="15341" y="9416"/>
                </a:lnTo>
                <a:lnTo>
                  <a:pt x="15341" y="9407"/>
                </a:lnTo>
                <a:lnTo>
                  <a:pt x="15350" y="9398"/>
                </a:lnTo>
                <a:lnTo>
                  <a:pt x="15341" y="9398"/>
                </a:lnTo>
                <a:lnTo>
                  <a:pt x="15341" y="9389"/>
                </a:lnTo>
                <a:lnTo>
                  <a:pt x="15341" y="9372"/>
                </a:lnTo>
                <a:lnTo>
                  <a:pt x="15341" y="9354"/>
                </a:lnTo>
                <a:lnTo>
                  <a:pt x="15341" y="9345"/>
                </a:lnTo>
                <a:lnTo>
                  <a:pt x="15341" y="9337"/>
                </a:lnTo>
                <a:lnTo>
                  <a:pt x="15341" y="9328"/>
                </a:lnTo>
                <a:lnTo>
                  <a:pt x="15341" y="9319"/>
                </a:lnTo>
                <a:lnTo>
                  <a:pt x="15341" y="9310"/>
                </a:lnTo>
                <a:lnTo>
                  <a:pt x="15341" y="9301"/>
                </a:lnTo>
                <a:lnTo>
                  <a:pt x="15332" y="9301"/>
                </a:lnTo>
                <a:lnTo>
                  <a:pt x="15341" y="9292"/>
                </a:lnTo>
                <a:lnTo>
                  <a:pt x="15341" y="9275"/>
                </a:lnTo>
                <a:lnTo>
                  <a:pt x="15332" y="9266"/>
                </a:lnTo>
                <a:lnTo>
                  <a:pt x="15332" y="9257"/>
                </a:lnTo>
                <a:lnTo>
                  <a:pt x="15332" y="9239"/>
                </a:lnTo>
                <a:lnTo>
                  <a:pt x="15332" y="9231"/>
                </a:lnTo>
                <a:lnTo>
                  <a:pt x="15332" y="9222"/>
                </a:lnTo>
                <a:lnTo>
                  <a:pt x="15332" y="9204"/>
                </a:lnTo>
                <a:lnTo>
                  <a:pt x="15332" y="9195"/>
                </a:lnTo>
                <a:lnTo>
                  <a:pt x="15323" y="9187"/>
                </a:lnTo>
                <a:lnTo>
                  <a:pt x="15332" y="9178"/>
                </a:lnTo>
                <a:lnTo>
                  <a:pt x="15332" y="9169"/>
                </a:lnTo>
                <a:lnTo>
                  <a:pt x="15341" y="9160"/>
                </a:lnTo>
                <a:lnTo>
                  <a:pt x="15332" y="9160"/>
                </a:lnTo>
                <a:lnTo>
                  <a:pt x="15332" y="9151"/>
                </a:lnTo>
                <a:lnTo>
                  <a:pt x="15341" y="9142"/>
                </a:lnTo>
                <a:lnTo>
                  <a:pt x="15332" y="9142"/>
                </a:lnTo>
                <a:lnTo>
                  <a:pt x="15341" y="9134"/>
                </a:lnTo>
                <a:lnTo>
                  <a:pt x="15332" y="9125"/>
                </a:lnTo>
                <a:lnTo>
                  <a:pt x="15332" y="9116"/>
                </a:lnTo>
                <a:lnTo>
                  <a:pt x="15323" y="9107"/>
                </a:lnTo>
                <a:lnTo>
                  <a:pt x="15315" y="9098"/>
                </a:lnTo>
                <a:lnTo>
                  <a:pt x="15306" y="9098"/>
                </a:lnTo>
                <a:lnTo>
                  <a:pt x="15297" y="9098"/>
                </a:lnTo>
                <a:lnTo>
                  <a:pt x="15297" y="9089"/>
                </a:lnTo>
                <a:lnTo>
                  <a:pt x="15288" y="9089"/>
                </a:lnTo>
                <a:lnTo>
                  <a:pt x="15279" y="9081"/>
                </a:lnTo>
                <a:lnTo>
                  <a:pt x="15279" y="9072"/>
                </a:lnTo>
                <a:lnTo>
                  <a:pt x="15279" y="9063"/>
                </a:lnTo>
                <a:lnTo>
                  <a:pt x="15271" y="9054"/>
                </a:lnTo>
                <a:lnTo>
                  <a:pt x="15271" y="9036"/>
                </a:lnTo>
                <a:lnTo>
                  <a:pt x="15271" y="9028"/>
                </a:lnTo>
                <a:lnTo>
                  <a:pt x="15253" y="9010"/>
                </a:lnTo>
                <a:lnTo>
                  <a:pt x="15262" y="9001"/>
                </a:lnTo>
                <a:lnTo>
                  <a:pt x="15253" y="8992"/>
                </a:lnTo>
                <a:lnTo>
                  <a:pt x="15244" y="8966"/>
                </a:lnTo>
                <a:lnTo>
                  <a:pt x="15253" y="8957"/>
                </a:lnTo>
                <a:lnTo>
                  <a:pt x="15253" y="8939"/>
                </a:lnTo>
                <a:lnTo>
                  <a:pt x="15253" y="8922"/>
                </a:lnTo>
                <a:lnTo>
                  <a:pt x="15244" y="8922"/>
                </a:lnTo>
                <a:lnTo>
                  <a:pt x="15244" y="8904"/>
                </a:lnTo>
                <a:lnTo>
                  <a:pt x="15253" y="8886"/>
                </a:lnTo>
                <a:lnTo>
                  <a:pt x="15253" y="8878"/>
                </a:lnTo>
                <a:lnTo>
                  <a:pt x="15262" y="8869"/>
                </a:lnTo>
                <a:lnTo>
                  <a:pt x="15262" y="8851"/>
                </a:lnTo>
                <a:lnTo>
                  <a:pt x="15244" y="8851"/>
                </a:lnTo>
                <a:lnTo>
                  <a:pt x="15244" y="8842"/>
                </a:lnTo>
                <a:lnTo>
                  <a:pt x="15235" y="8833"/>
                </a:lnTo>
                <a:lnTo>
                  <a:pt x="15226" y="8825"/>
                </a:lnTo>
                <a:lnTo>
                  <a:pt x="15218" y="8816"/>
                </a:lnTo>
                <a:lnTo>
                  <a:pt x="15209" y="8807"/>
                </a:lnTo>
                <a:lnTo>
                  <a:pt x="15209" y="8798"/>
                </a:lnTo>
                <a:lnTo>
                  <a:pt x="15209" y="8781"/>
                </a:lnTo>
                <a:lnTo>
                  <a:pt x="15218" y="8763"/>
                </a:lnTo>
                <a:lnTo>
                  <a:pt x="15226" y="8754"/>
                </a:lnTo>
                <a:lnTo>
                  <a:pt x="15226" y="8736"/>
                </a:lnTo>
                <a:lnTo>
                  <a:pt x="15226" y="8728"/>
                </a:lnTo>
                <a:lnTo>
                  <a:pt x="15235" y="8719"/>
                </a:lnTo>
                <a:lnTo>
                  <a:pt x="15235" y="8701"/>
                </a:lnTo>
                <a:lnTo>
                  <a:pt x="15244" y="8692"/>
                </a:lnTo>
                <a:lnTo>
                  <a:pt x="15253" y="8692"/>
                </a:lnTo>
                <a:lnTo>
                  <a:pt x="15262" y="8675"/>
                </a:lnTo>
                <a:lnTo>
                  <a:pt x="15271" y="8657"/>
                </a:lnTo>
                <a:lnTo>
                  <a:pt x="15271" y="8648"/>
                </a:lnTo>
                <a:lnTo>
                  <a:pt x="15279" y="8639"/>
                </a:lnTo>
                <a:lnTo>
                  <a:pt x="15288" y="8630"/>
                </a:lnTo>
                <a:lnTo>
                  <a:pt x="15288" y="8613"/>
                </a:lnTo>
                <a:lnTo>
                  <a:pt x="15288" y="8604"/>
                </a:lnTo>
                <a:lnTo>
                  <a:pt x="15297" y="8595"/>
                </a:lnTo>
                <a:lnTo>
                  <a:pt x="15306" y="8586"/>
                </a:lnTo>
                <a:lnTo>
                  <a:pt x="15315" y="8569"/>
                </a:lnTo>
                <a:lnTo>
                  <a:pt x="15315" y="8560"/>
                </a:lnTo>
                <a:lnTo>
                  <a:pt x="15315" y="8551"/>
                </a:lnTo>
                <a:lnTo>
                  <a:pt x="15315" y="8542"/>
                </a:lnTo>
                <a:lnTo>
                  <a:pt x="15323" y="8542"/>
                </a:lnTo>
                <a:lnTo>
                  <a:pt x="15341" y="8533"/>
                </a:lnTo>
                <a:lnTo>
                  <a:pt x="15359" y="8525"/>
                </a:lnTo>
                <a:lnTo>
                  <a:pt x="15368" y="8516"/>
                </a:lnTo>
                <a:lnTo>
                  <a:pt x="15368" y="8507"/>
                </a:lnTo>
                <a:lnTo>
                  <a:pt x="15359" y="8498"/>
                </a:lnTo>
                <a:lnTo>
                  <a:pt x="15368" y="8498"/>
                </a:lnTo>
                <a:lnTo>
                  <a:pt x="15368" y="8489"/>
                </a:lnTo>
                <a:lnTo>
                  <a:pt x="15376" y="8498"/>
                </a:lnTo>
                <a:lnTo>
                  <a:pt x="15394" y="8489"/>
                </a:lnTo>
                <a:lnTo>
                  <a:pt x="15403" y="8489"/>
                </a:lnTo>
                <a:lnTo>
                  <a:pt x="15412" y="8472"/>
                </a:lnTo>
                <a:lnTo>
                  <a:pt x="15421" y="8463"/>
                </a:lnTo>
                <a:lnTo>
                  <a:pt x="15421" y="8454"/>
                </a:lnTo>
                <a:lnTo>
                  <a:pt x="15429" y="8436"/>
                </a:lnTo>
                <a:lnTo>
                  <a:pt x="15438" y="8436"/>
                </a:lnTo>
                <a:lnTo>
                  <a:pt x="15438" y="8427"/>
                </a:lnTo>
                <a:lnTo>
                  <a:pt x="15447" y="8419"/>
                </a:lnTo>
                <a:lnTo>
                  <a:pt x="15456" y="8410"/>
                </a:lnTo>
                <a:lnTo>
                  <a:pt x="15465" y="8401"/>
                </a:lnTo>
                <a:lnTo>
                  <a:pt x="15473" y="8392"/>
                </a:lnTo>
                <a:lnTo>
                  <a:pt x="15482" y="8383"/>
                </a:lnTo>
                <a:lnTo>
                  <a:pt x="15482" y="8375"/>
                </a:lnTo>
                <a:lnTo>
                  <a:pt x="15491" y="8366"/>
                </a:lnTo>
                <a:lnTo>
                  <a:pt x="15500" y="8366"/>
                </a:lnTo>
                <a:lnTo>
                  <a:pt x="15553" y="8304"/>
                </a:lnTo>
                <a:lnTo>
                  <a:pt x="15570" y="8286"/>
                </a:lnTo>
                <a:lnTo>
                  <a:pt x="15597" y="8269"/>
                </a:lnTo>
                <a:lnTo>
                  <a:pt x="15615" y="8251"/>
                </a:lnTo>
                <a:lnTo>
                  <a:pt x="15659" y="8216"/>
                </a:lnTo>
                <a:lnTo>
                  <a:pt x="15729" y="8180"/>
                </a:lnTo>
                <a:lnTo>
                  <a:pt x="15738" y="8172"/>
                </a:lnTo>
                <a:lnTo>
                  <a:pt x="15800" y="8110"/>
                </a:lnTo>
                <a:lnTo>
                  <a:pt x="15853" y="8057"/>
                </a:lnTo>
                <a:lnTo>
                  <a:pt x="15879" y="8022"/>
                </a:lnTo>
                <a:lnTo>
                  <a:pt x="15906" y="7986"/>
                </a:lnTo>
                <a:lnTo>
                  <a:pt x="15932" y="7951"/>
                </a:lnTo>
                <a:lnTo>
                  <a:pt x="15959" y="7898"/>
                </a:lnTo>
                <a:lnTo>
                  <a:pt x="15967" y="7880"/>
                </a:lnTo>
                <a:lnTo>
                  <a:pt x="15976" y="7854"/>
                </a:lnTo>
                <a:lnTo>
                  <a:pt x="15985" y="7836"/>
                </a:lnTo>
                <a:lnTo>
                  <a:pt x="16003" y="7819"/>
                </a:lnTo>
                <a:lnTo>
                  <a:pt x="16012" y="7801"/>
                </a:lnTo>
                <a:lnTo>
                  <a:pt x="16012" y="7792"/>
                </a:lnTo>
                <a:lnTo>
                  <a:pt x="16020" y="7766"/>
                </a:lnTo>
                <a:lnTo>
                  <a:pt x="16038" y="7748"/>
                </a:lnTo>
                <a:lnTo>
                  <a:pt x="16056" y="7730"/>
                </a:lnTo>
                <a:lnTo>
                  <a:pt x="16056" y="7721"/>
                </a:lnTo>
                <a:lnTo>
                  <a:pt x="16065" y="7704"/>
                </a:lnTo>
                <a:lnTo>
                  <a:pt x="16082" y="7686"/>
                </a:lnTo>
                <a:lnTo>
                  <a:pt x="16082" y="7677"/>
                </a:lnTo>
                <a:lnTo>
                  <a:pt x="16091" y="7660"/>
                </a:lnTo>
                <a:lnTo>
                  <a:pt x="16091" y="7642"/>
                </a:lnTo>
                <a:lnTo>
                  <a:pt x="16100" y="7624"/>
                </a:lnTo>
                <a:lnTo>
                  <a:pt x="16100" y="7598"/>
                </a:lnTo>
                <a:lnTo>
                  <a:pt x="16109" y="7589"/>
                </a:lnTo>
                <a:lnTo>
                  <a:pt x="16117" y="7589"/>
                </a:lnTo>
                <a:lnTo>
                  <a:pt x="16126" y="7589"/>
                </a:lnTo>
                <a:lnTo>
                  <a:pt x="16135" y="7589"/>
                </a:lnTo>
                <a:lnTo>
                  <a:pt x="16135" y="7580"/>
                </a:lnTo>
                <a:lnTo>
                  <a:pt x="16126" y="7580"/>
                </a:lnTo>
                <a:lnTo>
                  <a:pt x="16117" y="7580"/>
                </a:lnTo>
                <a:lnTo>
                  <a:pt x="16109" y="7589"/>
                </a:lnTo>
                <a:lnTo>
                  <a:pt x="16109" y="7580"/>
                </a:lnTo>
                <a:lnTo>
                  <a:pt x="16117" y="7580"/>
                </a:lnTo>
                <a:lnTo>
                  <a:pt x="16117" y="7571"/>
                </a:lnTo>
                <a:lnTo>
                  <a:pt x="16117" y="7536"/>
                </a:lnTo>
                <a:lnTo>
                  <a:pt x="16109" y="7518"/>
                </a:lnTo>
                <a:lnTo>
                  <a:pt x="16117" y="7510"/>
                </a:lnTo>
                <a:lnTo>
                  <a:pt x="16117" y="7492"/>
                </a:lnTo>
                <a:lnTo>
                  <a:pt x="16126" y="7492"/>
                </a:lnTo>
                <a:lnTo>
                  <a:pt x="16126" y="7483"/>
                </a:lnTo>
                <a:lnTo>
                  <a:pt x="16117" y="7483"/>
                </a:lnTo>
                <a:lnTo>
                  <a:pt x="16091" y="7474"/>
                </a:lnTo>
                <a:lnTo>
                  <a:pt x="16082" y="7474"/>
                </a:lnTo>
                <a:lnTo>
                  <a:pt x="16073" y="7483"/>
                </a:lnTo>
                <a:lnTo>
                  <a:pt x="16065" y="7492"/>
                </a:lnTo>
                <a:lnTo>
                  <a:pt x="16038" y="7510"/>
                </a:lnTo>
                <a:lnTo>
                  <a:pt x="16003" y="7510"/>
                </a:lnTo>
                <a:lnTo>
                  <a:pt x="15985" y="7518"/>
                </a:lnTo>
                <a:lnTo>
                  <a:pt x="15967" y="7527"/>
                </a:lnTo>
                <a:lnTo>
                  <a:pt x="15950" y="7527"/>
                </a:lnTo>
                <a:lnTo>
                  <a:pt x="15932" y="7518"/>
                </a:lnTo>
                <a:lnTo>
                  <a:pt x="15923" y="7518"/>
                </a:lnTo>
                <a:lnTo>
                  <a:pt x="15915" y="7527"/>
                </a:lnTo>
                <a:lnTo>
                  <a:pt x="15888" y="7536"/>
                </a:lnTo>
                <a:lnTo>
                  <a:pt x="15862" y="7536"/>
                </a:lnTo>
                <a:lnTo>
                  <a:pt x="15844" y="7527"/>
                </a:lnTo>
                <a:lnTo>
                  <a:pt x="15826" y="7536"/>
                </a:lnTo>
                <a:lnTo>
                  <a:pt x="15809" y="7554"/>
                </a:lnTo>
                <a:lnTo>
                  <a:pt x="15782" y="7563"/>
                </a:lnTo>
                <a:lnTo>
                  <a:pt x="15773" y="7563"/>
                </a:lnTo>
                <a:lnTo>
                  <a:pt x="15756" y="7563"/>
                </a:lnTo>
                <a:lnTo>
                  <a:pt x="15738" y="7563"/>
                </a:lnTo>
                <a:lnTo>
                  <a:pt x="15720" y="7554"/>
                </a:lnTo>
                <a:lnTo>
                  <a:pt x="15712" y="7563"/>
                </a:lnTo>
                <a:lnTo>
                  <a:pt x="15685" y="7571"/>
                </a:lnTo>
                <a:lnTo>
                  <a:pt x="15659" y="7589"/>
                </a:lnTo>
                <a:lnTo>
                  <a:pt x="15623" y="7589"/>
                </a:lnTo>
                <a:lnTo>
                  <a:pt x="15615" y="7580"/>
                </a:lnTo>
                <a:lnTo>
                  <a:pt x="15606" y="7580"/>
                </a:lnTo>
                <a:lnTo>
                  <a:pt x="15579" y="7563"/>
                </a:lnTo>
                <a:lnTo>
                  <a:pt x="15562" y="7545"/>
                </a:lnTo>
                <a:lnTo>
                  <a:pt x="15553" y="7518"/>
                </a:lnTo>
                <a:lnTo>
                  <a:pt x="15535" y="7510"/>
                </a:lnTo>
                <a:lnTo>
                  <a:pt x="15526" y="7501"/>
                </a:lnTo>
                <a:lnTo>
                  <a:pt x="15518" y="7501"/>
                </a:lnTo>
                <a:lnTo>
                  <a:pt x="15509" y="7501"/>
                </a:lnTo>
                <a:lnTo>
                  <a:pt x="15500" y="7501"/>
                </a:lnTo>
                <a:lnTo>
                  <a:pt x="15491" y="7510"/>
                </a:lnTo>
                <a:lnTo>
                  <a:pt x="15482" y="7510"/>
                </a:lnTo>
                <a:lnTo>
                  <a:pt x="15482" y="7501"/>
                </a:lnTo>
                <a:lnTo>
                  <a:pt x="15491" y="7501"/>
                </a:lnTo>
                <a:lnTo>
                  <a:pt x="15500" y="7492"/>
                </a:lnTo>
                <a:lnTo>
                  <a:pt x="15518" y="7483"/>
                </a:lnTo>
                <a:lnTo>
                  <a:pt x="15535" y="7474"/>
                </a:lnTo>
                <a:lnTo>
                  <a:pt x="15544" y="7466"/>
                </a:lnTo>
                <a:lnTo>
                  <a:pt x="15544" y="7457"/>
                </a:lnTo>
                <a:lnTo>
                  <a:pt x="15544" y="7439"/>
                </a:lnTo>
                <a:lnTo>
                  <a:pt x="15526" y="7421"/>
                </a:lnTo>
                <a:lnTo>
                  <a:pt x="15526" y="7413"/>
                </a:lnTo>
                <a:lnTo>
                  <a:pt x="15518" y="7404"/>
                </a:lnTo>
                <a:lnTo>
                  <a:pt x="15518" y="7413"/>
                </a:lnTo>
                <a:lnTo>
                  <a:pt x="15500" y="7404"/>
                </a:lnTo>
                <a:lnTo>
                  <a:pt x="15500" y="7395"/>
                </a:lnTo>
                <a:lnTo>
                  <a:pt x="15482" y="7377"/>
                </a:lnTo>
                <a:lnTo>
                  <a:pt x="15473" y="7377"/>
                </a:lnTo>
                <a:lnTo>
                  <a:pt x="15473" y="7368"/>
                </a:lnTo>
                <a:lnTo>
                  <a:pt x="15465" y="7351"/>
                </a:lnTo>
                <a:lnTo>
                  <a:pt x="15421" y="7324"/>
                </a:lnTo>
                <a:lnTo>
                  <a:pt x="15403" y="7307"/>
                </a:lnTo>
                <a:lnTo>
                  <a:pt x="15385" y="7271"/>
                </a:lnTo>
                <a:lnTo>
                  <a:pt x="15359" y="7263"/>
                </a:lnTo>
                <a:lnTo>
                  <a:pt x="15341" y="7254"/>
                </a:lnTo>
                <a:lnTo>
                  <a:pt x="15332" y="7254"/>
                </a:lnTo>
                <a:lnTo>
                  <a:pt x="15323" y="7245"/>
                </a:lnTo>
                <a:lnTo>
                  <a:pt x="15315" y="7245"/>
                </a:lnTo>
                <a:lnTo>
                  <a:pt x="15306" y="7236"/>
                </a:lnTo>
                <a:lnTo>
                  <a:pt x="15306" y="7227"/>
                </a:lnTo>
                <a:lnTo>
                  <a:pt x="15297" y="7218"/>
                </a:lnTo>
                <a:lnTo>
                  <a:pt x="15288" y="7210"/>
                </a:lnTo>
                <a:lnTo>
                  <a:pt x="15279" y="7218"/>
                </a:lnTo>
                <a:lnTo>
                  <a:pt x="15279" y="7227"/>
                </a:lnTo>
                <a:lnTo>
                  <a:pt x="15288" y="7236"/>
                </a:lnTo>
                <a:lnTo>
                  <a:pt x="15279" y="7236"/>
                </a:lnTo>
                <a:lnTo>
                  <a:pt x="15279" y="7227"/>
                </a:lnTo>
                <a:lnTo>
                  <a:pt x="15271" y="7210"/>
                </a:lnTo>
                <a:lnTo>
                  <a:pt x="15262" y="7210"/>
                </a:lnTo>
                <a:lnTo>
                  <a:pt x="15253" y="7192"/>
                </a:lnTo>
                <a:lnTo>
                  <a:pt x="15244" y="7174"/>
                </a:lnTo>
                <a:lnTo>
                  <a:pt x="15244" y="7157"/>
                </a:lnTo>
                <a:lnTo>
                  <a:pt x="15235" y="7121"/>
                </a:lnTo>
                <a:lnTo>
                  <a:pt x="15226" y="7095"/>
                </a:lnTo>
                <a:lnTo>
                  <a:pt x="15218" y="7068"/>
                </a:lnTo>
                <a:lnTo>
                  <a:pt x="15191" y="7024"/>
                </a:lnTo>
                <a:lnTo>
                  <a:pt x="15191" y="7015"/>
                </a:lnTo>
                <a:lnTo>
                  <a:pt x="15173" y="7007"/>
                </a:lnTo>
                <a:lnTo>
                  <a:pt x="15173" y="6998"/>
                </a:lnTo>
                <a:lnTo>
                  <a:pt x="15165" y="6998"/>
                </a:lnTo>
                <a:lnTo>
                  <a:pt x="15165" y="7007"/>
                </a:lnTo>
                <a:lnTo>
                  <a:pt x="15156" y="6998"/>
                </a:lnTo>
                <a:lnTo>
                  <a:pt x="15156" y="6989"/>
                </a:lnTo>
                <a:lnTo>
                  <a:pt x="15147" y="6980"/>
                </a:lnTo>
                <a:lnTo>
                  <a:pt x="15129" y="6971"/>
                </a:lnTo>
                <a:lnTo>
                  <a:pt x="15121" y="6971"/>
                </a:lnTo>
                <a:lnTo>
                  <a:pt x="15112" y="6962"/>
                </a:lnTo>
                <a:lnTo>
                  <a:pt x="15103" y="6936"/>
                </a:lnTo>
                <a:lnTo>
                  <a:pt x="15094" y="6901"/>
                </a:lnTo>
                <a:lnTo>
                  <a:pt x="15094" y="6883"/>
                </a:lnTo>
                <a:lnTo>
                  <a:pt x="15094" y="6865"/>
                </a:lnTo>
                <a:lnTo>
                  <a:pt x="15094" y="6839"/>
                </a:lnTo>
                <a:lnTo>
                  <a:pt x="15094" y="6830"/>
                </a:lnTo>
                <a:lnTo>
                  <a:pt x="15085" y="6812"/>
                </a:lnTo>
                <a:lnTo>
                  <a:pt x="15085" y="6804"/>
                </a:lnTo>
                <a:lnTo>
                  <a:pt x="15085" y="6795"/>
                </a:lnTo>
                <a:lnTo>
                  <a:pt x="15085" y="6786"/>
                </a:lnTo>
                <a:lnTo>
                  <a:pt x="15094" y="6786"/>
                </a:lnTo>
                <a:lnTo>
                  <a:pt x="15094" y="6795"/>
                </a:lnTo>
                <a:lnTo>
                  <a:pt x="15094" y="6786"/>
                </a:lnTo>
                <a:lnTo>
                  <a:pt x="15094" y="6777"/>
                </a:lnTo>
                <a:lnTo>
                  <a:pt x="15085" y="6768"/>
                </a:lnTo>
                <a:lnTo>
                  <a:pt x="15068" y="6751"/>
                </a:lnTo>
                <a:lnTo>
                  <a:pt x="15068" y="6733"/>
                </a:lnTo>
                <a:lnTo>
                  <a:pt x="15068" y="6715"/>
                </a:lnTo>
                <a:lnTo>
                  <a:pt x="15068" y="6706"/>
                </a:lnTo>
                <a:lnTo>
                  <a:pt x="15032" y="6689"/>
                </a:lnTo>
                <a:lnTo>
                  <a:pt x="15023" y="6671"/>
                </a:lnTo>
                <a:lnTo>
                  <a:pt x="14997" y="6662"/>
                </a:lnTo>
                <a:lnTo>
                  <a:pt x="14988" y="6654"/>
                </a:lnTo>
                <a:lnTo>
                  <a:pt x="14979" y="6645"/>
                </a:lnTo>
                <a:lnTo>
                  <a:pt x="14971" y="6618"/>
                </a:lnTo>
                <a:lnTo>
                  <a:pt x="14971" y="6609"/>
                </a:lnTo>
                <a:lnTo>
                  <a:pt x="14971" y="6584"/>
                </a:lnTo>
                <a:lnTo>
                  <a:pt x="14971" y="6575"/>
                </a:lnTo>
                <a:lnTo>
                  <a:pt x="14971" y="6566"/>
                </a:lnTo>
                <a:lnTo>
                  <a:pt x="14979" y="6566"/>
                </a:lnTo>
                <a:lnTo>
                  <a:pt x="14988" y="6566"/>
                </a:lnTo>
                <a:lnTo>
                  <a:pt x="14979" y="6557"/>
                </a:lnTo>
                <a:lnTo>
                  <a:pt x="14962" y="6549"/>
                </a:lnTo>
                <a:lnTo>
                  <a:pt x="14962" y="6540"/>
                </a:lnTo>
                <a:lnTo>
                  <a:pt x="14944" y="6531"/>
                </a:lnTo>
                <a:lnTo>
                  <a:pt x="14918" y="6478"/>
                </a:lnTo>
                <a:lnTo>
                  <a:pt x="14909" y="6452"/>
                </a:lnTo>
                <a:lnTo>
                  <a:pt x="14900" y="6434"/>
                </a:lnTo>
                <a:lnTo>
                  <a:pt x="14882" y="6407"/>
                </a:lnTo>
                <a:lnTo>
                  <a:pt x="14856" y="6363"/>
                </a:lnTo>
                <a:lnTo>
                  <a:pt x="14856" y="6354"/>
                </a:lnTo>
                <a:lnTo>
                  <a:pt x="14847" y="6328"/>
                </a:lnTo>
                <a:lnTo>
                  <a:pt x="14847" y="6319"/>
                </a:lnTo>
                <a:lnTo>
                  <a:pt x="14838" y="6310"/>
                </a:lnTo>
                <a:lnTo>
                  <a:pt x="14838" y="6302"/>
                </a:lnTo>
                <a:lnTo>
                  <a:pt x="14829" y="6293"/>
                </a:lnTo>
                <a:lnTo>
                  <a:pt x="14821" y="6284"/>
                </a:lnTo>
                <a:lnTo>
                  <a:pt x="14821" y="6275"/>
                </a:lnTo>
                <a:lnTo>
                  <a:pt x="14821" y="6257"/>
                </a:lnTo>
                <a:lnTo>
                  <a:pt x="14812" y="6249"/>
                </a:lnTo>
                <a:lnTo>
                  <a:pt x="14794" y="6231"/>
                </a:lnTo>
                <a:lnTo>
                  <a:pt x="14785" y="6213"/>
                </a:lnTo>
                <a:lnTo>
                  <a:pt x="14776" y="6204"/>
                </a:lnTo>
                <a:lnTo>
                  <a:pt x="14768" y="6196"/>
                </a:lnTo>
                <a:lnTo>
                  <a:pt x="14768" y="6187"/>
                </a:lnTo>
                <a:lnTo>
                  <a:pt x="14759" y="6178"/>
                </a:lnTo>
                <a:lnTo>
                  <a:pt x="14759" y="6169"/>
                </a:lnTo>
                <a:lnTo>
                  <a:pt x="14759" y="6160"/>
                </a:lnTo>
                <a:lnTo>
                  <a:pt x="14750" y="6143"/>
                </a:lnTo>
                <a:lnTo>
                  <a:pt x="14741" y="6125"/>
                </a:lnTo>
                <a:lnTo>
                  <a:pt x="14732" y="6125"/>
                </a:lnTo>
                <a:lnTo>
                  <a:pt x="14741" y="6116"/>
                </a:lnTo>
                <a:lnTo>
                  <a:pt x="14741" y="6107"/>
                </a:lnTo>
                <a:lnTo>
                  <a:pt x="14741" y="6099"/>
                </a:lnTo>
                <a:lnTo>
                  <a:pt x="14750" y="6090"/>
                </a:lnTo>
                <a:lnTo>
                  <a:pt x="14759" y="6107"/>
                </a:lnTo>
                <a:lnTo>
                  <a:pt x="14759" y="6134"/>
                </a:lnTo>
                <a:lnTo>
                  <a:pt x="14768" y="6134"/>
                </a:lnTo>
                <a:lnTo>
                  <a:pt x="14768" y="6143"/>
                </a:lnTo>
                <a:lnTo>
                  <a:pt x="14776" y="6151"/>
                </a:lnTo>
                <a:lnTo>
                  <a:pt x="14785" y="6169"/>
                </a:lnTo>
                <a:lnTo>
                  <a:pt x="14794" y="6178"/>
                </a:lnTo>
                <a:lnTo>
                  <a:pt x="14794" y="6187"/>
                </a:lnTo>
                <a:lnTo>
                  <a:pt x="14794" y="6196"/>
                </a:lnTo>
                <a:lnTo>
                  <a:pt x="14803" y="6204"/>
                </a:lnTo>
                <a:lnTo>
                  <a:pt x="14812" y="6222"/>
                </a:lnTo>
                <a:lnTo>
                  <a:pt x="14829" y="6231"/>
                </a:lnTo>
                <a:lnTo>
                  <a:pt x="14838" y="6249"/>
                </a:lnTo>
                <a:lnTo>
                  <a:pt x="14856" y="6266"/>
                </a:lnTo>
                <a:lnTo>
                  <a:pt x="14874" y="6266"/>
                </a:lnTo>
                <a:lnTo>
                  <a:pt x="14882" y="6257"/>
                </a:lnTo>
                <a:lnTo>
                  <a:pt x="14882" y="6249"/>
                </a:lnTo>
                <a:lnTo>
                  <a:pt x="14891" y="6240"/>
                </a:lnTo>
                <a:lnTo>
                  <a:pt x="14891" y="6222"/>
                </a:lnTo>
                <a:lnTo>
                  <a:pt x="14900" y="6187"/>
                </a:lnTo>
                <a:lnTo>
                  <a:pt x="14909" y="6151"/>
                </a:lnTo>
                <a:lnTo>
                  <a:pt x="14918" y="6134"/>
                </a:lnTo>
                <a:lnTo>
                  <a:pt x="14926" y="6134"/>
                </a:lnTo>
                <a:lnTo>
                  <a:pt x="14926" y="6125"/>
                </a:lnTo>
                <a:lnTo>
                  <a:pt x="14926" y="6134"/>
                </a:lnTo>
                <a:lnTo>
                  <a:pt x="14926" y="6143"/>
                </a:lnTo>
                <a:lnTo>
                  <a:pt x="14918" y="6196"/>
                </a:lnTo>
                <a:lnTo>
                  <a:pt x="14918" y="6213"/>
                </a:lnTo>
                <a:lnTo>
                  <a:pt x="14909" y="6231"/>
                </a:lnTo>
                <a:lnTo>
                  <a:pt x="14900" y="6240"/>
                </a:lnTo>
                <a:lnTo>
                  <a:pt x="14900" y="6249"/>
                </a:lnTo>
                <a:lnTo>
                  <a:pt x="14909" y="6240"/>
                </a:lnTo>
                <a:lnTo>
                  <a:pt x="14918" y="6240"/>
                </a:lnTo>
                <a:lnTo>
                  <a:pt x="14935" y="6249"/>
                </a:lnTo>
                <a:lnTo>
                  <a:pt x="14944" y="6249"/>
                </a:lnTo>
                <a:lnTo>
                  <a:pt x="14962" y="6275"/>
                </a:lnTo>
                <a:lnTo>
                  <a:pt x="14971" y="6293"/>
                </a:lnTo>
                <a:lnTo>
                  <a:pt x="14988" y="6310"/>
                </a:lnTo>
                <a:lnTo>
                  <a:pt x="14988" y="6328"/>
                </a:lnTo>
                <a:lnTo>
                  <a:pt x="15006" y="6337"/>
                </a:lnTo>
                <a:lnTo>
                  <a:pt x="15006" y="6346"/>
                </a:lnTo>
                <a:lnTo>
                  <a:pt x="15023" y="6363"/>
                </a:lnTo>
                <a:lnTo>
                  <a:pt x="15041" y="6399"/>
                </a:lnTo>
                <a:lnTo>
                  <a:pt x="15050" y="6407"/>
                </a:lnTo>
                <a:lnTo>
                  <a:pt x="15059" y="6416"/>
                </a:lnTo>
                <a:lnTo>
                  <a:pt x="15059" y="6425"/>
                </a:lnTo>
                <a:lnTo>
                  <a:pt x="15068" y="6434"/>
                </a:lnTo>
                <a:lnTo>
                  <a:pt x="15085" y="6460"/>
                </a:lnTo>
                <a:lnTo>
                  <a:pt x="15094" y="6478"/>
                </a:lnTo>
                <a:lnTo>
                  <a:pt x="15094" y="6487"/>
                </a:lnTo>
                <a:lnTo>
                  <a:pt x="15094" y="6496"/>
                </a:lnTo>
                <a:lnTo>
                  <a:pt x="15094" y="6505"/>
                </a:lnTo>
                <a:lnTo>
                  <a:pt x="15103" y="6513"/>
                </a:lnTo>
                <a:lnTo>
                  <a:pt x="15112" y="6531"/>
                </a:lnTo>
                <a:lnTo>
                  <a:pt x="15121" y="6540"/>
                </a:lnTo>
                <a:lnTo>
                  <a:pt x="15129" y="6540"/>
                </a:lnTo>
                <a:lnTo>
                  <a:pt x="15138" y="6549"/>
                </a:lnTo>
                <a:lnTo>
                  <a:pt x="15147" y="6549"/>
                </a:lnTo>
                <a:lnTo>
                  <a:pt x="15147" y="6557"/>
                </a:lnTo>
                <a:lnTo>
                  <a:pt x="15156" y="6557"/>
                </a:lnTo>
                <a:lnTo>
                  <a:pt x="15173" y="6575"/>
                </a:lnTo>
                <a:lnTo>
                  <a:pt x="15182" y="6584"/>
                </a:lnTo>
                <a:lnTo>
                  <a:pt x="15191" y="6602"/>
                </a:lnTo>
                <a:lnTo>
                  <a:pt x="15200" y="6618"/>
                </a:lnTo>
                <a:lnTo>
                  <a:pt x="15209" y="6627"/>
                </a:lnTo>
                <a:lnTo>
                  <a:pt x="15209" y="6636"/>
                </a:lnTo>
                <a:lnTo>
                  <a:pt x="15209" y="6645"/>
                </a:lnTo>
                <a:lnTo>
                  <a:pt x="15218" y="6654"/>
                </a:lnTo>
                <a:lnTo>
                  <a:pt x="15226" y="6662"/>
                </a:lnTo>
                <a:lnTo>
                  <a:pt x="15226" y="6671"/>
                </a:lnTo>
                <a:lnTo>
                  <a:pt x="15226" y="6689"/>
                </a:lnTo>
                <a:lnTo>
                  <a:pt x="15226" y="6698"/>
                </a:lnTo>
                <a:lnTo>
                  <a:pt x="15226" y="6715"/>
                </a:lnTo>
                <a:lnTo>
                  <a:pt x="15226" y="6724"/>
                </a:lnTo>
                <a:lnTo>
                  <a:pt x="15226" y="6733"/>
                </a:lnTo>
                <a:lnTo>
                  <a:pt x="15226" y="6742"/>
                </a:lnTo>
                <a:lnTo>
                  <a:pt x="15235" y="6751"/>
                </a:lnTo>
                <a:lnTo>
                  <a:pt x="15235" y="6759"/>
                </a:lnTo>
                <a:lnTo>
                  <a:pt x="15226" y="6768"/>
                </a:lnTo>
                <a:lnTo>
                  <a:pt x="15244" y="6795"/>
                </a:lnTo>
                <a:lnTo>
                  <a:pt x="15262" y="6812"/>
                </a:lnTo>
                <a:lnTo>
                  <a:pt x="15271" y="6830"/>
                </a:lnTo>
                <a:lnTo>
                  <a:pt x="15279" y="6839"/>
                </a:lnTo>
                <a:lnTo>
                  <a:pt x="15288" y="6848"/>
                </a:lnTo>
                <a:lnTo>
                  <a:pt x="15306" y="6848"/>
                </a:lnTo>
                <a:lnTo>
                  <a:pt x="15332" y="6874"/>
                </a:lnTo>
                <a:lnTo>
                  <a:pt x="15341" y="6883"/>
                </a:lnTo>
                <a:lnTo>
                  <a:pt x="15350" y="6892"/>
                </a:lnTo>
                <a:lnTo>
                  <a:pt x="15359" y="6901"/>
                </a:lnTo>
                <a:lnTo>
                  <a:pt x="15368" y="6909"/>
                </a:lnTo>
                <a:lnTo>
                  <a:pt x="15376" y="6936"/>
                </a:lnTo>
                <a:lnTo>
                  <a:pt x="15385" y="6945"/>
                </a:lnTo>
                <a:lnTo>
                  <a:pt x="15385" y="6954"/>
                </a:lnTo>
                <a:lnTo>
                  <a:pt x="15385" y="6962"/>
                </a:lnTo>
                <a:lnTo>
                  <a:pt x="15385" y="6971"/>
                </a:lnTo>
                <a:lnTo>
                  <a:pt x="15403" y="6989"/>
                </a:lnTo>
                <a:lnTo>
                  <a:pt x="15412" y="7007"/>
                </a:lnTo>
                <a:lnTo>
                  <a:pt x="15421" y="7024"/>
                </a:lnTo>
                <a:lnTo>
                  <a:pt x="15429" y="7033"/>
                </a:lnTo>
                <a:lnTo>
                  <a:pt x="15447" y="7051"/>
                </a:lnTo>
                <a:lnTo>
                  <a:pt x="15465" y="7068"/>
                </a:lnTo>
                <a:lnTo>
                  <a:pt x="15465" y="7077"/>
                </a:lnTo>
                <a:lnTo>
                  <a:pt x="15473" y="7086"/>
                </a:lnTo>
                <a:lnTo>
                  <a:pt x="15482" y="7095"/>
                </a:lnTo>
                <a:lnTo>
                  <a:pt x="15482" y="7104"/>
                </a:lnTo>
                <a:lnTo>
                  <a:pt x="15491" y="7112"/>
                </a:lnTo>
                <a:lnTo>
                  <a:pt x="15500" y="7121"/>
                </a:lnTo>
                <a:lnTo>
                  <a:pt x="15500" y="7130"/>
                </a:lnTo>
                <a:lnTo>
                  <a:pt x="15500" y="7139"/>
                </a:lnTo>
                <a:lnTo>
                  <a:pt x="15500" y="7148"/>
                </a:lnTo>
                <a:lnTo>
                  <a:pt x="15509" y="7174"/>
                </a:lnTo>
                <a:lnTo>
                  <a:pt x="15500" y="7201"/>
                </a:lnTo>
                <a:lnTo>
                  <a:pt x="15500" y="7218"/>
                </a:lnTo>
                <a:lnTo>
                  <a:pt x="15500" y="7227"/>
                </a:lnTo>
                <a:lnTo>
                  <a:pt x="15491" y="7227"/>
                </a:lnTo>
                <a:lnTo>
                  <a:pt x="15509" y="7236"/>
                </a:lnTo>
                <a:lnTo>
                  <a:pt x="15509" y="7245"/>
                </a:lnTo>
                <a:lnTo>
                  <a:pt x="15509" y="7254"/>
                </a:lnTo>
                <a:lnTo>
                  <a:pt x="15509" y="7263"/>
                </a:lnTo>
                <a:lnTo>
                  <a:pt x="15518" y="7263"/>
                </a:lnTo>
                <a:lnTo>
                  <a:pt x="15518" y="7280"/>
                </a:lnTo>
                <a:lnTo>
                  <a:pt x="15518" y="7289"/>
                </a:lnTo>
                <a:lnTo>
                  <a:pt x="15518" y="7298"/>
                </a:lnTo>
                <a:lnTo>
                  <a:pt x="15526" y="7307"/>
                </a:lnTo>
                <a:lnTo>
                  <a:pt x="15526" y="7324"/>
                </a:lnTo>
                <a:lnTo>
                  <a:pt x="15535" y="7333"/>
                </a:lnTo>
                <a:lnTo>
                  <a:pt x="15535" y="7342"/>
                </a:lnTo>
                <a:lnTo>
                  <a:pt x="15535" y="7351"/>
                </a:lnTo>
                <a:lnTo>
                  <a:pt x="15535" y="7377"/>
                </a:lnTo>
                <a:lnTo>
                  <a:pt x="15553" y="7413"/>
                </a:lnTo>
                <a:lnTo>
                  <a:pt x="15553" y="7421"/>
                </a:lnTo>
                <a:lnTo>
                  <a:pt x="15562" y="7413"/>
                </a:lnTo>
                <a:lnTo>
                  <a:pt x="15579" y="7421"/>
                </a:lnTo>
                <a:lnTo>
                  <a:pt x="15588" y="7421"/>
                </a:lnTo>
                <a:lnTo>
                  <a:pt x="15597" y="7421"/>
                </a:lnTo>
                <a:lnTo>
                  <a:pt x="15615" y="7421"/>
                </a:lnTo>
                <a:lnTo>
                  <a:pt x="15632" y="7413"/>
                </a:lnTo>
                <a:lnTo>
                  <a:pt x="15650" y="7413"/>
                </a:lnTo>
                <a:lnTo>
                  <a:pt x="15659" y="7413"/>
                </a:lnTo>
                <a:lnTo>
                  <a:pt x="15668" y="7413"/>
                </a:lnTo>
                <a:lnTo>
                  <a:pt x="15676" y="7404"/>
                </a:lnTo>
                <a:lnTo>
                  <a:pt x="15676" y="7395"/>
                </a:lnTo>
                <a:lnTo>
                  <a:pt x="15694" y="7395"/>
                </a:lnTo>
                <a:lnTo>
                  <a:pt x="15703" y="7377"/>
                </a:lnTo>
                <a:lnTo>
                  <a:pt x="15712" y="7368"/>
                </a:lnTo>
                <a:lnTo>
                  <a:pt x="15729" y="7368"/>
                </a:lnTo>
                <a:lnTo>
                  <a:pt x="15756" y="7368"/>
                </a:lnTo>
                <a:lnTo>
                  <a:pt x="15773" y="7368"/>
                </a:lnTo>
                <a:lnTo>
                  <a:pt x="15791" y="7368"/>
                </a:lnTo>
                <a:lnTo>
                  <a:pt x="15800" y="7360"/>
                </a:lnTo>
                <a:lnTo>
                  <a:pt x="15809" y="7360"/>
                </a:lnTo>
                <a:lnTo>
                  <a:pt x="15826" y="7351"/>
                </a:lnTo>
                <a:lnTo>
                  <a:pt x="15844" y="7351"/>
                </a:lnTo>
                <a:lnTo>
                  <a:pt x="15862" y="7333"/>
                </a:lnTo>
                <a:lnTo>
                  <a:pt x="15870" y="7324"/>
                </a:lnTo>
                <a:lnTo>
                  <a:pt x="15879" y="7324"/>
                </a:lnTo>
                <a:lnTo>
                  <a:pt x="15888" y="7315"/>
                </a:lnTo>
                <a:lnTo>
                  <a:pt x="15906" y="7324"/>
                </a:lnTo>
                <a:lnTo>
                  <a:pt x="15915" y="7324"/>
                </a:lnTo>
                <a:lnTo>
                  <a:pt x="15932" y="7315"/>
                </a:lnTo>
                <a:lnTo>
                  <a:pt x="15941" y="7315"/>
                </a:lnTo>
                <a:lnTo>
                  <a:pt x="15950" y="7298"/>
                </a:lnTo>
                <a:lnTo>
                  <a:pt x="15959" y="7298"/>
                </a:lnTo>
                <a:lnTo>
                  <a:pt x="15959" y="7289"/>
                </a:lnTo>
                <a:lnTo>
                  <a:pt x="15967" y="7280"/>
                </a:lnTo>
                <a:lnTo>
                  <a:pt x="15985" y="7271"/>
                </a:lnTo>
                <a:lnTo>
                  <a:pt x="16003" y="7271"/>
                </a:lnTo>
                <a:lnTo>
                  <a:pt x="16029" y="7263"/>
                </a:lnTo>
                <a:lnTo>
                  <a:pt x="16047" y="7263"/>
                </a:lnTo>
                <a:lnTo>
                  <a:pt x="16056" y="7254"/>
                </a:lnTo>
                <a:lnTo>
                  <a:pt x="16073" y="7245"/>
                </a:lnTo>
                <a:lnTo>
                  <a:pt x="16109" y="7236"/>
                </a:lnTo>
                <a:lnTo>
                  <a:pt x="16126" y="7227"/>
                </a:lnTo>
                <a:lnTo>
                  <a:pt x="16153" y="7218"/>
                </a:lnTo>
                <a:lnTo>
                  <a:pt x="16162" y="7218"/>
                </a:lnTo>
                <a:lnTo>
                  <a:pt x="16170" y="7210"/>
                </a:lnTo>
                <a:lnTo>
                  <a:pt x="16179" y="7210"/>
                </a:lnTo>
                <a:lnTo>
                  <a:pt x="16188" y="7201"/>
                </a:lnTo>
                <a:lnTo>
                  <a:pt x="16197" y="7201"/>
                </a:lnTo>
                <a:lnTo>
                  <a:pt x="16197" y="7192"/>
                </a:lnTo>
                <a:lnTo>
                  <a:pt x="16188" y="7174"/>
                </a:lnTo>
                <a:lnTo>
                  <a:pt x="16197" y="7157"/>
                </a:lnTo>
                <a:lnTo>
                  <a:pt x="16206" y="7148"/>
                </a:lnTo>
                <a:lnTo>
                  <a:pt x="16215" y="7139"/>
                </a:lnTo>
                <a:lnTo>
                  <a:pt x="16223" y="7139"/>
                </a:lnTo>
                <a:lnTo>
                  <a:pt x="16259" y="7121"/>
                </a:lnTo>
                <a:lnTo>
                  <a:pt x="16276" y="7121"/>
                </a:lnTo>
                <a:lnTo>
                  <a:pt x="16294" y="7112"/>
                </a:lnTo>
                <a:lnTo>
                  <a:pt x="16312" y="7112"/>
                </a:lnTo>
                <a:lnTo>
                  <a:pt x="16320" y="7104"/>
                </a:lnTo>
                <a:lnTo>
                  <a:pt x="16329" y="7095"/>
                </a:lnTo>
                <a:lnTo>
                  <a:pt x="16356" y="7095"/>
                </a:lnTo>
                <a:lnTo>
                  <a:pt x="16364" y="7095"/>
                </a:lnTo>
                <a:lnTo>
                  <a:pt x="16373" y="7095"/>
                </a:lnTo>
                <a:lnTo>
                  <a:pt x="16382" y="7104"/>
                </a:lnTo>
                <a:lnTo>
                  <a:pt x="16409" y="7095"/>
                </a:lnTo>
                <a:lnTo>
                  <a:pt x="16409" y="7086"/>
                </a:lnTo>
                <a:lnTo>
                  <a:pt x="16417" y="7077"/>
                </a:lnTo>
                <a:lnTo>
                  <a:pt x="16417" y="7068"/>
                </a:lnTo>
                <a:lnTo>
                  <a:pt x="16417" y="7060"/>
                </a:lnTo>
                <a:lnTo>
                  <a:pt x="16417" y="7051"/>
                </a:lnTo>
                <a:lnTo>
                  <a:pt x="16435" y="7033"/>
                </a:lnTo>
                <a:lnTo>
                  <a:pt x="16444" y="7033"/>
                </a:lnTo>
                <a:lnTo>
                  <a:pt x="16470" y="7024"/>
                </a:lnTo>
                <a:lnTo>
                  <a:pt x="16497" y="7024"/>
                </a:lnTo>
                <a:lnTo>
                  <a:pt x="16506" y="7024"/>
                </a:lnTo>
                <a:lnTo>
                  <a:pt x="16514" y="7007"/>
                </a:lnTo>
                <a:lnTo>
                  <a:pt x="16523" y="6980"/>
                </a:lnTo>
                <a:lnTo>
                  <a:pt x="16532" y="6962"/>
                </a:lnTo>
                <a:lnTo>
                  <a:pt x="16541" y="6962"/>
                </a:lnTo>
                <a:lnTo>
                  <a:pt x="16559" y="6954"/>
                </a:lnTo>
                <a:lnTo>
                  <a:pt x="16576" y="6954"/>
                </a:lnTo>
                <a:lnTo>
                  <a:pt x="16594" y="6954"/>
                </a:lnTo>
                <a:lnTo>
                  <a:pt x="16603" y="6945"/>
                </a:lnTo>
                <a:lnTo>
                  <a:pt x="16603" y="6936"/>
                </a:lnTo>
                <a:lnTo>
                  <a:pt x="16603" y="6927"/>
                </a:lnTo>
                <a:lnTo>
                  <a:pt x="16603" y="6909"/>
                </a:lnTo>
                <a:lnTo>
                  <a:pt x="16603" y="6901"/>
                </a:lnTo>
                <a:lnTo>
                  <a:pt x="16603" y="6892"/>
                </a:lnTo>
                <a:lnTo>
                  <a:pt x="16603" y="6883"/>
                </a:lnTo>
                <a:lnTo>
                  <a:pt x="16603" y="6874"/>
                </a:lnTo>
                <a:lnTo>
                  <a:pt x="16612" y="6865"/>
                </a:lnTo>
                <a:lnTo>
                  <a:pt x="16612" y="6848"/>
                </a:lnTo>
                <a:lnTo>
                  <a:pt x="16620" y="6848"/>
                </a:lnTo>
                <a:lnTo>
                  <a:pt x="16629" y="6830"/>
                </a:lnTo>
                <a:lnTo>
                  <a:pt x="16629" y="6821"/>
                </a:lnTo>
                <a:lnTo>
                  <a:pt x="16638" y="6821"/>
                </a:lnTo>
                <a:lnTo>
                  <a:pt x="16638" y="6830"/>
                </a:lnTo>
                <a:lnTo>
                  <a:pt x="16638" y="6839"/>
                </a:lnTo>
                <a:lnTo>
                  <a:pt x="16647" y="6839"/>
                </a:lnTo>
                <a:lnTo>
                  <a:pt x="16656" y="6839"/>
                </a:lnTo>
                <a:lnTo>
                  <a:pt x="16656" y="6830"/>
                </a:lnTo>
                <a:lnTo>
                  <a:pt x="16673" y="6812"/>
                </a:lnTo>
                <a:lnTo>
                  <a:pt x="16682" y="6786"/>
                </a:lnTo>
                <a:lnTo>
                  <a:pt x="16700" y="6768"/>
                </a:lnTo>
                <a:lnTo>
                  <a:pt x="16717" y="6759"/>
                </a:lnTo>
                <a:lnTo>
                  <a:pt x="16735" y="6733"/>
                </a:lnTo>
                <a:lnTo>
                  <a:pt x="16744" y="6724"/>
                </a:lnTo>
                <a:lnTo>
                  <a:pt x="16744" y="6715"/>
                </a:lnTo>
                <a:lnTo>
                  <a:pt x="16753" y="6698"/>
                </a:lnTo>
                <a:lnTo>
                  <a:pt x="16753" y="6689"/>
                </a:lnTo>
                <a:lnTo>
                  <a:pt x="16753" y="6680"/>
                </a:lnTo>
                <a:lnTo>
                  <a:pt x="16744" y="6680"/>
                </a:lnTo>
                <a:lnTo>
                  <a:pt x="16735" y="6671"/>
                </a:lnTo>
                <a:lnTo>
                  <a:pt x="16726" y="6671"/>
                </a:lnTo>
                <a:lnTo>
                  <a:pt x="16717" y="6654"/>
                </a:lnTo>
                <a:lnTo>
                  <a:pt x="16709" y="6645"/>
                </a:lnTo>
                <a:lnTo>
                  <a:pt x="16700" y="6627"/>
                </a:lnTo>
                <a:lnTo>
                  <a:pt x="16691" y="6618"/>
                </a:lnTo>
                <a:lnTo>
                  <a:pt x="16682" y="6609"/>
                </a:lnTo>
                <a:lnTo>
                  <a:pt x="16673" y="6602"/>
                </a:lnTo>
                <a:lnTo>
                  <a:pt x="16664" y="6593"/>
                </a:lnTo>
                <a:lnTo>
                  <a:pt x="16656" y="6593"/>
                </a:lnTo>
                <a:lnTo>
                  <a:pt x="16647" y="6593"/>
                </a:lnTo>
                <a:lnTo>
                  <a:pt x="16629" y="6584"/>
                </a:lnTo>
                <a:lnTo>
                  <a:pt x="16612" y="6584"/>
                </a:lnTo>
                <a:lnTo>
                  <a:pt x="16594" y="6584"/>
                </a:lnTo>
                <a:lnTo>
                  <a:pt x="16559" y="6566"/>
                </a:lnTo>
                <a:lnTo>
                  <a:pt x="16541" y="6549"/>
                </a:lnTo>
                <a:lnTo>
                  <a:pt x="16532" y="6540"/>
                </a:lnTo>
                <a:lnTo>
                  <a:pt x="16523" y="6531"/>
                </a:lnTo>
                <a:lnTo>
                  <a:pt x="16506" y="6505"/>
                </a:lnTo>
                <a:lnTo>
                  <a:pt x="16506" y="6487"/>
                </a:lnTo>
                <a:lnTo>
                  <a:pt x="16497" y="6487"/>
                </a:lnTo>
                <a:lnTo>
                  <a:pt x="16497" y="6443"/>
                </a:lnTo>
                <a:lnTo>
                  <a:pt x="16497" y="6434"/>
                </a:lnTo>
                <a:lnTo>
                  <a:pt x="16497" y="6425"/>
                </a:lnTo>
                <a:lnTo>
                  <a:pt x="16506" y="6399"/>
                </a:lnTo>
                <a:lnTo>
                  <a:pt x="16506" y="6390"/>
                </a:lnTo>
                <a:lnTo>
                  <a:pt x="16506" y="6381"/>
                </a:lnTo>
                <a:lnTo>
                  <a:pt x="16497" y="6381"/>
                </a:lnTo>
                <a:lnTo>
                  <a:pt x="16497" y="6390"/>
                </a:lnTo>
                <a:lnTo>
                  <a:pt x="16488" y="6390"/>
                </a:lnTo>
                <a:lnTo>
                  <a:pt x="16479" y="6407"/>
                </a:lnTo>
                <a:lnTo>
                  <a:pt x="16479" y="6416"/>
                </a:lnTo>
                <a:lnTo>
                  <a:pt x="16470" y="6425"/>
                </a:lnTo>
                <a:lnTo>
                  <a:pt x="16435" y="6452"/>
                </a:lnTo>
                <a:lnTo>
                  <a:pt x="16435" y="6460"/>
                </a:lnTo>
                <a:lnTo>
                  <a:pt x="16426" y="6460"/>
                </a:lnTo>
                <a:lnTo>
                  <a:pt x="16426" y="6469"/>
                </a:lnTo>
                <a:lnTo>
                  <a:pt x="16409" y="6487"/>
                </a:lnTo>
                <a:lnTo>
                  <a:pt x="16382" y="6505"/>
                </a:lnTo>
                <a:lnTo>
                  <a:pt x="16373" y="6505"/>
                </a:lnTo>
                <a:lnTo>
                  <a:pt x="16373" y="6513"/>
                </a:lnTo>
                <a:lnTo>
                  <a:pt x="16373" y="6522"/>
                </a:lnTo>
                <a:lnTo>
                  <a:pt x="16364" y="6522"/>
                </a:lnTo>
                <a:lnTo>
                  <a:pt x="16364" y="6531"/>
                </a:lnTo>
                <a:lnTo>
                  <a:pt x="16356" y="6540"/>
                </a:lnTo>
                <a:lnTo>
                  <a:pt x="16347" y="6549"/>
                </a:lnTo>
                <a:lnTo>
                  <a:pt x="16338" y="6549"/>
                </a:lnTo>
                <a:lnTo>
                  <a:pt x="16320" y="6557"/>
                </a:lnTo>
                <a:lnTo>
                  <a:pt x="16312" y="6557"/>
                </a:lnTo>
                <a:lnTo>
                  <a:pt x="16276" y="6557"/>
                </a:lnTo>
                <a:lnTo>
                  <a:pt x="16259" y="6549"/>
                </a:lnTo>
                <a:lnTo>
                  <a:pt x="16223" y="6549"/>
                </a:lnTo>
                <a:lnTo>
                  <a:pt x="16215" y="6557"/>
                </a:lnTo>
                <a:lnTo>
                  <a:pt x="16197" y="6566"/>
                </a:lnTo>
                <a:lnTo>
                  <a:pt x="16188" y="6566"/>
                </a:lnTo>
                <a:lnTo>
                  <a:pt x="16170" y="6566"/>
                </a:lnTo>
                <a:lnTo>
                  <a:pt x="16162" y="6557"/>
                </a:lnTo>
                <a:lnTo>
                  <a:pt x="16162" y="6549"/>
                </a:lnTo>
                <a:lnTo>
                  <a:pt x="16162" y="6540"/>
                </a:lnTo>
                <a:lnTo>
                  <a:pt x="16153" y="6549"/>
                </a:lnTo>
                <a:lnTo>
                  <a:pt x="16153" y="6540"/>
                </a:lnTo>
                <a:lnTo>
                  <a:pt x="16144" y="6540"/>
                </a:lnTo>
                <a:lnTo>
                  <a:pt x="16135" y="6540"/>
                </a:lnTo>
                <a:lnTo>
                  <a:pt x="16126" y="6540"/>
                </a:lnTo>
                <a:lnTo>
                  <a:pt x="16135" y="6531"/>
                </a:lnTo>
                <a:lnTo>
                  <a:pt x="16135" y="6522"/>
                </a:lnTo>
                <a:lnTo>
                  <a:pt x="16126" y="6522"/>
                </a:lnTo>
                <a:lnTo>
                  <a:pt x="16126" y="6513"/>
                </a:lnTo>
                <a:lnTo>
                  <a:pt x="16135" y="6513"/>
                </a:lnTo>
                <a:lnTo>
                  <a:pt x="16144" y="6496"/>
                </a:lnTo>
                <a:lnTo>
                  <a:pt x="16153" y="6487"/>
                </a:lnTo>
                <a:lnTo>
                  <a:pt x="16153" y="6478"/>
                </a:lnTo>
                <a:lnTo>
                  <a:pt x="16144" y="6460"/>
                </a:lnTo>
                <a:lnTo>
                  <a:pt x="16144" y="6452"/>
                </a:lnTo>
                <a:lnTo>
                  <a:pt x="16144" y="6443"/>
                </a:lnTo>
                <a:lnTo>
                  <a:pt x="16144" y="6434"/>
                </a:lnTo>
                <a:lnTo>
                  <a:pt x="16144" y="6425"/>
                </a:lnTo>
                <a:lnTo>
                  <a:pt x="16144" y="6416"/>
                </a:lnTo>
                <a:lnTo>
                  <a:pt x="16135" y="6407"/>
                </a:lnTo>
                <a:lnTo>
                  <a:pt x="16126" y="6399"/>
                </a:lnTo>
                <a:lnTo>
                  <a:pt x="16117" y="6399"/>
                </a:lnTo>
                <a:lnTo>
                  <a:pt x="16109" y="6407"/>
                </a:lnTo>
                <a:lnTo>
                  <a:pt x="16100" y="6434"/>
                </a:lnTo>
                <a:lnTo>
                  <a:pt x="16100" y="6443"/>
                </a:lnTo>
                <a:lnTo>
                  <a:pt x="16091" y="6452"/>
                </a:lnTo>
                <a:lnTo>
                  <a:pt x="16091" y="6469"/>
                </a:lnTo>
                <a:lnTo>
                  <a:pt x="16091" y="6496"/>
                </a:lnTo>
                <a:lnTo>
                  <a:pt x="16091" y="6505"/>
                </a:lnTo>
                <a:lnTo>
                  <a:pt x="16082" y="6496"/>
                </a:lnTo>
                <a:lnTo>
                  <a:pt x="16082" y="6487"/>
                </a:lnTo>
                <a:lnTo>
                  <a:pt x="16073" y="6478"/>
                </a:lnTo>
                <a:lnTo>
                  <a:pt x="16073" y="6460"/>
                </a:lnTo>
                <a:lnTo>
                  <a:pt x="16065" y="6452"/>
                </a:lnTo>
                <a:lnTo>
                  <a:pt x="16056" y="6443"/>
                </a:lnTo>
                <a:lnTo>
                  <a:pt x="16047" y="6434"/>
                </a:lnTo>
                <a:lnTo>
                  <a:pt x="16047" y="6425"/>
                </a:lnTo>
                <a:lnTo>
                  <a:pt x="16038" y="6425"/>
                </a:lnTo>
                <a:lnTo>
                  <a:pt x="16038" y="6407"/>
                </a:lnTo>
                <a:lnTo>
                  <a:pt x="16038" y="6399"/>
                </a:lnTo>
                <a:lnTo>
                  <a:pt x="16047" y="6399"/>
                </a:lnTo>
                <a:lnTo>
                  <a:pt x="16047" y="6381"/>
                </a:lnTo>
                <a:lnTo>
                  <a:pt x="16038" y="6372"/>
                </a:lnTo>
                <a:lnTo>
                  <a:pt x="16038" y="6363"/>
                </a:lnTo>
                <a:lnTo>
                  <a:pt x="16029" y="6363"/>
                </a:lnTo>
                <a:lnTo>
                  <a:pt x="16029" y="6354"/>
                </a:lnTo>
                <a:lnTo>
                  <a:pt x="16038" y="6354"/>
                </a:lnTo>
                <a:lnTo>
                  <a:pt x="16047" y="6354"/>
                </a:lnTo>
                <a:lnTo>
                  <a:pt x="16029" y="6346"/>
                </a:lnTo>
                <a:lnTo>
                  <a:pt x="16012" y="6337"/>
                </a:lnTo>
                <a:lnTo>
                  <a:pt x="15994" y="6319"/>
                </a:lnTo>
                <a:lnTo>
                  <a:pt x="15985" y="6319"/>
                </a:lnTo>
                <a:lnTo>
                  <a:pt x="15976" y="6302"/>
                </a:lnTo>
                <a:lnTo>
                  <a:pt x="15967" y="6293"/>
                </a:lnTo>
                <a:lnTo>
                  <a:pt x="15976" y="6293"/>
                </a:lnTo>
                <a:lnTo>
                  <a:pt x="15967" y="6293"/>
                </a:lnTo>
                <a:lnTo>
                  <a:pt x="15967" y="6284"/>
                </a:lnTo>
                <a:lnTo>
                  <a:pt x="15950" y="6284"/>
                </a:lnTo>
                <a:lnTo>
                  <a:pt x="15941" y="6275"/>
                </a:lnTo>
                <a:lnTo>
                  <a:pt x="15941" y="6266"/>
                </a:lnTo>
                <a:lnTo>
                  <a:pt x="15950" y="6266"/>
                </a:lnTo>
                <a:lnTo>
                  <a:pt x="15941" y="6257"/>
                </a:lnTo>
                <a:lnTo>
                  <a:pt x="15932" y="6240"/>
                </a:lnTo>
                <a:lnTo>
                  <a:pt x="15923" y="6222"/>
                </a:lnTo>
                <a:lnTo>
                  <a:pt x="15923" y="6213"/>
                </a:lnTo>
                <a:lnTo>
                  <a:pt x="15915" y="6204"/>
                </a:lnTo>
                <a:lnTo>
                  <a:pt x="15915" y="6196"/>
                </a:lnTo>
                <a:lnTo>
                  <a:pt x="15915" y="6187"/>
                </a:lnTo>
                <a:lnTo>
                  <a:pt x="15906" y="6178"/>
                </a:lnTo>
                <a:lnTo>
                  <a:pt x="15897" y="6169"/>
                </a:lnTo>
                <a:lnTo>
                  <a:pt x="15897" y="6151"/>
                </a:lnTo>
                <a:lnTo>
                  <a:pt x="15888" y="6151"/>
                </a:lnTo>
                <a:lnTo>
                  <a:pt x="15888" y="6143"/>
                </a:lnTo>
                <a:lnTo>
                  <a:pt x="15879" y="6143"/>
                </a:lnTo>
                <a:lnTo>
                  <a:pt x="15870" y="6143"/>
                </a:lnTo>
                <a:lnTo>
                  <a:pt x="15862" y="6143"/>
                </a:lnTo>
                <a:lnTo>
                  <a:pt x="15870" y="6134"/>
                </a:lnTo>
                <a:lnTo>
                  <a:pt x="15879" y="6125"/>
                </a:lnTo>
                <a:lnTo>
                  <a:pt x="15888" y="6125"/>
                </a:lnTo>
                <a:lnTo>
                  <a:pt x="15897" y="6125"/>
                </a:lnTo>
                <a:lnTo>
                  <a:pt x="15888" y="6116"/>
                </a:lnTo>
                <a:lnTo>
                  <a:pt x="15888" y="6107"/>
                </a:lnTo>
                <a:lnTo>
                  <a:pt x="15879" y="6099"/>
                </a:lnTo>
                <a:lnTo>
                  <a:pt x="15888" y="6090"/>
                </a:lnTo>
                <a:lnTo>
                  <a:pt x="15897" y="6090"/>
                </a:lnTo>
                <a:lnTo>
                  <a:pt x="15915" y="6099"/>
                </a:lnTo>
                <a:lnTo>
                  <a:pt x="15923" y="6099"/>
                </a:lnTo>
                <a:lnTo>
                  <a:pt x="15932" y="6090"/>
                </a:lnTo>
                <a:lnTo>
                  <a:pt x="15950" y="6090"/>
                </a:lnTo>
                <a:lnTo>
                  <a:pt x="15950" y="6081"/>
                </a:lnTo>
                <a:lnTo>
                  <a:pt x="15950" y="6072"/>
                </a:lnTo>
                <a:lnTo>
                  <a:pt x="15950" y="6063"/>
                </a:lnTo>
                <a:lnTo>
                  <a:pt x="15959" y="6054"/>
                </a:lnTo>
                <a:lnTo>
                  <a:pt x="15967" y="6054"/>
                </a:lnTo>
                <a:lnTo>
                  <a:pt x="15976" y="6054"/>
                </a:lnTo>
                <a:lnTo>
                  <a:pt x="15976" y="6063"/>
                </a:lnTo>
                <a:lnTo>
                  <a:pt x="15967" y="6063"/>
                </a:lnTo>
                <a:lnTo>
                  <a:pt x="15959" y="6063"/>
                </a:lnTo>
                <a:lnTo>
                  <a:pt x="15994" y="6081"/>
                </a:lnTo>
                <a:lnTo>
                  <a:pt x="16003" y="6090"/>
                </a:lnTo>
                <a:lnTo>
                  <a:pt x="16029" y="6072"/>
                </a:lnTo>
                <a:lnTo>
                  <a:pt x="16038" y="6072"/>
                </a:lnTo>
                <a:lnTo>
                  <a:pt x="16038" y="6090"/>
                </a:lnTo>
                <a:lnTo>
                  <a:pt x="16047" y="6099"/>
                </a:lnTo>
                <a:lnTo>
                  <a:pt x="16065" y="6116"/>
                </a:lnTo>
                <a:lnTo>
                  <a:pt x="16073" y="6125"/>
                </a:lnTo>
                <a:lnTo>
                  <a:pt x="16082" y="6143"/>
                </a:lnTo>
                <a:lnTo>
                  <a:pt x="16082" y="6151"/>
                </a:lnTo>
                <a:lnTo>
                  <a:pt x="16082" y="6160"/>
                </a:lnTo>
                <a:lnTo>
                  <a:pt x="16091" y="6160"/>
                </a:lnTo>
                <a:lnTo>
                  <a:pt x="16100" y="6169"/>
                </a:lnTo>
                <a:lnTo>
                  <a:pt x="16091" y="6178"/>
                </a:lnTo>
                <a:lnTo>
                  <a:pt x="16100" y="6178"/>
                </a:lnTo>
                <a:lnTo>
                  <a:pt x="16109" y="6187"/>
                </a:lnTo>
                <a:lnTo>
                  <a:pt x="16109" y="6196"/>
                </a:lnTo>
                <a:lnTo>
                  <a:pt x="16109" y="6213"/>
                </a:lnTo>
                <a:lnTo>
                  <a:pt x="16117" y="6213"/>
                </a:lnTo>
                <a:lnTo>
                  <a:pt x="16126" y="6231"/>
                </a:lnTo>
                <a:lnTo>
                  <a:pt x="16126" y="6240"/>
                </a:lnTo>
                <a:lnTo>
                  <a:pt x="16144" y="6257"/>
                </a:lnTo>
                <a:lnTo>
                  <a:pt x="16153" y="6266"/>
                </a:lnTo>
                <a:lnTo>
                  <a:pt x="16170" y="6266"/>
                </a:lnTo>
                <a:lnTo>
                  <a:pt x="16179" y="6266"/>
                </a:lnTo>
                <a:lnTo>
                  <a:pt x="16197" y="6275"/>
                </a:lnTo>
                <a:lnTo>
                  <a:pt x="16215" y="6284"/>
                </a:lnTo>
                <a:lnTo>
                  <a:pt x="16223" y="6293"/>
                </a:lnTo>
                <a:lnTo>
                  <a:pt x="16223" y="6302"/>
                </a:lnTo>
                <a:lnTo>
                  <a:pt x="16232" y="6302"/>
                </a:lnTo>
                <a:lnTo>
                  <a:pt x="16250" y="6319"/>
                </a:lnTo>
                <a:lnTo>
                  <a:pt x="16276" y="6328"/>
                </a:lnTo>
                <a:lnTo>
                  <a:pt x="16285" y="6337"/>
                </a:lnTo>
                <a:lnTo>
                  <a:pt x="16294" y="6346"/>
                </a:lnTo>
                <a:lnTo>
                  <a:pt x="16303" y="6354"/>
                </a:lnTo>
                <a:lnTo>
                  <a:pt x="16312" y="6354"/>
                </a:lnTo>
                <a:lnTo>
                  <a:pt x="16329" y="6354"/>
                </a:lnTo>
                <a:lnTo>
                  <a:pt x="16347" y="6354"/>
                </a:lnTo>
                <a:lnTo>
                  <a:pt x="16364" y="6363"/>
                </a:lnTo>
                <a:lnTo>
                  <a:pt x="16373" y="6372"/>
                </a:lnTo>
                <a:lnTo>
                  <a:pt x="16382" y="6372"/>
                </a:lnTo>
                <a:lnTo>
                  <a:pt x="16391" y="6363"/>
                </a:lnTo>
                <a:lnTo>
                  <a:pt x="16409" y="6354"/>
                </a:lnTo>
                <a:lnTo>
                  <a:pt x="16417" y="6346"/>
                </a:lnTo>
                <a:lnTo>
                  <a:pt x="16435" y="6346"/>
                </a:lnTo>
                <a:lnTo>
                  <a:pt x="16444" y="6337"/>
                </a:lnTo>
                <a:lnTo>
                  <a:pt x="16444" y="6328"/>
                </a:lnTo>
                <a:lnTo>
                  <a:pt x="16470" y="6328"/>
                </a:lnTo>
                <a:lnTo>
                  <a:pt x="16479" y="6319"/>
                </a:lnTo>
                <a:lnTo>
                  <a:pt x="16497" y="6319"/>
                </a:lnTo>
                <a:lnTo>
                  <a:pt x="16497" y="6310"/>
                </a:lnTo>
                <a:lnTo>
                  <a:pt x="16523" y="6319"/>
                </a:lnTo>
                <a:lnTo>
                  <a:pt x="16532" y="6319"/>
                </a:lnTo>
                <a:lnTo>
                  <a:pt x="16541" y="6328"/>
                </a:lnTo>
                <a:lnTo>
                  <a:pt x="16550" y="6337"/>
                </a:lnTo>
                <a:lnTo>
                  <a:pt x="16550" y="6346"/>
                </a:lnTo>
                <a:lnTo>
                  <a:pt x="16550" y="6354"/>
                </a:lnTo>
                <a:lnTo>
                  <a:pt x="16559" y="6381"/>
                </a:lnTo>
                <a:lnTo>
                  <a:pt x="16559" y="6399"/>
                </a:lnTo>
                <a:lnTo>
                  <a:pt x="16559" y="6407"/>
                </a:lnTo>
                <a:lnTo>
                  <a:pt x="16567" y="6416"/>
                </a:lnTo>
                <a:lnTo>
                  <a:pt x="16567" y="6425"/>
                </a:lnTo>
                <a:lnTo>
                  <a:pt x="16603" y="6434"/>
                </a:lnTo>
                <a:lnTo>
                  <a:pt x="16612" y="6434"/>
                </a:lnTo>
                <a:lnTo>
                  <a:pt x="16620" y="6434"/>
                </a:lnTo>
                <a:lnTo>
                  <a:pt x="16638" y="6443"/>
                </a:lnTo>
                <a:lnTo>
                  <a:pt x="16647" y="6443"/>
                </a:lnTo>
                <a:lnTo>
                  <a:pt x="16656" y="6443"/>
                </a:lnTo>
                <a:lnTo>
                  <a:pt x="16682" y="6443"/>
                </a:lnTo>
                <a:lnTo>
                  <a:pt x="16700" y="6452"/>
                </a:lnTo>
                <a:lnTo>
                  <a:pt x="16709" y="6452"/>
                </a:lnTo>
                <a:lnTo>
                  <a:pt x="16726" y="6452"/>
                </a:lnTo>
                <a:lnTo>
                  <a:pt x="16735" y="6452"/>
                </a:lnTo>
                <a:lnTo>
                  <a:pt x="16753" y="6452"/>
                </a:lnTo>
                <a:lnTo>
                  <a:pt x="16762" y="6460"/>
                </a:lnTo>
                <a:lnTo>
                  <a:pt x="16770" y="6460"/>
                </a:lnTo>
                <a:lnTo>
                  <a:pt x="16797" y="6460"/>
                </a:lnTo>
                <a:lnTo>
                  <a:pt x="16806" y="6452"/>
                </a:lnTo>
                <a:lnTo>
                  <a:pt x="16814" y="6452"/>
                </a:lnTo>
                <a:lnTo>
                  <a:pt x="16814" y="6460"/>
                </a:lnTo>
                <a:lnTo>
                  <a:pt x="16850" y="6469"/>
                </a:lnTo>
                <a:lnTo>
                  <a:pt x="16859" y="6478"/>
                </a:lnTo>
                <a:lnTo>
                  <a:pt x="16867" y="6478"/>
                </a:lnTo>
                <a:lnTo>
                  <a:pt x="16876" y="6478"/>
                </a:lnTo>
                <a:lnTo>
                  <a:pt x="16876" y="6469"/>
                </a:lnTo>
                <a:lnTo>
                  <a:pt x="16894" y="6478"/>
                </a:lnTo>
                <a:lnTo>
                  <a:pt x="16911" y="6478"/>
                </a:lnTo>
                <a:lnTo>
                  <a:pt x="16920" y="6478"/>
                </a:lnTo>
                <a:lnTo>
                  <a:pt x="16929" y="6469"/>
                </a:lnTo>
                <a:lnTo>
                  <a:pt x="16938" y="6478"/>
                </a:lnTo>
                <a:lnTo>
                  <a:pt x="16947" y="6478"/>
                </a:lnTo>
                <a:lnTo>
                  <a:pt x="16947" y="6469"/>
                </a:lnTo>
                <a:lnTo>
                  <a:pt x="16956" y="6469"/>
                </a:lnTo>
                <a:lnTo>
                  <a:pt x="16964" y="6469"/>
                </a:lnTo>
                <a:lnTo>
                  <a:pt x="16991" y="6469"/>
                </a:lnTo>
                <a:lnTo>
                  <a:pt x="17000" y="6469"/>
                </a:lnTo>
                <a:lnTo>
                  <a:pt x="17009" y="6469"/>
                </a:lnTo>
                <a:lnTo>
                  <a:pt x="17026" y="6469"/>
                </a:lnTo>
                <a:lnTo>
                  <a:pt x="17026" y="6460"/>
                </a:lnTo>
                <a:lnTo>
                  <a:pt x="17044" y="6460"/>
                </a:lnTo>
                <a:lnTo>
                  <a:pt x="17053" y="6460"/>
                </a:lnTo>
                <a:lnTo>
                  <a:pt x="17061" y="6460"/>
                </a:lnTo>
                <a:lnTo>
                  <a:pt x="17061" y="6452"/>
                </a:lnTo>
                <a:lnTo>
                  <a:pt x="17070" y="6460"/>
                </a:lnTo>
                <a:lnTo>
                  <a:pt x="17106" y="6469"/>
                </a:lnTo>
                <a:lnTo>
                  <a:pt x="17114" y="6460"/>
                </a:lnTo>
                <a:lnTo>
                  <a:pt x="17141" y="6460"/>
                </a:lnTo>
                <a:lnTo>
                  <a:pt x="17167" y="6460"/>
                </a:lnTo>
                <a:lnTo>
                  <a:pt x="17185" y="6460"/>
                </a:lnTo>
                <a:lnTo>
                  <a:pt x="17203" y="6452"/>
                </a:lnTo>
                <a:lnTo>
                  <a:pt x="17229" y="6452"/>
                </a:lnTo>
                <a:lnTo>
                  <a:pt x="17238" y="6452"/>
                </a:lnTo>
                <a:lnTo>
                  <a:pt x="17247" y="6452"/>
                </a:lnTo>
                <a:lnTo>
                  <a:pt x="17238" y="6452"/>
                </a:lnTo>
                <a:lnTo>
                  <a:pt x="17220" y="6452"/>
                </a:lnTo>
                <a:lnTo>
                  <a:pt x="17220" y="6443"/>
                </a:lnTo>
                <a:lnTo>
                  <a:pt x="17229" y="6443"/>
                </a:lnTo>
                <a:lnTo>
                  <a:pt x="17238" y="6443"/>
                </a:lnTo>
                <a:lnTo>
                  <a:pt x="17247" y="6452"/>
                </a:lnTo>
                <a:lnTo>
                  <a:pt x="17247" y="6460"/>
                </a:lnTo>
                <a:lnTo>
                  <a:pt x="17256" y="6469"/>
                </a:lnTo>
                <a:lnTo>
                  <a:pt x="17264" y="6478"/>
                </a:lnTo>
                <a:lnTo>
                  <a:pt x="17256" y="6496"/>
                </a:lnTo>
                <a:lnTo>
                  <a:pt x="17264" y="6496"/>
                </a:lnTo>
                <a:lnTo>
                  <a:pt x="17291" y="6505"/>
                </a:lnTo>
                <a:lnTo>
                  <a:pt x="17300" y="6540"/>
                </a:lnTo>
                <a:lnTo>
                  <a:pt x="17308" y="6540"/>
                </a:lnTo>
                <a:lnTo>
                  <a:pt x="17308" y="6549"/>
                </a:lnTo>
                <a:lnTo>
                  <a:pt x="17308" y="6557"/>
                </a:lnTo>
                <a:lnTo>
                  <a:pt x="17317" y="6557"/>
                </a:lnTo>
                <a:lnTo>
                  <a:pt x="17317" y="6566"/>
                </a:lnTo>
                <a:lnTo>
                  <a:pt x="17326" y="6575"/>
                </a:lnTo>
                <a:lnTo>
                  <a:pt x="17326" y="6566"/>
                </a:lnTo>
                <a:lnTo>
                  <a:pt x="17326" y="6575"/>
                </a:lnTo>
                <a:lnTo>
                  <a:pt x="17335" y="6575"/>
                </a:lnTo>
                <a:lnTo>
                  <a:pt x="17344" y="6575"/>
                </a:lnTo>
                <a:lnTo>
                  <a:pt x="17353" y="6575"/>
                </a:lnTo>
                <a:lnTo>
                  <a:pt x="17361" y="6575"/>
                </a:lnTo>
                <a:lnTo>
                  <a:pt x="17361" y="6584"/>
                </a:lnTo>
                <a:lnTo>
                  <a:pt x="17370" y="6584"/>
                </a:lnTo>
                <a:lnTo>
                  <a:pt x="17370" y="6575"/>
                </a:lnTo>
                <a:lnTo>
                  <a:pt x="17370" y="6584"/>
                </a:lnTo>
                <a:lnTo>
                  <a:pt x="17370" y="6593"/>
                </a:lnTo>
                <a:lnTo>
                  <a:pt x="17379" y="6593"/>
                </a:lnTo>
                <a:lnTo>
                  <a:pt x="17388" y="6584"/>
                </a:lnTo>
                <a:lnTo>
                  <a:pt x="17406" y="6575"/>
                </a:lnTo>
                <a:lnTo>
                  <a:pt x="17414" y="6575"/>
                </a:lnTo>
                <a:lnTo>
                  <a:pt x="17406" y="6584"/>
                </a:lnTo>
                <a:lnTo>
                  <a:pt x="17388" y="6593"/>
                </a:lnTo>
                <a:lnTo>
                  <a:pt x="17388" y="6602"/>
                </a:lnTo>
                <a:lnTo>
                  <a:pt x="17397" y="6609"/>
                </a:lnTo>
                <a:lnTo>
                  <a:pt x="17406" y="6627"/>
                </a:lnTo>
                <a:lnTo>
                  <a:pt x="17414" y="6636"/>
                </a:lnTo>
                <a:lnTo>
                  <a:pt x="17450" y="6654"/>
                </a:lnTo>
                <a:lnTo>
                  <a:pt x="17476" y="6662"/>
                </a:lnTo>
                <a:lnTo>
                  <a:pt x="17485" y="6662"/>
                </a:lnTo>
                <a:lnTo>
                  <a:pt x="17494" y="6654"/>
                </a:lnTo>
                <a:lnTo>
                  <a:pt x="17511" y="6645"/>
                </a:lnTo>
                <a:lnTo>
                  <a:pt x="17520" y="6645"/>
                </a:lnTo>
                <a:lnTo>
                  <a:pt x="17529" y="6645"/>
                </a:lnTo>
                <a:lnTo>
                  <a:pt x="17529" y="6636"/>
                </a:lnTo>
                <a:lnTo>
                  <a:pt x="17538" y="6636"/>
                </a:lnTo>
                <a:lnTo>
                  <a:pt x="17538" y="6645"/>
                </a:lnTo>
                <a:lnTo>
                  <a:pt x="17529" y="6654"/>
                </a:lnTo>
                <a:lnTo>
                  <a:pt x="17511" y="6671"/>
                </a:lnTo>
                <a:lnTo>
                  <a:pt x="17503" y="6671"/>
                </a:lnTo>
                <a:lnTo>
                  <a:pt x="17485" y="6680"/>
                </a:lnTo>
                <a:lnTo>
                  <a:pt x="17476" y="6689"/>
                </a:lnTo>
                <a:lnTo>
                  <a:pt x="17467" y="6689"/>
                </a:lnTo>
                <a:lnTo>
                  <a:pt x="17450" y="6698"/>
                </a:lnTo>
                <a:lnTo>
                  <a:pt x="17441" y="6689"/>
                </a:lnTo>
                <a:lnTo>
                  <a:pt x="17432" y="6680"/>
                </a:lnTo>
                <a:lnTo>
                  <a:pt x="17432" y="6689"/>
                </a:lnTo>
                <a:lnTo>
                  <a:pt x="17423" y="6698"/>
                </a:lnTo>
                <a:lnTo>
                  <a:pt x="17432" y="6706"/>
                </a:lnTo>
                <a:lnTo>
                  <a:pt x="17441" y="6715"/>
                </a:lnTo>
                <a:lnTo>
                  <a:pt x="17458" y="6733"/>
                </a:lnTo>
                <a:lnTo>
                  <a:pt x="17467" y="6742"/>
                </a:lnTo>
                <a:lnTo>
                  <a:pt x="17485" y="6759"/>
                </a:lnTo>
                <a:lnTo>
                  <a:pt x="17503" y="6777"/>
                </a:lnTo>
                <a:lnTo>
                  <a:pt x="17511" y="6786"/>
                </a:lnTo>
                <a:lnTo>
                  <a:pt x="17538" y="6804"/>
                </a:lnTo>
                <a:lnTo>
                  <a:pt x="17556" y="6812"/>
                </a:lnTo>
                <a:lnTo>
                  <a:pt x="17564" y="6812"/>
                </a:lnTo>
                <a:lnTo>
                  <a:pt x="17582" y="6812"/>
                </a:lnTo>
                <a:lnTo>
                  <a:pt x="17608" y="6804"/>
                </a:lnTo>
                <a:lnTo>
                  <a:pt x="17617" y="6795"/>
                </a:lnTo>
                <a:lnTo>
                  <a:pt x="17653" y="6786"/>
                </a:lnTo>
                <a:lnTo>
                  <a:pt x="17653" y="6777"/>
                </a:lnTo>
                <a:lnTo>
                  <a:pt x="17670" y="6751"/>
                </a:lnTo>
                <a:lnTo>
                  <a:pt x="17670" y="6742"/>
                </a:lnTo>
                <a:lnTo>
                  <a:pt x="17661" y="6742"/>
                </a:lnTo>
                <a:lnTo>
                  <a:pt x="17661" y="6733"/>
                </a:lnTo>
                <a:lnTo>
                  <a:pt x="17653" y="6733"/>
                </a:lnTo>
                <a:lnTo>
                  <a:pt x="17653" y="6724"/>
                </a:lnTo>
                <a:lnTo>
                  <a:pt x="17661" y="6715"/>
                </a:lnTo>
                <a:lnTo>
                  <a:pt x="17670" y="6715"/>
                </a:lnTo>
                <a:lnTo>
                  <a:pt x="17670" y="6706"/>
                </a:lnTo>
                <a:lnTo>
                  <a:pt x="17670" y="6698"/>
                </a:lnTo>
                <a:lnTo>
                  <a:pt x="17661" y="6698"/>
                </a:lnTo>
                <a:lnTo>
                  <a:pt x="17670" y="6698"/>
                </a:lnTo>
                <a:lnTo>
                  <a:pt x="17679" y="6698"/>
                </a:lnTo>
                <a:lnTo>
                  <a:pt x="17697" y="6698"/>
                </a:lnTo>
                <a:lnTo>
                  <a:pt x="17705" y="6698"/>
                </a:lnTo>
                <a:lnTo>
                  <a:pt x="17697" y="6706"/>
                </a:lnTo>
                <a:lnTo>
                  <a:pt x="17688" y="6706"/>
                </a:lnTo>
                <a:lnTo>
                  <a:pt x="17688" y="6715"/>
                </a:lnTo>
                <a:lnTo>
                  <a:pt x="17697" y="6724"/>
                </a:lnTo>
                <a:lnTo>
                  <a:pt x="17688" y="6742"/>
                </a:lnTo>
                <a:lnTo>
                  <a:pt x="17714" y="6742"/>
                </a:lnTo>
                <a:lnTo>
                  <a:pt x="17723" y="6742"/>
                </a:lnTo>
                <a:lnTo>
                  <a:pt x="17732" y="6733"/>
                </a:lnTo>
                <a:lnTo>
                  <a:pt x="17723" y="6742"/>
                </a:lnTo>
                <a:lnTo>
                  <a:pt x="17705" y="6751"/>
                </a:lnTo>
                <a:lnTo>
                  <a:pt x="17697" y="6759"/>
                </a:lnTo>
                <a:lnTo>
                  <a:pt x="17705" y="6759"/>
                </a:lnTo>
                <a:lnTo>
                  <a:pt x="17697" y="6759"/>
                </a:lnTo>
                <a:lnTo>
                  <a:pt x="17697" y="6768"/>
                </a:lnTo>
                <a:lnTo>
                  <a:pt x="17697" y="6777"/>
                </a:lnTo>
                <a:lnTo>
                  <a:pt x="17705" y="6786"/>
                </a:lnTo>
                <a:lnTo>
                  <a:pt x="17714" y="6786"/>
                </a:lnTo>
                <a:lnTo>
                  <a:pt x="17714" y="6795"/>
                </a:lnTo>
                <a:lnTo>
                  <a:pt x="17714" y="6804"/>
                </a:lnTo>
                <a:lnTo>
                  <a:pt x="17714" y="6821"/>
                </a:lnTo>
                <a:lnTo>
                  <a:pt x="17714" y="6830"/>
                </a:lnTo>
                <a:lnTo>
                  <a:pt x="17705" y="6865"/>
                </a:lnTo>
                <a:lnTo>
                  <a:pt x="17697" y="6883"/>
                </a:lnTo>
                <a:lnTo>
                  <a:pt x="17697" y="6892"/>
                </a:lnTo>
                <a:lnTo>
                  <a:pt x="17705" y="6901"/>
                </a:lnTo>
                <a:lnTo>
                  <a:pt x="17705" y="6909"/>
                </a:lnTo>
                <a:lnTo>
                  <a:pt x="17705" y="6918"/>
                </a:lnTo>
                <a:lnTo>
                  <a:pt x="17723" y="6927"/>
                </a:lnTo>
                <a:lnTo>
                  <a:pt x="17705" y="6927"/>
                </a:lnTo>
                <a:lnTo>
                  <a:pt x="17705" y="6936"/>
                </a:lnTo>
                <a:lnTo>
                  <a:pt x="17714" y="6945"/>
                </a:lnTo>
                <a:lnTo>
                  <a:pt x="17723" y="6936"/>
                </a:lnTo>
                <a:lnTo>
                  <a:pt x="17723" y="6945"/>
                </a:lnTo>
                <a:lnTo>
                  <a:pt x="17723" y="6954"/>
                </a:lnTo>
                <a:lnTo>
                  <a:pt x="17714" y="6962"/>
                </a:lnTo>
                <a:lnTo>
                  <a:pt x="17714" y="6971"/>
                </a:lnTo>
                <a:lnTo>
                  <a:pt x="17714" y="6980"/>
                </a:lnTo>
                <a:lnTo>
                  <a:pt x="17723" y="6998"/>
                </a:lnTo>
                <a:lnTo>
                  <a:pt x="17723" y="7007"/>
                </a:lnTo>
                <a:lnTo>
                  <a:pt x="17723" y="7015"/>
                </a:lnTo>
                <a:lnTo>
                  <a:pt x="17723" y="7033"/>
                </a:lnTo>
                <a:lnTo>
                  <a:pt x="17732" y="7051"/>
                </a:lnTo>
                <a:lnTo>
                  <a:pt x="17732" y="7060"/>
                </a:lnTo>
                <a:lnTo>
                  <a:pt x="17741" y="7086"/>
                </a:lnTo>
                <a:lnTo>
                  <a:pt x="17750" y="7139"/>
                </a:lnTo>
                <a:lnTo>
                  <a:pt x="17758" y="7157"/>
                </a:lnTo>
                <a:lnTo>
                  <a:pt x="17758" y="7165"/>
                </a:lnTo>
                <a:lnTo>
                  <a:pt x="17767" y="7183"/>
                </a:lnTo>
                <a:lnTo>
                  <a:pt x="17776" y="7192"/>
                </a:lnTo>
                <a:lnTo>
                  <a:pt x="17776" y="7201"/>
                </a:lnTo>
                <a:lnTo>
                  <a:pt x="17785" y="7201"/>
                </a:lnTo>
                <a:lnTo>
                  <a:pt x="17776" y="7201"/>
                </a:lnTo>
                <a:lnTo>
                  <a:pt x="17785" y="7210"/>
                </a:lnTo>
                <a:lnTo>
                  <a:pt x="17794" y="7218"/>
                </a:lnTo>
                <a:lnTo>
                  <a:pt x="17785" y="7218"/>
                </a:lnTo>
                <a:lnTo>
                  <a:pt x="17785" y="7227"/>
                </a:lnTo>
                <a:lnTo>
                  <a:pt x="17794" y="7245"/>
                </a:lnTo>
                <a:lnTo>
                  <a:pt x="17803" y="7254"/>
                </a:lnTo>
                <a:lnTo>
                  <a:pt x="17811" y="7271"/>
                </a:lnTo>
                <a:lnTo>
                  <a:pt x="17820" y="7271"/>
                </a:lnTo>
                <a:lnTo>
                  <a:pt x="17820" y="7280"/>
                </a:lnTo>
                <a:lnTo>
                  <a:pt x="17820" y="7289"/>
                </a:lnTo>
                <a:lnTo>
                  <a:pt x="17829" y="7289"/>
                </a:lnTo>
                <a:lnTo>
                  <a:pt x="17829" y="7307"/>
                </a:lnTo>
                <a:lnTo>
                  <a:pt x="17829" y="7315"/>
                </a:lnTo>
                <a:lnTo>
                  <a:pt x="17838" y="7333"/>
                </a:lnTo>
                <a:lnTo>
                  <a:pt x="17847" y="7351"/>
                </a:lnTo>
                <a:lnTo>
                  <a:pt x="17847" y="7360"/>
                </a:lnTo>
                <a:lnTo>
                  <a:pt x="17855" y="7386"/>
                </a:lnTo>
                <a:lnTo>
                  <a:pt x="17855" y="7395"/>
                </a:lnTo>
                <a:lnTo>
                  <a:pt x="17864" y="7404"/>
                </a:lnTo>
                <a:lnTo>
                  <a:pt x="17864" y="7430"/>
                </a:lnTo>
                <a:lnTo>
                  <a:pt x="17882" y="7466"/>
                </a:lnTo>
                <a:lnTo>
                  <a:pt x="17891" y="7466"/>
                </a:lnTo>
                <a:lnTo>
                  <a:pt x="17891" y="7474"/>
                </a:lnTo>
                <a:lnTo>
                  <a:pt x="17900" y="7483"/>
                </a:lnTo>
                <a:lnTo>
                  <a:pt x="17908" y="7492"/>
                </a:lnTo>
                <a:lnTo>
                  <a:pt x="17917" y="7510"/>
                </a:lnTo>
                <a:lnTo>
                  <a:pt x="17926" y="7518"/>
                </a:lnTo>
                <a:lnTo>
                  <a:pt x="17935" y="7536"/>
                </a:lnTo>
                <a:lnTo>
                  <a:pt x="17935" y="7563"/>
                </a:lnTo>
                <a:lnTo>
                  <a:pt x="17953" y="7589"/>
                </a:lnTo>
                <a:lnTo>
                  <a:pt x="17953" y="7598"/>
                </a:lnTo>
                <a:lnTo>
                  <a:pt x="17961" y="7607"/>
                </a:lnTo>
                <a:lnTo>
                  <a:pt x="17961" y="7616"/>
                </a:lnTo>
                <a:lnTo>
                  <a:pt x="17970" y="7624"/>
                </a:lnTo>
                <a:lnTo>
                  <a:pt x="17979" y="7651"/>
                </a:lnTo>
                <a:lnTo>
                  <a:pt x="17970" y="7651"/>
                </a:lnTo>
                <a:lnTo>
                  <a:pt x="17970" y="7642"/>
                </a:lnTo>
                <a:lnTo>
                  <a:pt x="17970" y="7633"/>
                </a:lnTo>
                <a:lnTo>
                  <a:pt x="17961" y="7624"/>
                </a:lnTo>
                <a:lnTo>
                  <a:pt x="17961" y="7642"/>
                </a:lnTo>
                <a:lnTo>
                  <a:pt x="17970" y="7660"/>
                </a:lnTo>
                <a:lnTo>
                  <a:pt x="17970" y="7677"/>
                </a:lnTo>
                <a:lnTo>
                  <a:pt x="17979" y="7677"/>
                </a:lnTo>
                <a:lnTo>
                  <a:pt x="17979" y="7686"/>
                </a:lnTo>
                <a:lnTo>
                  <a:pt x="17988" y="7695"/>
                </a:lnTo>
                <a:lnTo>
                  <a:pt x="17988" y="7704"/>
                </a:lnTo>
                <a:lnTo>
                  <a:pt x="18014" y="7739"/>
                </a:lnTo>
                <a:lnTo>
                  <a:pt x="18023" y="7739"/>
                </a:lnTo>
                <a:lnTo>
                  <a:pt x="18041" y="7757"/>
                </a:lnTo>
                <a:lnTo>
                  <a:pt x="18058" y="7757"/>
                </a:lnTo>
                <a:lnTo>
                  <a:pt x="18076" y="7748"/>
                </a:lnTo>
                <a:lnTo>
                  <a:pt x="18094" y="7739"/>
                </a:lnTo>
                <a:lnTo>
                  <a:pt x="18103" y="7730"/>
                </a:lnTo>
                <a:lnTo>
                  <a:pt x="18103" y="7713"/>
                </a:lnTo>
                <a:lnTo>
                  <a:pt x="18103" y="7704"/>
                </a:lnTo>
                <a:lnTo>
                  <a:pt x="18111" y="7695"/>
                </a:lnTo>
                <a:lnTo>
                  <a:pt x="18120" y="7686"/>
                </a:lnTo>
                <a:lnTo>
                  <a:pt x="18164" y="7668"/>
                </a:lnTo>
                <a:lnTo>
                  <a:pt x="18182" y="7677"/>
                </a:lnTo>
                <a:lnTo>
                  <a:pt x="18191" y="7677"/>
                </a:lnTo>
                <a:lnTo>
                  <a:pt x="18182" y="7668"/>
                </a:lnTo>
                <a:lnTo>
                  <a:pt x="18173" y="7668"/>
                </a:lnTo>
                <a:lnTo>
                  <a:pt x="18164" y="7668"/>
                </a:lnTo>
                <a:lnTo>
                  <a:pt x="18164" y="7660"/>
                </a:lnTo>
                <a:lnTo>
                  <a:pt x="18155" y="7660"/>
                </a:lnTo>
                <a:lnTo>
                  <a:pt x="18155" y="7651"/>
                </a:lnTo>
                <a:lnTo>
                  <a:pt x="18164" y="7642"/>
                </a:lnTo>
                <a:lnTo>
                  <a:pt x="18182" y="7616"/>
                </a:lnTo>
                <a:lnTo>
                  <a:pt x="18182" y="7607"/>
                </a:lnTo>
                <a:lnTo>
                  <a:pt x="18191" y="7598"/>
                </a:lnTo>
                <a:lnTo>
                  <a:pt x="18200" y="7598"/>
                </a:lnTo>
                <a:lnTo>
                  <a:pt x="18208" y="7598"/>
                </a:lnTo>
                <a:lnTo>
                  <a:pt x="18217" y="7598"/>
                </a:lnTo>
                <a:lnTo>
                  <a:pt x="18226" y="7598"/>
                </a:lnTo>
                <a:lnTo>
                  <a:pt x="18226" y="7563"/>
                </a:lnTo>
                <a:lnTo>
                  <a:pt x="18226" y="7527"/>
                </a:lnTo>
                <a:lnTo>
                  <a:pt x="18226" y="7518"/>
                </a:lnTo>
                <a:lnTo>
                  <a:pt x="18217" y="7518"/>
                </a:lnTo>
                <a:lnTo>
                  <a:pt x="18226" y="7510"/>
                </a:lnTo>
                <a:lnTo>
                  <a:pt x="18217" y="7501"/>
                </a:lnTo>
                <a:lnTo>
                  <a:pt x="18217" y="7492"/>
                </a:lnTo>
                <a:lnTo>
                  <a:pt x="18226" y="7474"/>
                </a:lnTo>
                <a:lnTo>
                  <a:pt x="18235" y="7457"/>
                </a:lnTo>
                <a:lnTo>
                  <a:pt x="18244" y="7448"/>
                </a:lnTo>
                <a:lnTo>
                  <a:pt x="18252" y="7439"/>
                </a:lnTo>
                <a:lnTo>
                  <a:pt x="18252" y="7421"/>
                </a:lnTo>
                <a:lnTo>
                  <a:pt x="18261" y="7368"/>
                </a:lnTo>
                <a:lnTo>
                  <a:pt x="18261" y="7360"/>
                </a:lnTo>
                <a:lnTo>
                  <a:pt x="18244" y="7360"/>
                </a:lnTo>
                <a:lnTo>
                  <a:pt x="18244" y="7351"/>
                </a:lnTo>
                <a:lnTo>
                  <a:pt x="18252" y="7342"/>
                </a:lnTo>
                <a:lnTo>
                  <a:pt x="18252" y="7351"/>
                </a:lnTo>
                <a:lnTo>
                  <a:pt x="18261" y="7360"/>
                </a:lnTo>
                <a:lnTo>
                  <a:pt x="18252" y="7342"/>
                </a:lnTo>
                <a:lnTo>
                  <a:pt x="18252" y="7333"/>
                </a:lnTo>
                <a:lnTo>
                  <a:pt x="18252" y="7315"/>
                </a:lnTo>
                <a:lnTo>
                  <a:pt x="18244" y="7307"/>
                </a:lnTo>
                <a:lnTo>
                  <a:pt x="18244" y="7298"/>
                </a:lnTo>
                <a:lnTo>
                  <a:pt x="18252" y="7298"/>
                </a:lnTo>
                <a:lnTo>
                  <a:pt x="18252" y="7289"/>
                </a:lnTo>
                <a:lnTo>
                  <a:pt x="18252" y="7280"/>
                </a:lnTo>
                <a:lnTo>
                  <a:pt x="18244" y="7263"/>
                </a:lnTo>
                <a:lnTo>
                  <a:pt x="18244" y="7245"/>
                </a:lnTo>
                <a:lnTo>
                  <a:pt x="18244" y="7227"/>
                </a:lnTo>
                <a:lnTo>
                  <a:pt x="18261" y="7192"/>
                </a:lnTo>
                <a:lnTo>
                  <a:pt x="18270" y="7192"/>
                </a:lnTo>
                <a:lnTo>
                  <a:pt x="18288" y="7183"/>
                </a:lnTo>
                <a:lnTo>
                  <a:pt x="18297" y="7183"/>
                </a:lnTo>
                <a:lnTo>
                  <a:pt x="18297" y="7192"/>
                </a:lnTo>
                <a:lnTo>
                  <a:pt x="18305" y="7192"/>
                </a:lnTo>
                <a:lnTo>
                  <a:pt x="18314" y="7183"/>
                </a:lnTo>
                <a:lnTo>
                  <a:pt x="18323" y="7174"/>
                </a:lnTo>
                <a:lnTo>
                  <a:pt x="18332" y="7157"/>
                </a:lnTo>
                <a:lnTo>
                  <a:pt x="18332" y="7148"/>
                </a:lnTo>
                <a:lnTo>
                  <a:pt x="18341" y="7148"/>
                </a:lnTo>
                <a:lnTo>
                  <a:pt x="18367" y="7148"/>
                </a:lnTo>
                <a:lnTo>
                  <a:pt x="18394" y="7139"/>
                </a:lnTo>
                <a:lnTo>
                  <a:pt x="18402" y="7130"/>
                </a:lnTo>
                <a:lnTo>
                  <a:pt x="18411" y="7121"/>
                </a:lnTo>
                <a:lnTo>
                  <a:pt x="18411" y="7112"/>
                </a:lnTo>
                <a:lnTo>
                  <a:pt x="18411" y="7104"/>
                </a:lnTo>
                <a:lnTo>
                  <a:pt x="18402" y="7104"/>
                </a:lnTo>
                <a:lnTo>
                  <a:pt x="18402" y="7095"/>
                </a:lnTo>
                <a:lnTo>
                  <a:pt x="18411" y="7086"/>
                </a:lnTo>
                <a:lnTo>
                  <a:pt x="18429" y="7077"/>
                </a:lnTo>
                <a:lnTo>
                  <a:pt x="18455" y="7060"/>
                </a:lnTo>
                <a:lnTo>
                  <a:pt x="18473" y="7051"/>
                </a:lnTo>
                <a:lnTo>
                  <a:pt x="18491" y="7042"/>
                </a:lnTo>
                <a:lnTo>
                  <a:pt x="18500" y="7024"/>
                </a:lnTo>
                <a:lnTo>
                  <a:pt x="18508" y="7015"/>
                </a:lnTo>
                <a:lnTo>
                  <a:pt x="18544" y="6998"/>
                </a:lnTo>
                <a:lnTo>
                  <a:pt x="18544" y="6989"/>
                </a:lnTo>
                <a:lnTo>
                  <a:pt x="18561" y="6971"/>
                </a:lnTo>
                <a:lnTo>
                  <a:pt x="18579" y="6954"/>
                </a:lnTo>
                <a:lnTo>
                  <a:pt x="18579" y="6945"/>
                </a:lnTo>
                <a:lnTo>
                  <a:pt x="18588" y="6945"/>
                </a:lnTo>
                <a:lnTo>
                  <a:pt x="18588" y="6936"/>
                </a:lnTo>
                <a:lnTo>
                  <a:pt x="18623" y="6909"/>
                </a:lnTo>
                <a:lnTo>
                  <a:pt x="18641" y="6901"/>
                </a:lnTo>
                <a:lnTo>
                  <a:pt x="18632" y="6892"/>
                </a:lnTo>
                <a:lnTo>
                  <a:pt x="18623" y="6901"/>
                </a:lnTo>
                <a:lnTo>
                  <a:pt x="18614" y="6901"/>
                </a:lnTo>
                <a:lnTo>
                  <a:pt x="18623" y="6892"/>
                </a:lnTo>
                <a:lnTo>
                  <a:pt x="18641" y="6874"/>
                </a:lnTo>
                <a:lnTo>
                  <a:pt x="18641" y="6883"/>
                </a:lnTo>
                <a:lnTo>
                  <a:pt x="18649" y="6883"/>
                </a:lnTo>
                <a:lnTo>
                  <a:pt x="18649" y="6892"/>
                </a:lnTo>
                <a:lnTo>
                  <a:pt x="18641" y="6892"/>
                </a:lnTo>
                <a:lnTo>
                  <a:pt x="18649" y="6892"/>
                </a:lnTo>
                <a:lnTo>
                  <a:pt x="18667" y="6883"/>
                </a:lnTo>
                <a:lnTo>
                  <a:pt x="18694" y="6874"/>
                </a:lnTo>
                <a:lnTo>
                  <a:pt x="18702" y="6874"/>
                </a:lnTo>
                <a:lnTo>
                  <a:pt x="18694" y="6865"/>
                </a:lnTo>
                <a:lnTo>
                  <a:pt x="18702" y="6865"/>
                </a:lnTo>
                <a:lnTo>
                  <a:pt x="18702" y="6874"/>
                </a:lnTo>
                <a:lnTo>
                  <a:pt x="18711" y="6865"/>
                </a:lnTo>
                <a:lnTo>
                  <a:pt x="18711" y="6857"/>
                </a:lnTo>
                <a:lnTo>
                  <a:pt x="18738" y="6848"/>
                </a:lnTo>
                <a:lnTo>
                  <a:pt x="18738" y="6839"/>
                </a:lnTo>
                <a:lnTo>
                  <a:pt x="18738" y="6830"/>
                </a:lnTo>
                <a:lnTo>
                  <a:pt x="18747" y="6821"/>
                </a:lnTo>
                <a:lnTo>
                  <a:pt x="18747" y="6812"/>
                </a:lnTo>
                <a:lnTo>
                  <a:pt x="18747" y="6795"/>
                </a:lnTo>
                <a:lnTo>
                  <a:pt x="18738" y="6786"/>
                </a:lnTo>
                <a:lnTo>
                  <a:pt x="18738" y="6777"/>
                </a:lnTo>
                <a:lnTo>
                  <a:pt x="18747" y="6768"/>
                </a:lnTo>
                <a:lnTo>
                  <a:pt x="18755" y="6759"/>
                </a:lnTo>
                <a:lnTo>
                  <a:pt x="18764" y="6751"/>
                </a:lnTo>
                <a:lnTo>
                  <a:pt x="18799" y="6742"/>
                </a:lnTo>
                <a:lnTo>
                  <a:pt x="18808" y="6742"/>
                </a:lnTo>
                <a:lnTo>
                  <a:pt x="18826" y="6733"/>
                </a:lnTo>
                <a:lnTo>
                  <a:pt x="18826" y="6715"/>
                </a:lnTo>
                <a:lnTo>
                  <a:pt x="18835" y="6715"/>
                </a:lnTo>
                <a:lnTo>
                  <a:pt x="18835" y="6706"/>
                </a:lnTo>
                <a:lnTo>
                  <a:pt x="18826" y="6698"/>
                </a:lnTo>
                <a:lnTo>
                  <a:pt x="18817" y="6689"/>
                </a:lnTo>
                <a:lnTo>
                  <a:pt x="18826" y="6698"/>
                </a:lnTo>
                <a:lnTo>
                  <a:pt x="18835" y="6698"/>
                </a:lnTo>
                <a:lnTo>
                  <a:pt x="18844" y="6706"/>
                </a:lnTo>
                <a:lnTo>
                  <a:pt x="18835" y="6715"/>
                </a:lnTo>
                <a:lnTo>
                  <a:pt x="18835" y="6733"/>
                </a:lnTo>
                <a:lnTo>
                  <a:pt x="18826" y="6742"/>
                </a:lnTo>
                <a:lnTo>
                  <a:pt x="18835" y="6742"/>
                </a:lnTo>
                <a:lnTo>
                  <a:pt x="18844" y="6751"/>
                </a:lnTo>
                <a:lnTo>
                  <a:pt x="18844" y="6742"/>
                </a:lnTo>
                <a:lnTo>
                  <a:pt x="18844" y="6733"/>
                </a:lnTo>
                <a:lnTo>
                  <a:pt x="18852" y="6742"/>
                </a:lnTo>
                <a:lnTo>
                  <a:pt x="18861" y="6751"/>
                </a:lnTo>
                <a:lnTo>
                  <a:pt x="18870" y="6742"/>
                </a:lnTo>
                <a:lnTo>
                  <a:pt x="18870" y="6733"/>
                </a:lnTo>
                <a:lnTo>
                  <a:pt x="18870" y="6706"/>
                </a:lnTo>
                <a:lnTo>
                  <a:pt x="18870" y="6715"/>
                </a:lnTo>
                <a:lnTo>
                  <a:pt x="18879" y="6715"/>
                </a:lnTo>
                <a:lnTo>
                  <a:pt x="18879" y="6742"/>
                </a:lnTo>
                <a:lnTo>
                  <a:pt x="18879" y="6751"/>
                </a:lnTo>
                <a:lnTo>
                  <a:pt x="18888" y="6742"/>
                </a:lnTo>
                <a:lnTo>
                  <a:pt x="18888" y="6733"/>
                </a:lnTo>
                <a:lnTo>
                  <a:pt x="18897" y="6742"/>
                </a:lnTo>
                <a:lnTo>
                  <a:pt x="18905" y="6742"/>
                </a:lnTo>
                <a:lnTo>
                  <a:pt x="18905" y="6733"/>
                </a:lnTo>
                <a:lnTo>
                  <a:pt x="18897" y="6733"/>
                </a:lnTo>
                <a:lnTo>
                  <a:pt x="18897" y="6724"/>
                </a:lnTo>
                <a:lnTo>
                  <a:pt x="18905" y="6724"/>
                </a:lnTo>
                <a:lnTo>
                  <a:pt x="18905" y="6706"/>
                </a:lnTo>
                <a:lnTo>
                  <a:pt x="18905" y="6715"/>
                </a:lnTo>
                <a:lnTo>
                  <a:pt x="18905" y="6724"/>
                </a:lnTo>
                <a:lnTo>
                  <a:pt x="18914" y="6733"/>
                </a:lnTo>
                <a:lnTo>
                  <a:pt x="18914" y="6742"/>
                </a:lnTo>
                <a:lnTo>
                  <a:pt x="18923" y="6742"/>
                </a:lnTo>
                <a:lnTo>
                  <a:pt x="18932" y="6733"/>
                </a:lnTo>
                <a:lnTo>
                  <a:pt x="18932" y="6724"/>
                </a:lnTo>
                <a:lnTo>
                  <a:pt x="18932" y="6715"/>
                </a:lnTo>
                <a:lnTo>
                  <a:pt x="18932" y="6698"/>
                </a:lnTo>
                <a:lnTo>
                  <a:pt x="18941" y="6715"/>
                </a:lnTo>
                <a:lnTo>
                  <a:pt x="18941" y="6724"/>
                </a:lnTo>
                <a:lnTo>
                  <a:pt x="18941" y="6733"/>
                </a:lnTo>
                <a:lnTo>
                  <a:pt x="18949" y="6733"/>
                </a:lnTo>
                <a:lnTo>
                  <a:pt x="18949" y="6724"/>
                </a:lnTo>
                <a:lnTo>
                  <a:pt x="18958" y="6724"/>
                </a:lnTo>
                <a:lnTo>
                  <a:pt x="18958" y="6715"/>
                </a:lnTo>
                <a:lnTo>
                  <a:pt x="18958" y="6706"/>
                </a:lnTo>
                <a:lnTo>
                  <a:pt x="18967" y="6706"/>
                </a:lnTo>
                <a:lnTo>
                  <a:pt x="18958" y="6698"/>
                </a:lnTo>
                <a:lnTo>
                  <a:pt x="18967" y="6689"/>
                </a:lnTo>
                <a:lnTo>
                  <a:pt x="18976" y="6680"/>
                </a:lnTo>
                <a:lnTo>
                  <a:pt x="18967" y="6698"/>
                </a:lnTo>
                <a:lnTo>
                  <a:pt x="18967" y="6706"/>
                </a:lnTo>
                <a:lnTo>
                  <a:pt x="18967" y="6715"/>
                </a:lnTo>
                <a:lnTo>
                  <a:pt x="18976" y="6706"/>
                </a:lnTo>
                <a:lnTo>
                  <a:pt x="18985" y="6706"/>
                </a:lnTo>
                <a:lnTo>
                  <a:pt x="18976" y="6715"/>
                </a:lnTo>
                <a:lnTo>
                  <a:pt x="18976" y="6724"/>
                </a:lnTo>
                <a:lnTo>
                  <a:pt x="18985" y="6733"/>
                </a:lnTo>
                <a:lnTo>
                  <a:pt x="18994" y="6733"/>
                </a:lnTo>
                <a:lnTo>
                  <a:pt x="18994" y="6724"/>
                </a:lnTo>
                <a:lnTo>
                  <a:pt x="19002" y="6715"/>
                </a:lnTo>
                <a:lnTo>
                  <a:pt x="19011" y="6706"/>
                </a:lnTo>
                <a:lnTo>
                  <a:pt x="19011" y="6698"/>
                </a:lnTo>
                <a:lnTo>
                  <a:pt x="19020" y="6698"/>
                </a:lnTo>
                <a:lnTo>
                  <a:pt x="19020" y="6689"/>
                </a:lnTo>
                <a:lnTo>
                  <a:pt x="19020" y="6680"/>
                </a:lnTo>
                <a:lnTo>
                  <a:pt x="19011" y="6680"/>
                </a:lnTo>
                <a:lnTo>
                  <a:pt x="19011" y="6671"/>
                </a:lnTo>
                <a:lnTo>
                  <a:pt x="19011" y="6662"/>
                </a:lnTo>
                <a:lnTo>
                  <a:pt x="19002" y="6662"/>
                </a:lnTo>
                <a:lnTo>
                  <a:pt x="19002" y="6654"/>
                </a:lnTo>
                <a:lnTo>
                  <a:pt x="19011" y="6645"/>
                </a:lnTo>
                <a:lnTo>
                  <a:pt x="19011" y="6636"/>
                </a:lnTo>
                <a:lnTo>
                  <a:pt x="19020" y="6627"/>
                </a:lnTo>
                <a:lnTo>
                  <a:pt x="19020" y="6618"/>
                </a:lnTo>
                <a:lnTo>
                  <a:pt x="19011" y="6618"/>
                </a:lnTo>
                <a:lnTo>
                  <a:pt x="19002" y="6609"/>
                </a:lnTo>
                <a:lnTo>
                  <a:pt x="18994" y="6609"/>
                </a:lnTo>
                <a:lnTo>
                  <a:pt x="19002" y="6609"/>
                </a:lnTo>
                <a:lnTo>
                  <a:pt x="19011" y="6609"/>
                </a:lnTo>
                <a:lnTo>
                  <a:pt x="19011" y="6602"/>
                </a:lnTo>
                <a:lnTo>
                  <a:pt x="19011" y="6593"/>
                </a:lnTo>
                <a:lnTo>
                  <a:pt x="19020" y="6593"/>
                </a:lnTo>
                <a:lnTo>
                  <a:pt x="19020" y="6602"/>
                </a:lnTo>
                <a:lnTo>
                  <a:pt x="19020" y="6609"/>
                </a:lnTo>
                <a:lnTo>
                  <a:pt x="19020" y="6618"/>
                </a:lnTo>
                <a:lnTo>
                  <a:pt x="19020" y="6636"/>
                </a:lnTo>
                <a:lnTo>
                  <a:pt x="19038" y="6662"/>
                </a:lnTo>
                <a:lnTo>
                  <a:pt x="19046" y="6671"/>
                </a:lnTo>
                <a:lnTo>
                  <a:pt x="19055" y="6671"/>
                </a:lnTo>
                <a:lnTo>
                  <a:pt x="19064" y="6671"/>
                </a:lnTo>
                <a:lnTo>
                  <a:pt x="19073" y="6662"/>
                </a:lnTo>
                <a:lnTo>
                  <a:pt x="19073" y="6654"/>
                </a:lnTo>
                <a:lnTo>
                  <a:pt x="19082" y="6654"/>
                </a:lnTo>
                <a:lnTo>
                  <a:pt x="19082" y="6662"/>
                </a:lnTo>
                <a:lnTo>
                  <a:pt x="19099" y="6680"/>
                </a:lnTo>
                <a:lnTo>
                  <a:pt x="19099" y="6689"/>
                </a:lnTo>
                <a:lnTo>
                  <a:pt x="19108" y="6698"/>
                </a:lnTo>
                <a:lnTo>
                  <a:pt x="19108" y="6689"/>
                </a:lnTo>
                <a:lnTo>
                  <a:pt x="19108" y="6698"/>
                </a:lnTo>
                <a:lnTo>
                  <a:pt x="19108" y="6706"/>
                </a:lnTo>
                <a:lnTo>
                  <a:pt x="19117" y="6724"/>
                </a:lnTo>
                <a:lnTo>
                  <a:pt x="19117" y="6742"/>
                </a:lnTo>
                <a:lnTo>
                  <a:pt x="19117" y="6751"/>
                </a:lnTo>
                <a:lnTo>
                  <a:pt x="19126" y="6777"/>
                </a:lnTo>
                <a:lnTo>
                  <a:pt x="19135" y="6795"/>
                </a:lnTo>
                <a:lnTo>
                  <a:pt x="19135" y="6804"/>
                </a:lnTo>
                <a:lnTo>
                  <a:pt x="19144" y="6812"/>
                </a:lnTo>
                <a:lnTo>
                  <a:pt x="19161" y="6839"/>
                </a:lnTo>
                <a:lnTo>
                  <a:pt x="19170" y="6848"/>
                </a:lnTo>
                <a:lnTo>
                  <a:pt x="19170" y="6839"/>
                </a:lnTo>
                <a:lnTo>
                  <a:pt x="19170" y="6830"/>
                </a:lnTo>
                <a:lnTo>
                  <a:pt x="19179" y="6839"/>
                </a:lnTo>
                <a:lnTo>
                  <a:pt x="19188" y="6848"/>
                </a:lnTo>
                <a:lnTo>
                  <a:pt x="19179" y="6848"/>
                </a:lnTo>
                <a:lnTo>
                  <a:pt x="19179" y="6857"/>
                </a:lnTo>
                <a:lnTo>
                  <a:pt x="19188" y="6857"/>
                </a:lnTo>
                <a:lnTo>
                  <a:pt x="19196" y="6848"/>
                </a:lnTo>
                <a:lnTo>
                  <a:pt x="19196" y="6839"/>
                </a:lnTo>
                <a:lnTo>
                  <a:pt x="19196" y="6857"/>
                </a:lnTo>
                <a:lnTo>
                  <a:pt x="19196" y="6865"/>
                </a:lnTo>
                <a:lnTo>
                  <a:pt x="19205" y="6883"/>
                </a:lnTo>
                <a:lnTo>
                  <a:pt x="19205" y="6874"/>
                </a:lnTo>
                <a:lnTo>
                  <a:pt x="19205" y="6865"/>
                </a:lnTo>
                <a:lnTo>
                  <a:pt x="19214" y="6865"/>
                </a:lnTo>
                <a:lnTo>
                  <a:pt x="19223" y="6865"/>
                </a:lnTo>
                <a:lnTo>
                  <a:pt x="19232" y="6874"/>
                </a:lnTo>
                <a:lnTo>
                  <a:pt x="19249" y="6874"/>
                </a:lnTo>
                <a:lnTo>
                  <a:pt x="19241" y="6883"/>
                </a:lnTo>
                <a:lnTo>
                  <a:pt x="19241" y="6892"/>
                </a:lnTo>
                <a:lnTo>
                  <a:pt x="19249" y="6892"/>
                </a:lnTo>
                <a:lnTo>
                  <a:pt x="19249" y="6901"/>
                </a:lnTo>
                <a:lnTo>
                  <a:pt x="19258" y="6909"/>
                </a:lnTo>
                <a:lnTo>
                  <a:pt x="19267" y="6909"/>
                </a:lnTo>
                <a:lnTo>
                  <a:pt x="19267" y="6918"/>
                </a:lnTo>
                <a:lnTo>
                  <a:pt x="19258" y="6927"/>
                </a:lnTo>
                <a:lnTo>
                  <a:pt x="19249" y="6927"/>
                </a:lnTo>
                <a:lnTo>
                  <a:pt x="19232" y="6918"/>
                </a:lnTo>
                <a:lnTo>
                  <a:pt x="19241" y="6936"/>
                </a:lnTo>
                <a:lnTo>
                  <a:pt x="19249" y="6945"/>
                </a:lnTo>
                <a:lnTo>
                  <a:pt x="19249" y="6954"/>
                </a:lnTo>
                <a:lnTo>
                  <a:pt x="19258" y="6954"/>
                </a:lnTo>
                <a:lnTo>
                  <a:pt x="19267" y="6954"/>
                </a:lnTo>
                <a:lnTo>
                  <a:pt x="19267" y="6945"/>
                </a:lnTo>
                <a:lnTo>
                  <a:pt x="19258" y="6936"/>
                </a:lnTo>
                <a:lnTo>
                  <a:pt x="19267" y="6936"/>
                </a:lnTo>
                <a:lnTo>
                  <a:pt x="19267" y="6927"/>
                </a:lnTo>
                <a:lnTo>
                  <a:pt x="19267" y="6936"/>
                </a:lnTo>
                <a:lnTo>
                  <a:pt x="19276" y="6954"/>
                </a:lnTo>
                <a:lnTo>
                  <a:pt x="19285" y="6962"/>
                </a:lnTo>
                <a:lnTo>
                  <a:pt x="19276" y="6962"/>
                </a:lnTo>
                <a:lnTo>
                  <a:pt x="19285" y="6980"/>
                </a:lnTo>
                <a:lnTo>
                  <a:pt x="19302" y="7007"/>
                </a:lnTo>
                <a:lnTo>
                  <a:pt x="19302" y="7033"/>
                </a:lnTo>
                <a:lnTo>
                  <a:pt x="19311" y="7042"/>
                </a:lnTo>
                <a:lnTo>
                  <a:pt x="19311" y="7051"/>
                </a:lnTo>
                <a:lnTo>
                  <a:pt x="19311" y="7077"/>
                </a:lnTo>
                <a:lnTo>
                  <a:pt x="19302" y="7086"/>
                </a:lnTo>
                <a:lnTo>
                  <a:pt x="19302" y="7104"/>
                </a:lnTo>
                <a:lnTo>
                  <a:pt x="19294" y="7104"/>
                </a:lnTo>
                <a:lnTo>
                  <a:pt x="19294" y="7121"/>
                </a:lnTo>
                <a:lnTo>
                  <a:pt x="19294" y="7130"/>
                </a:lnTo>
                <a:lnTo>
                  <a:pt x="19285" y="7130"/>
                </a:lnTo>
                <a:lnTo>
                  <a:pt x="19285" y="7165"/>
                </a:lnTo>
                <a:lnTo>
                  <a:pt x="19285" y="7174"/>
                </a:lnTo>
                <a:lnTo>
                  <a:pt x="19302" y="7165"/>
                </a:lnTo>
                <a:lnTo>
                  <a:pt x="19302" y="7157"/>
                </a:lnTo>
                <a:lnTo>
                  <a:pt x="19311" y="7148"/>
                </a:lnTo>
                <a:lnTo>
                  <a:pt x="19320" y="7148"/>
                </a:lnTo>
                <a:lnTo>
                  <a:pt x="19320" y="7139"/>
                </a:lnTo>
                <a:lnTo>
                  <a:pt x="19320" y="7130"/>
                </a:lnTo>
                <a:lnTo>
                  <a:pt x="19320" y="7139"/>
                </a:lnTo>
                <a:lnTo>
                  <a:pt x="19320" y="7157"/>
                </a:lnTo>
                <a:lnTo>
                  <a:pt x="19320" y="7165"/>
                </a:lnTo>
                <a:lnTo>
                  <a:pt x="19311" y="7165"/>
                </a:lnTo>
                <a:lnTo>
                  <a:pt x="19311" y="7174"/>
                </a:lnTo>
                <a:lnTo>
                  <a:pt x="19311" y="7183"/>
                </a:lnTo>
                <a:lnTo>
                  <a:pt x="19329" y="7174"/>
                </a:lnTo>
                <a:lnTo>
                  <a:pt x="19329" y="7165"/>
                </a:lnTo>
                <a:lnTo>
                  <a:pt x="19329" y="7157"/>
                </a:lnTo>
                <a:lnTo>
                  <a:pt x="19329" y="7165"/>
                </a:lnTo>
                <a:lnTo>
                  <a:pt x="19329" y="7174"/>
                </a:lnTo>
                <a:lnTo>
                  <a:pt x="19338" y="7183"/>
                </a:lnTo>
                <a:lnTo>
                  <a:pt x="19346" y="7183"/>
                </a:lnTo>
                <a:lnTo>
                  <a:pt x="19355" y="7183"/>
                </a:lnTo>
                <a:lnTo>
                  <a:pt x="19364" y="7174"/>
                </a:lnTo>
                <a:lnTo>
                  <a:pt x="19364" y="7165"/>
                </a:lnTo>
                <a:lnTo>
                  <a:pt x="19364" y="7174"/>
                </a:lnTo>
                <a:lnTo>
                  <a:pt x="19364" y="7183"/>
                </a:lnTo>
                <a:lnTo>
                  <a:pt x="19364" y="7192"/>
                </a:lnTo>
                <a:lnTo>
                  <a:pt x="19373" y="7192"/>
                </a:lnTo>
                <a:lnTo>
                  <a:pt x="19382" y="7183"/>
                </a:lnTo>
                <a:lnTo>
                  <a:pt x="19391" y="7174"/>
                </a:lnTo>
                <a:lnTo>
                  <a:pt x="19391" y="7165"/>
                </a:lnTo>
                <a:lnTo>
                  <a:pt x="19399" y="7157"/>
                </a:lnTo>
                <a:lnTo>
                  <a:pt x="19417" y="7157"/>
                </a:lnTo>
                <a:lnTo>
                  <a:pt x="19417" y="7148"/>
                </a:lnTo>
                <a:lnTo>
                  <a:pt x="19426" y="7148"/>
                </a:lnTo>
                <a:lnTo>
                  <a:pt x="19435" y="7139"/>
                </a:lnTo>
                <a:lnTo>
                  <a:pt x="19435" y="7130"/>
                </a:lnTo>
                <a:lnTo>
                  <a:pt x="19435" y="7121"/>
                </a:lnTo>
                <a:lnTo>
                  <a:pt x="19426" y="7112"/>
                </a:lnTo>
                <a:lnTo>
                  <a:pt x="19435" y="7112"/>
                </a:lnTo>
                <a:lnTo>
                  <a:pt x="19435" y="7121"/>
                </a:lnTo>
                <a:lnTo>
                  <a:pt x="19435" y="7130"/>
                </a:lnTo>
                <a:lnTo>
                  <a:pt x="19444" y="7130"/>
                </a:lnTo>
                <a:lnTo>
                  <a:pt x="19452" y="7130"/>
                </a:lnTo>
                <a:lnTo>
                  <a:pt x="19461" y="7130"/>
                </a:lnTo>
                <a:lnTo>
                  <a:pt x="19470" y="7121"/>
                </a:lnTo>
                <a:lnTo>
                  <a:pt x="19470" y="7112"/>
                </a:lnTo>
                <a:lnTo>
                  <a:pt x="19479" y="7104"/>
                </a:lnTo>
                <a:lnTo>
                  <a:pt x="19479" y="7095"/>
                </a:lnTo>
                <a:lnTo>
                  <a:pt x="19479" y="7086"/>
                </a:lnTo>
                <a:lnTo>
                  <a:pt x="19479" y="7077"/>
                </a:lnTo>
                <a:lnTo>
                  <a:pt x="19479" y="7068"/>
                </a:lnTo>
                <a:lnTo>
                  <a:pt x="19488" y="7077"/>
                </a:lnTo>
                <a:lnTo>
                  <a:pt x="19496" y="7086"/>
                </a:lnTo>
                <a:lnTo>
                  <a:pt x="19505" y="7086"/>
                </a:lnTo>
                <a:lnTo>
                  <a:pt x="19496" y="7095"/>
                </a:lnTo>
                <a:lnTo>
                  <a:pt x="19505" y="7104"/>
                </a:lnTo>
                <a:lnTo>
                  <a:pt x="19505" y="7112"/>
                </a:lnTo>
                <a:lnTo>
                  <a:pt x="19514" y="7121"/>
                </a:lnTo>
                <a:lnTo>
                  <a:pt x="19514" y="7130"/>
                </a:lnTo>
                <a:lnTo>
                  <a:pt x="19523" y="7130"/>
                </a:lnTo>
                <a:lnTo>
                  <a:pt x="19532" y="7130"/>
                </a:lnTo>
                <a:lnTo>
                  <a:pt x="19541" y="7130"/>
                </a:lnTo>
                <a:lnTo>
                  <a:pt x="19532" y="7130"/>
                </a:lnTo>
                <a:lnTo>
                  <a:pt x="19532" y="7139"/>
                </a:lnTo>
                <a:lnTo>
                  <a:pt x="19532" y="7157"/>
                </a:lnTo>
                <a:lnTo>
                  <a:pt x="19532" y="7165"/>
                </a:lnTo>
                <a:lnTo>
                  <a:pt x="19532" y="7174"/>
                </a:lnTo>
                <a:lnTo>
                  <a:pt x="19541" y="7183"/>
                </a:lnTo>
                <a:lnTo>
                  <a:pt x="19541" y="7218"/>
                </a:lnTo>
                <a:lnTo>
                  <a:pt x="19541" y="7227"/>
                </a:lnTo>
                <a:lnTo>
                  <a:pt x="19549" y="7236"/>
                </a:lnTo>
                <a:lnTo>
                  <a:pt x="19549" y="7254"/>
                </a:lnTo>
                <a:lnTo>
                  <a:pt x="19549" y="7263"/>
                </a:lnTo>
                <a:lnTo>
                  <a:pt x="19558" y="7263"/>
                </a:lnTo>
                <a:lnTo>
                  <a:pt x="19558" y="7271"/>
                </a:lnTo>
                <a:lnTo>
                  <a:pt x="19558" y="7289"/>
                </a:lnTo>
                <a:lnTo>
                  <a:pt x="19558" y="7298"/>
                </a:lnTo>
                <a:lnTo>
                  <a:pt x="19567" y="7307"/>
                </a:lnTo>
                <a:lnTo>
                  <a:pt x="19567" y="7324"/>
                </a:lnTo>
                <a:lnTo>
                  <a:pt x="19567" y="7333"/>
                </a:lnTo>
                <a:lnTo>
                  <a:pt x="19567" y="7342"/>
                </a:lnTo>
                <a:lnTo>
                  <a:pt x="19576" y="7351"/>
                </a:lnTo>
                <a:lnTo>
                  <a:pt x="19576" y="7324"/>
                </a:lnTo>
                <a:lnTo>
                  <a:pt x="19576" y="7333"/>
                </a:lnTo>
                <a:lnTo>
                  <a:pt x="19576" y="7342"/>
                </a:lnTo>
                <a:lnTo>
                  <a:pt x="19593" y="7360"/>
                </a:lnTo>
                <a:lnTo>
                  <a:pt x="19593" y="7377"/>
                </a:lnTo>
                <a:lnTo>
                  <a:pt x="19602" y="7386"/>
                </a:lnTo>
                <a:lnTo>
                  <a:pt x="19602" y="7395"/>
                </a:lnTo>
                <a:lnTo>
                  <a:pt x="19611" y="7404"/>
                </a:lnTo>
                <a:lnTo>
                  <a:pt x="19611" y="7413"/>
                </a:lnTo>
                <a:lnTo>
                  <a:pt x="19611" y="7421"/>
                </a:lnTo>
                <a:lnTo>
                  <a:pt x="19611" y="7430"/>
                </a:lnTo>
                <a:lnTo>
                  <a:pt x="19602" y="7439"/>
                </a:lnTo>
                <a:lnTo>
                  <a:pt x="19611" y="7448"/>
                </a:lnTo>
                <a:lnTo>
                  <a:pt x="19602" y="7448"/>
                </a:lnTo>
                <a:lnTo>
                  <a:pt x="19611" y="7457"/>
                </a:lnTo>
                <a:lnTo>
                  <a:pt x="19611" y="7466"/>
                </a:lnTo>
                <a:lnTo>
                  <a:pt x="19611" y="7474"/>
                </a:lnTo>
                <a:lnTo>
                  <a:pt x="19611" y="7483"/>
                </a:lnTo>
                <a:lnTo>
                  <a:pt x="19602" y="7483"/>
                </a:lnTo>
                <a:lnTo>
                  <a:pt x="19611" y="7492"/>
                </a:lnTo>
                <a:lnTo>
                  <a:pt x="19620" y="7483"/>
                </a:lnTo>
                <a:lnTo>
                  <a:pt x="19620" y="7492"/>
                </a:lnTo>
                <a:lnTo>
                  <a:pt x="19629" y="7492"/>
                </a:lnTo>
                <a:lnTo>
                  <a:pt x="19620" y="7492"/>
                </a:lnTo>
                <a:lnTo>
                  <a:pt x="19611" y="7501"/>
                </a:lnTo>
                <a:lnTo>
                  <a:pt x="19620" y="7510"/>
                </a:lnTo>
                <a:lnTo>
                  <a:pt x="19611" y="7510"/>
                </a:lnTo>
                <a:lnTo>
                  <a:pt x="19611" y="7518"/>
                </a:lnTo>
                <a:lnTo>
                  <a:pt x="19611" y="7527"/>
                </a:lnTo>
                <a:lnTo>
                  <a:pt x="19611" y="7536"/>
                </a:lnTo>
                <a:lnTo>
                  <a:pt x="19611" y="7545"/>
                </a:lnTo>
                <a:lnTo>
                  <a:pt x="19602" y="7554"/>
                </a:lnTo>
                <a:lnTo>
                  <a:pt x="19602" y="7563"/>
                </a:lnTo>
                <a:lnTo>
                  <a:pt x="19593" y="7563"/>
                </a:lnTo>
                <a:lnTo>
                  <a:pt x="19593" y="7571"/>
                </a:lnTo>
                <a:lnTo>
                  <a:pt x="19602" y="7589"/>
                </a:lnTo>
                <a:lnTo>
                  <a:pt x="19593" y="7607"/>
                </a:lnTo>
                <a:lnTo>
                  <a:pt x="19602" y="7607"/>
                </a:lnTo>
                <a:lnTo>
                  <a:pt x="19602" y="7616"/>
                </a:lnTo>
                <a:lnTo>
                  <a:pt x="19611" y="7607"/>
                </a:lnTo>
                <a:lnTo>
                  <a:pt x="19602" y="7633"/>
                </a:lnTo>
                <a:lnTo>
                  <a:pt x="19593" y="7651"/>
                </a:lnTo>
                <a:lnTo>
                  <a:pt x="19593" y="7660"/>
                </a:lnTo>
                <a:lnTo>
                  <a:pt x="19585" y="7668"/>
                </a:lnTo>
                <a:lnTo>
                  <a:pt x="19585" y="7695"/>
                </a:lnTo>
                <a:lnTo>
                  <a:pt x="19576" y="7713"/>
                </a:lnTo>
                <a:lnTo>
                  <a:pt x="19576" y="7721"/>
                </a:lnTo>
                <a:lnTo>
                  <a:pt x="19576" y="7730"/>
                </a:lnTo>
                <a:lnTo>
                  <a:pt x="19585" y="7748"/>
                </a:lnTo>
                <a:lnTo>
                  <a:pt x="19593" y="7757"/>
                </a:lnTo>
                <a:lnTo>
                  <a:pt x="19593" y="7748"/>
                </a:lnTo>
                <a:lnTo>
                  <a:pt x="19593" y="7739"/>
                </a:lnTo>
                <a:lnTo>
                  <a:pt x="19602" y="7739"/>
                </a:lnTo>
                <a:lnTo>
                  <a:pt x="19611" y="7739"/>
                </a:lnTo>
                <a:lnTo>
                  <a:pt x="19611" y="7748"/>
                </a:lnTo>
                <a:lnTo>
                  <a:pt x="19620" y="7766"/>
                </a:lnTo>
                <a:lnTo>
                  <a:pt x="19629" y="7766"/>
                </a:lnTo>
                <a:lnTo>
                  <a:pt x="19638" y="7774"/>
                </a:lnTo>
                <a:lnTo>
                  <a:pt x="19638" y="7783"/>
                </a:lnTo>
                <a:lnTo>
                  <a:pt x="19646" y="7783"/>
                </a:lnTo>
                <a:lnTo>
                  <a:pt x="19655" y="7792"/>
                </a:lnTo>
                <a:lnTo>
                  <a:pt x="19655" y="7801"/>
                </a:lnTo>
                <a:lnTo>
                  <a:pt x="19664" y="7810"/>
                </a:lnTo>
                <a:lnTo>
                  <a:pt x="19664" y="7819"/>
                </a:lnTo>
                <a:lnTo>
                  <a:pt x="19673" y="7819"/>
                </a:lnTo>
                <a:lnTo>
                  <a:pt x="19682" y="7810"/>
                </a:lnTo>
                <a:lnTo>
                  <a:pt x="19673" y="7827"/>
                </a:lnTo>
                <a:lnTo>
                  <a:pt x="19682" y="7827"/>
                </a:lnTo>
                <a:lnTo>
                  <a:pt x="19691" y="7827"/>
                </a:lnTo>
                <a:lnTo>
                  <a:pt x="19682" y="7845"/>
                </a:lnTo>
                <a:lnTo>
                  <a:pt x="19699" y="7854"/>
                </a:lnTo>
                <a:lnTo>
                  <a:pt x="19717" y="7880"/>
                </a:lnTo>
                <a:lnTo>
                  <a:pt x="19717" y="7889"/>
                </a:lnTo>
                <a:lnTo>
                  <a:pt x="19726" y="7898"/>
                </a:lnTo>
                <a:lnTo>
                  <a:pt x="19735" y="7916"/>
                </a:lnTo>
                <a:lnTo>
                  <a:pt x="19735" y="7924"/>
                </a:lnTo>
                <a:lnTo>
                  <a:pt x="19735" y="7942"/>
                </a:lnTo>
                <a:lnTo>
                  <a:pt x="19743" y="7986"/>
                </a:lnTo>
                <a:lnTo>
                  <a:pt x="19752" y="8013"/>
                </a:lnTo>
                <a:lnTo>
                  <a:pt x="19752" y="8030"/>
                </a:lnTo>
                <a:lnTo>
                  <a:pt x="19752" y="8039"/>
                </a:lnTo>
                <a:lnTo>
                  <a:pt x="19761" y="8048"/>
                </a:lnTo>
                <a:lnTo>
                  <a:pt x="19770" y="8057"/>
                </a:lnTo>
                <a:lnTo>
                  <a:pt x="19761" y="8057"/>
                </a:lnTo>
                <a:lnTo>
                  <a:pt x="19761" y="8066"/>
                </a:lnTo>
                <a:lnTo>
                  <a:pt x="19770" y="8074"/>
                </a:lnTo>
                <a:lnTo>
                  <a:pt x="19779" y="8083"/>
                </a:lnTo>
                <a:lnTo>
                  <a:pt x="19788" y="8101"/>
                </a:lnTo>
                <a:lnTo>
                  <a:pt x="19805" y="8110"/>
                </a:lnTo>
                <a:lnTo>
                  <a:pt x="19805" y="8119"/>
                </a:lnTo>
                <a:lnTo>
                  <a:pt x="19805" y="8127"/>
                </a:lnTo>
                <a:lnTo>
                  <a:pt x="19805" y="8136"/>
                </a:lnTo>
                <a:lnTo>
                  <a:pt x="19805" y="8145"/>
                </a:lnTo>
                <a:lnTo>
                  <a:pt x="19814" y="8145"/>
                </a:lnTo>
                <a:lnTo>
                  <a:pt x="19823" y="8154"/>
                </a:lnTo>
                <a:lnTo>
                  <a:pt x="19841" y="8163"/>
                </a:lnTo>
                <a:lnTo>
                  <a:pt x="19849" y="8172"/>
                </a:lnTo>
                <a:lnTo>
                  <a:pt x="19867" y="8189"/>
                </a:lnTo>
                <a:lnTo>
                  <a:pt x="19893" y="8198"/>
                </a:lnTo>
                <a:lnTo>
                  <a:pt x="19911" y="8216"/>
                </a:lnTo>
                <a:lnTo>
                  <a:pt x="19920" y="8225"/>
                </a:lnTo>
                <a:lnTo>
                  <a:pt x="19955" y="8242"/>
                </a:lnTo>
                <a:lnTo>
                  <a:pt x="19964" y="8251"/>
                </a:lnTo>
                <a:lnTo>
                  <a:pt x="19973" y="8251"/>
                </a:lnTo>
                <a:lnTo>
                  <a:pt x="19982" y="8242"/>
                </a:lnTo>
                <a:lnTo>
                  <a:pt x="19990" y="8242"/>
                </a:lnTo>
                <a:lnTo>
                  <a:pt x="19999" y="8242"/>
                </a:lnTo>
                <a:lnTo>
                  <a:pt x="19999" y="8233"/>
                </a:lnTo>
                <a:lnTo>
                  <a:pt x="20008" y="8242"/>
                </a:lnTo>
                <a:lnTo>
                  <a:pt x="20008" y="8251"/>
                </a:lnTo>
                <a:lnTo>
                  <a:pt x="20017" y="8251"/>
                </a:lnTo>
                <a:lnTo>
                  <a:pt x="20026" y="8251"/>
                </a:lnTo>
                <a:lnTo>
                  <a:pt x="20026" y="8242"/>
                </a:lnTo>
                <a:lnTo>
                  <a:pt x="20017" y="8225"/>
                </a:lnTo>
                <a:lnTo>
                  <a:pt x="19999" y="8189"/>
                </a:lnTo>
                <a:lnTo>
                  <a:pt x="19990" y="8172"/>
                </a:lnTo>
                <a:lnTo>
                  <a:pt x="19990" y="8163"/>
                </a:lnTo>
                <a:lnTo>
                  <a:pt x="19964" y="8145"/>
                </a:lnTo>
                <a:lnTo>
                  <a:pt x="19964" y="8136"/>
                </a:lnTo>
                <a:lnTo>
                  <a:pt x="19964" y="8110"/>
                </a:lnTo>
                <a:lnTo>
                  <a:pt x="19964" y="8101"/>
                </a:lnTo>
                <a:lnTo>
                  <a:pt x="19964" y="8092"/>
                </a:lnTo>
                <a:lnTo>
                  <a:pt x="19955" y="8083"/>
                </a:lnTo>
                <a:lnTo>
                  <a:pt x="19955" y="8074"/>
                </a:lnTo>
                <a:lnTo>
                  <a:pt x="19955" y="8057"/>
                </a:lnTo>
                <a:lnTo>
                  <a:pt x="19964" y="8030"/>
                </a:lnTo>
                <a:lnTo>
                  <a:pt x="19964" y="8013"/>
                </a:lnTo>
                <a:lnTo>
                  <a:pt x="19955" y="7995"/>
                </a:lnTo>
                <a:lnTo>
                  <a:pt x="19946" y="7969"/>
                </a:lnTo>
                <a:lnTo>
                  <a:pt x="19938" y="7960"/>
                </a:lnTo>
                <a:lnTo>
                  <a:pt x="19929" y="7951"/>
                </a:lnTo>
                <a:lnTo>
                  <a:pt x="19920" y="7942"/>
                </a:lnTo>
                <a:lnTo>
                  <a:pt x="19911" y="7942"/>
                </a:lnTo>
                <a:lnTo>
                  <a:pt x="19893" y="7924"/>
                </a:lnTo>
                <a:lnTo>
                  <a:pt x="19876" y="7898"/>
                </a:lnTo>
                <a:lnTo>
                  <a:pt x="19858" y="7898"/>
                </a:lnTo>
                <a:lnTo>
                  <a:pt x="19841" y="7880"/>
                </a:lnTo>
                <a:lnTo>
                  <a:pt x="19823" y="7854"/>
                </a:lnTo>
                <a:lnTo>
                  <a:pt x="19814" y="7845"/>
                </a:lnTo>
                <a:lnTo>
                  <a:pt x="19805" y="7845"/>
                </a:lnTo>
                <a:lnTo>
                  <a:pt x="19796" y="7845"/>
                </a:lnTo>
                <a:lnTo>
                  <a:pt x="19779" y="7845"/>
                </a:lnTo>
                <a:lnTo>
                  <a:pt x="19770" y="7836"/>
                </a:lnTo>
                <a:lnTo>
                  <a:pt x="19761" y="7836"/>
                </a:lnTo>
                <a:lnTo>
                  <a:pt x="19752" y="7827"/>
                </a:lnTo>
                <a:lnTo>
                  <a:pt x="19743" y="7827"/>
                </a:lnTo>
                <a:lnTo>
                  <a:pt x="19735" y="7827"/>
                </a:lnTo>
                <a:lnTo>
                  <a:pt x="19735" y="7819"/>
                </a:lnTo>
                <a:lnTo>
                  <a:pt x="19726" y="7801"/>
                </a:lnTo>
                <a:lnTo>
                  <a:pt x="19717" y="7792"/>
                </a:lnTo>
                <a:lnTo>
                  <a:pt x="19717" y="7783"/>
                </a:lnTo>
                <a:lnTo>
                  <a:pt x="19726" y="7783"/>
                </a:lnTo>
                <a:lnTo>
                  <a:pt x="19735" y="7783"/>
                </a:lnTo>
                <a:lnTo>
                  <a:pt x="19735" y="7792"/>
                </a:lnTo>
                <a:lnTo>
                  <a:pt x="19726" y="7792"/>
                </a:lnTo>
                <a:lnTo>
                  <a:pt x="19726" y="7801"/>
                </a:lnTo>
                <a:lnTo>
                  <a:pt x="19735" y="7801"/>
                </a:lnTo>
                <a:lnTo>
                  <a:pt x="19743" y="7819"/>
                </a:lnTo>
                <a:lnTo>
                  <a:pt x="19743" y="7810"/>
                </a:lnTo>
                <a:lnTo>
                  <a:pt x="19726" y="7748"/>
                </a:lnTo>
                <a:lnTo>
                  <a:pt x="19726" y="7730"/>
                </a:lnTo>
                <a:lnTo>
                  <a:pt x="19717" y="7730"/>
                </a:lnTo>
                <a:lnTo>
                  <a:pt x="19708" y="7730"/>
                </a:lnTo>
                <a:lnTo>
                  <a:pt x="19708" y="7721"/>
                </a:lnTo>
                <a:lnTo>
                  <a:pt x="19708" y="7713"/>
                </a:lnTo>
                <a:lnTo>
                  <a:pt x="19699" y="7686"/>
                </a:lnTo>
                <a:lnTo>
                  <a:pt x="19699" y="7677"/>
                </a:lnTo>
                <a:lnTo>
                  <a:pt x="19699" y="7668"/>
                </a:lnTo>
                <a:lnTo>
                  <a:pt x="19691" y="7668"/>
                </a:lnTo>
                <a:lnTo>
                  <a:pt x="19664" y="7677"/>
                </a:lnTo>
                <a:lnTo>
                  <a:pt x="19655" y="7677"/>
                </a:lnTo>
                <a:lnTo>
                  <a:pt x="19655" y="7668"/>
                </a:lnTo>
                <a:lnTo>
                  <a:pt x="19655" y="7660"/>
                </a:lnTo>
                <a:lnTo>
                  <a:pt x="19646" y="7642"/>
                </a:lnTo>
                <a:lnTo>
                  <a:pt x="19646" y="7624"/>
                </a:lnTo>
                <a:lnTo>
                  <a:pt x="19646" y="7607"/>
                </a:lnTo>
                <a:lnTo>
                  <a:pt x="19646" y="7598"/>
                </a:lnTo>
                <a:lnTo>
                  <a:pt x="19655" y="7589"/>
                </a:lnTo>
                <a:lnTo>
                  <a:pt x="19655" y="7580"/>
                </a:lnTo>
                <a:lnTo>
                  <a:pt x="19673" y="7554"/>
                </a:lnTo>
                <a:lnTo>
                  <a:pt x="19673" y="7536"/>
                </a:lnTo>
                <a:lnTo>
                  <a:pt x="19673" y="7527"/>
                </a:lnTo>
                <a:lnTo>
                  <a:pt x="19682" y="7510"/>
                </a:lnTo>
                <a:lnTo>
                  <a:pt x="19691" y="7492"/>
                </a:lnTo>
                <a:lnTo>
                  <a:pt x="19699" y="7474"/>
                </a:lnTo>
                <a:lnTo>
                  <a:pt x="19699" y="7466"/>
                </a:lnTo>
                <a:lnTo>
                  <a:pt x="19708" y="7457"/>
                </a:lnTo>
                <a:lnTo>
                  <a:pt x="19708" y="7448"/>
                </a:lnTo>
                <a:lnTo>
                  <a:pt x="19708" y="7421"/>
                </a:lnTo>
                <a:lnTo>
                  <a:pt x="19708" y="7413"/>
                </a:lnTo>
                <a:lnTo>
                  <a:pt x="19717" y="7395"/>
                </a:lnTo>
                <a:lnTo>
                  <a:pt x="19708" y="7386"/>
                </a:lnTo>
                <a:lnTo>
                  <a:pt x="19708" y="7377"/>
                </a:lnTo>
                <a:lnTo>
                  <a:pt x="19708" y="7368"/>
                </a:lnTo>
                <a:lnTo>
                  <a:pt x="19717" y="7360"/>
                </a:lnTo>
                <a:lnTo>
                  <a:pt x="19726" y="7360"/>
                </a:lnTo>
                <a:lnTo>
                  <a:pt x="19743" y="7360"/>
                </a:lnTo>
                <a:lnTo>
                  <a:pt x="19752" y="7351"/>
                </a:lnTo>
                <a:lnTo>
                  <a:pt x="19752" y="7360"/>
                </a:lnTo>
                <a:lnTo>
                  <a:pt x="19779" y="7360"/>
                </a:lnTo>
                <a:lnTo>
                  <a:pt x="19779" y="7368"/>
                </a:lnTo>
                <a:lnTo>
                  <a:pt x="19779" y="7377"/>
                </a:lnTo>
                <a:lnTo>
                  <a:pt x="19779" y="7386"/>
                </a:lnTo>
                <a:lnTo>
                  <a:pt x="19770" y="7395"/>
                </a:lnTo>
                <a:lnTo>
                  <a:pt x="19770" y="7413"/>
                </a:lnTo>
                <a:lnTo>
                  <a:pt x="19770" y="7421"/>
                </a:lnTo>
                <a:lnTo>
                  <a:pt x="19779" y="7421"/>
                </a:lnTo>
                <a:lnTo>
                  <a:pt x="19788" y="7421"/>
                </a:lnTo>
                <a:lnTo>
                  <a:pt x="19814" y="7421"/>
                </a:lnTo>
                <a:lnTo>
                  <a:pt x="19832" y="7421"/>
                </a:lnTo>
                <a:lnTo>
                  <a:pt x="19841" y="7421"/>
                </a:lnTo>
                <a:lnTo>
                  <a:pt x="19849" y="7430"/>
                </a:lnTo>
                <a:lnTo>
                  <a:pt x="19858" y="7430"/>
                </a:lnTo>
                <a:lnTo>
                  <a:pt x="19867" y="7439"/>
                </a:lnTo>
                <a:lnTo>
                  <a:pt x="19876" y="7448"/>
                </a:lnTo>
                <a:lnTo>
                  <a:pt x="19876" y="7439"/>
                </a:lnTo>
                <a:lnTo>
                  <a:pt x="19876" y="7448"/>
                </a:lnTo>
                <a:lnTo>
                  <a:pt x="19885" y="7457"/>
                </a:lnTo>
                <a:lnTo>
                  <a:pt x="19893" y="7466"/>
                </a:lnTo>
                <a:lnTo>
                  <a:pt x="19893" y="7457"/>
                </a:lnTo>
                <a:lnTo>
                  <a:pt x="19902" y="7457"/>
                </a:lnTo>
                <a:lnTo>
                  <a:pt x="19911" y="7466"/>
                </a:lnTo>
                <a:lnTo>
                  <a:pt x="19911" y="7474"/>
                </a:lnTo>
                <a:lnTo>
                  <a:pt x="19920" y="7483"/>
                </a:lnTo>
                <a:lnTo>
                  <a:pt x="19920" y="7492"/>
                </a:lnTo>
                <a:lnTo>
                  <a:pt x="19929" y="7483"/>
                </a:lnTo>
                <a:lnTo>
                  <a:pt x="19929" y="7492"/>
                </a:lnTo>
                <a:lnTo>
                  <a:pt x="19929" y="7501"/>
                </a:lnTo>
                <a:lnTo>
                  <a:pt x="19938" y="7510"/>
                </a:lnTo>
                <a:lnTo>
                  <a:pt x="19938" y="7518"/>
                </a:lnTo>
                <a:lnTo>
                  <a:pt x="19938" y="7527"/>
                </a:lnTo>
                <a:lnTo>
                  <a:pt x="19938" y="7536"/>
                </a:lnTo>
                <a:lnTo>
                  <a:pt x="19938" y="7554"/>
                </a:lnTo>
                <a:lnTo>
                  <a:pt x="19946" y="7554"/>
                </a:lnTo>
                <a:lnTo>
                  <a:pt x="19955" y="7554"/>
                </a:lnTo>
                <a:lnTo>
                  <a:pt x="19955" y="7545"/>
                </a:lnTo>
                <a:lnTo>
                  <a:pt x="19964" y="7536"/>
                </a:lnTo>
                <a:lnTo>
                  <a:pt x="19973" y="7536"/>
                </a:lnTo>
                <a:lnTo>
                  <a:pt x="19982" y="7554"/>
                </a:lnTo>
                <a:lnTo>
                  <a:pt x="19982" y="7563"/>
                </a:lnTo>
                <a:lnTo>
                  <a:pt x="19973" y="7563"/>
                </a:lnTo>
                <a:lnTo>
                  <a:pt x="19964" y="7571"/>
                </a:lnTo>
                <a:lnTo>
                  <a:pt x="19973" y="7580"/>
                </a:lnTo>
                <a:lnTo>
                  <a:pt x="19990" y="7571"/>
                </a:lnTo>
                <a:lnTo>
                  <a:pt x="19999" y="7571"/>
                </a:lnTo>
                <a:lnTo>
                  <a:pt x="20017" y="7580"/>
                </a:lnTo>
                <a:lnTo>
                  <a:pt x="20035" y="7589"/>
                </a:lnTo>
                <a:lnTo>
                  <a:pt x="20043" y="7589"/>
                </a:lnTo>
                <a:lnTo>
                  <a:pt x="20043" y="7598"/>
                </a:lnTo>
                <a:lnTo>
                  <a:pt x="20043" y="7607"/>
                </a:lnTo>
                <a:lnTo>
                  <a:pt x="20052" y="7607"/>
                </a:lnTo>
                <a:lnTo>
                  <a:pt x="20061" y="7607"/>
                </a:lnTo>
                <a:lnTo>
                  <a:pt x="20070" y="7607"/>
                </a:lnTo>
                <a:lnTo>
                  <a:pt x="20079" y="7616"/>
                </a:lnTo>
                <a:lnTo>
                  <a:pt x="20079" y="7624"/>
                </a:lnTo>
                <a:lnTo>
                  <a:pt x="20070" y="7633"/>
                </a:lnTo>
                <a:lnTo>
                  <a:pt x="20061" y="7651"/>
                </a:lnTo>
                <a:lnTo>
                  <a:pt x="20061" y="7677"/>
                </a:lnTo>
                <a:lnTo>
                  <a:pt x="20061" y="7704"/>
                </a:lnTo>
                <a:lnTo>
                  <a:pt x="20070" y="7713"/>
                </a:lnTo>
                <a:lnTo>
                  <a:pt x="20061" y="7721"/>
                </a:lnTo>
                <a:lnTo>
                  <a:pt x="20070" y="7721"/>
                </a:lnTo>
                <a:lnTo>
                  <a:pt x="20088" y="7721"/>
                </a:lnTo>
                <a:lnTo>
                  <a:pt x="20088" y="7713"/>
                </a:lnTo>
                <a:lnTo>
                  <a:pt x="20096" y="7704"/>
                </a:lnTo>
                <a:lnTo>
                  <a:pt x="20105" y="7695"/>
                </a:lnTo>
                <a:lnTo>
                  <a:pt x="20114" y="7686"/>
                </a:lnTo>
                <a:lnTo>
                  <a:pt x="20158" y="7660"/>
                </a:lnTo>
                <a:lnTo>
                  <a:pt x="20167" y="7660"/>
                </a:lnTo>
                <a:lnTo>
                  <a:pt x="20167" y="7651"/>
                </a:lnTo>
                <a:lnTo>
                  <a:pt x="20158" y="7651"/>
                </a:lnTo>
                <a:lnTo>
                  <a:pt x="20158" y="7642"/>
                </a:lnTo>
                <a:lnTo>
                  <a:pt x="20140" y="7616"/>
                </a:lnTo>
                <a:lnTo>
                  <a:pt x="20140" y="7624"/>
                </a:lnTo>
                <a:lnTo>
                  <a:pt x="20167" y="7642"/>
                </a:lnTo>
                <a:lnTo>
                  <a:pt x="20176" y="7651"/>
                </a:lnTo>
                <a:lnTo>
                  <a:pt x="20185" y="7651"/>
                </a:lnTo>
                <a:lnTo>
                  <a:pt x="20193" y="7642"/>
                </a:lnTo>
                <a:lnTo>
                  <a:pt x="20185" y="7633"/>
                </a:lnTo>
                <a:lnTo>
                  <a:pt x="20158" y="7607"/>
                </a:lnTo>
                <a:lnTo>
                  <a:pt x="20158" y="7598"/>
                </a:lnTo>
                <a:lnTo>
                  <a:pt x="20185" y="7624"/>
                </a:lnTo>
                <a:lnTo>
                  <a:pt x="20193" y="7624"/>
                </a:lnTo>
                <a:lnTo>
                  <a:pt x="20193" y="7616"/>
                </a:lnTo>
                <a:lnTo>
                  <a:pt x="20202" y="7616"/>
                </a:lnTo>
                <a:lnTo>
                  <a:pt x="20202" y="7607"/>
                </a:lnTo>
                <a:lnTo>
                  <a:pt x="20193" y="7598"/>
                </a:lnTo>
                <a:lnTo>
                  <a:pt x="20185" y="7598"/>
                </a:lnTo>
                <a:lnTo>
                  <a:pt x="20193" y="7598"/>
                </a:lnTo>
                <a:lnTo>
                  <a:pt x="20202" y="7598"/>
                </a:lnTo>
                <a:lnTo>
                  <a:pt x="20202" y="7589"/>
                </a:lnTo>
                <a:lnTo>
                  <a:pt x="20202" y="7580"/>
                </a:lnTo>
                <a:lnTo>
                  <a:pt x="20193" y="7580"/>
                </a:lnTo>
                <a:lnTo>
                  <a:pt x="20202" y="7580"/>
                </a:lnTo>
                <a:lnTo>
                  <a:pt x="20211" y="7589"/>
                </a:lnTo>
                <a:lnTo>
                  <a:pt x="20220" y="7589"/>
                </a:lnTo>
                <a:lnTo>
                  <a:pt x="20220" y="7571"/>
                </a:lnTo>
                <a:lnTo>
                  <a:pt x="20229" y="7580"/>
                </a:lnTo>
                <a:lnTo>
                  <a:pt x="20238" y="7580"/>
                </a:lnTo>
                <a:lnTo>
                  <a:pt x="20238" y="7589"/>
                </a:lnTo>
                <a:lnTo>
                  <a:pt x="20246" y="7580"/>
                </a:lnTo>
                <a:lnTo>
                  <a:pt x="20255" y="7580"/>
                </a:lnTo>
                <a:lnTo>
                  <a:pt x="20264" y="7580"/>
                </a:lnTo>
                <a:lnTo>
                  <a:pt x="20282" y="7563"/>
                </a:lnTo>
                <a:lnTo>
                  <a:pt x="20299" y="7563"/>
                </a:lnTo>
                <a:lnTo>
                  <a:pt x="20299" y="7554"/>
                </a:lnTo>
                <a:lnTo>
                  <a:pt x="20308" y="7554"/>
                </a:lnTo>
                <a:lnTo>
                  <a:pt x="20317" y="7545"/>
                </a:lnTo>
                <a:lnTo>
                  <a:pt x="20326" y="7545"/>
                </a:lnTo>
                <a:lnTo>
                  <a:pt x="20335" y="7536"/>
                </a:lnTo>
                <a:lnTo>
                  <a:pt x="20343" y="7527"/>
                </a:lnTo>
                <a:lnTo>
                  <a:pt x="20352" y="7518"/>
                </a:lnTo>
                <a:lnTo>
                  <a:pt x="20370" y="7518"/>
                </a:lnTo>
                <a:lnTo>
                  <a:pt x="20370" y="7510"/>
                </a:lnTo>
                <a:lnTo>
                  <a:pt x="20370" y="7501"/>
                </a:lnTo>
                <a:lnTo>
                  <a:pt x="20379" y="7501"/>
                </a:lnTo>
                <a:lnTo>
                  <a:pt x="20379" y="7492"/>
                </a:lnTo>
                <a:lnTo>
                  <a:pt x="20387" y="7492"/>
                </a:lnTo>
                <a:lnTo>
                  <a:pt x="20387" y="7483"/>
                </a:lnTo>
                <a:lnTo>
                  <a:pt x="20379" y="7483"/>
                </a:lnTo>
                <a:lnTo>
                  <a:pt x="20379" y="7474"/>
                </a:lnTo>
                <a:lnTo>
                  <a:pt x="20387" y="7474"/>
                </a:lnTo>
                <a:lnTo>
                  <a:pt x="20387" y="7466"/>
                </a:lnTo>
                <a:lnTo>
                  <a:pt x="20387" y="7474"/>
                </a:lnTo>
                <a:lnTo>
                  <a:pt x="20387" y="7466"/>
                </a:lnTo>
                <a:lnTo>
                  <a:pt x="20387" y="7439"/>
                </a:lnTo>
                <a:lnTo>
                  <a:pt x="20387" y="7421"/>
                </a:lnTo>
                <a:lnTo>
                  <a:pt x="20396" y="7413"/>
                </a:lnTo>
                <a:lnTo>
                  <a:pt x="20396" y="7421"/>
                </a:lnTo>
                <a:lnTo>
                  <a:pt x="20405" y="7430"/>
                </a:lnTo>
                <a:lnTo>
                  <a:pt x="20396" y="7421"/>
                </a:lnTo>
                <a:lnTo>
                  <a:pt x="20396" y="7404"/>
                </a:lnTo>
                <a:lnTo>
                  <a:pt x="20396" y="7395"/>
                </a:lnTo>
                <a:lnTo>
                  <a:pt x="20396" y="7377"/>
                </a:lnTo>
                <a:lnTo>
                  <a:pt x="20387" y="7377"/>
                </a:lnTo>
                <a:lnTo>
                  <a:pt x="20387" y="7360"/>
                </a:lnTo>
                <a:lnTo>
                  <a:pt x="20387" y="7351"/>
                </a:lnTo>
                <a:lnTo>
                  <a:pt x="20387" y="7333"/>
                </a:lnTo>
                <a:lnTo>
                  <a:pt x="20387" y="7342"/>
                </a:lnTo>
                <a:lnTo>
                  <a:pt x="20387" y="7333"/>
                </a:lnTo>
                <a:lnTo>
                  <a:pt x="20387" y="7315"/>
                </a:lnTo>
                <a:lnTo>
                  <a:pt x="20387" y="7307"/>
                </a:lnTo>
                <a:lnTo>
                  <a:pt x="20387" y="7298"/>
                </a:lnTo>
                <a:lnTo>
                  <a:pt x="20379" y="7289"/>
                </a:lnTo>
                <a:lnTo>
                  <a:pt x="20379" y="7280"/>
                </a:lnTo>
                <a:lnTo>
                  <a:pt x="20379" y="7271"/>
                </a:lnTo>
                <a:lnTo>
                  <a:pt x="20370" y="7263"/>
                </a:lnTo>
                <a:lnTo>
                  <a:pt x="20361" y="7245"/>
                </a:lnTo>
                <a:lnTo>
                  <a:pt x="20361" y="7236"/>
                </a:lnTo>
                <a:lnTo>
                  <a:pt x="20352" y="7218"/>
                </a:lnTo>
                <a:lnTo>
                  <a:pt x="20343" y="7210"/>
                </a:lnTo>
                <a:lnTo>
                  <a:pt x="20335" y="7201"/>
                </a:lnTo>
                <a:lnTo>
                  <a:pt x="20326" y="7192"/>
                </a:lnTo>
                <a:lnTo>
                  <a:pt x="20326" y="7183"/>
                </a:lnTo>
                <a:lnTo>
                  <a:pt x="20317" y="7174"/>
                </a:lnTo>
                <a:lnTo>
                  <a:pt x="20317" y="7165"/>
                </a:lnTo>
                <a:lnTo>
                  <a:pt x="20308" y="7165"/>
                </a:lnTo>
                <a:lnTo>
                  <a:pt x="20308" y="7157"/>
                </a:lnTo>
                <a:lnTo>
                  <a:pt x="20299" y="7157"/>
                </a:lnTo>
                <a:lnTo>
                  <a:pt x="20299" y="7148"/>
                </a:lnTo>
                <a:lnTo>
                  <a:pt x="20290" y="7148"/>
                </a:lnTo>
                <a:lnTo>
                  <a:pt x="20282" y="7148"/>
                </a:lnTo>
                <a:lnTo>
                  <a:pt x="20282" y="7139"/>
                </a:lnTo>
                <a:lnTo>
                  <a:pt x="20273" y="7139"/>
                </a:lnTo>
                <a:lnTo>
                  <a:pt x="20264" y="7130"/>
                </a:lnTo>
                <a:lnTo>
                  <a:pt x="20264" y="7121"/>
                </a:lnTo>
                <a:lnTo>
                  <a:pt x="20246" y="7112"/>
                </a:lnTo>
                <a:lnTo>
                  <a:pt x="20238" y="7104"/>
                </a:lnTo>
                <a:lnTo>
                  <a:pt x="20229" y="7095"/>
                </a:lnTo>
                <a:lnTo>
                  <a:pt x="20220" y="7077"/>
                </a:lnTo>
                <a:lnTo>
                  <a:pt x="20202" y="7068"/>
                </a:lnTo>
                <a:lnTo>
                  <a:pt x="20185" y="7051"/>
                </a:lnTo>
                <a:lnTo>
                  <a:pt x="20176" y="7042"/>
                </a:lnTo>
                <a:lnTo>
                  <a:pt x="20185" y="7042"/>
                </a:lnTo>
                <a:lnTo>
                  <a:pt x="20185" y="7033"/>
                </a:lnTo>
                <a:lnTo>
                  <a:pt x="20185" y="7024"/>
                </a:lnTo>
                <a:lnTo>
                  <a:pt x="20176" y="7015"/>
                </a:lnTo>
                <a:lnTo>
                  <a:pt x="20167" y="7007"/>
                </a:lnTo>
                <a:lnTo>
                  <a:pt x="20158" y="7007"/>
                </a:lnTo>
                <a:lnTo>
                  <a:pt x="20149" y="6998"/>
                </a:lnTo>
                <a:lnTo>
                  <a:pt x="20140" y="6980"/>
                </a:lnTo>
                <a:lnTo>
                  <a:pt x="20132" y="6971"/>
                </a:lnTo>
                <a:lnTo>
                  <a:pt x="20132" y="6962"/>
                </a:lnTo>
                <a:lnTo>
                  <a:pt x="20123" y="6945"/>
                </a:lnTo>
                <a:lnTo>
                  <a:pt x="20132" y="6936"/>
                </a:lnTo>
                <a:lnTo>
                  <a:pt x="20132" y="6927"/>
                </a:lnTo>
                <a:lnTo>
                  <a:pt x="20132" y="6918"/>
                </a:lnTo>
                <a:lnTo>
                  <a:pt x="20132" y="6909"/>
                </a:lnTo>
                <a:lnTo>
                  <a:pt x="20132" y="6901"/>
                </a:lnTo>
                <a:lnTo>
                  <a:pt x="20149" y="6874"/>
                </a:lnTo>
                <a:lnTo>
                  <a:pt x="20158" y="6874"/>
                </a:lnTo>
                <a:lnTo>
                  <a:pt x="20176" y="6857"/>
                </a:lnTo>
                <a:lnTo>
                  <a:pt x="20185" y="6848"/>
                </a:lnTo>
                <a:lnTo>
                  <a:pt x="20193" y="6839"/>
                </a:lnTo>
                <a:lnTo>
                  <a:pt x="20193" y="6830"/>
                </a:lnTo>
                <a:lnTo>
                  <a:pt x="20202" y="6812"/>
                </a:lnTo>
                <a:lnTo>
                  <a:pt x="20202" y="6795"/>
                </a:lnTo>
                <a:lnTo>
                  <a:pt x="20211" y="6795"/>
                </a:lnTo>
                <a:lnTo>
                  <a:pt x="20220" y="6795"/>
                </a:lnTo>
                <a:lnTo>
                  <a:pt x="20229" y="6795"/>
                </a:lnTo>
                <a:lnTo>
                  <a:pt x="20238" y="6795"/>
                </a:lnTo>
                <a:lnTo>
                  <a:pt x="20246" y="6786"/>
                </a:lnTo>
                <a:lnTo>
                  <a:pt x="20246" y="6777"/>
                </a:lnTo>
                <a:lnTo>
                  <a:pt x="20255" y="6768"/>
                </a:lnTo>
                <a:lnTo>
                  <a:pt x="20264" y="6768"/>
                </a:lnTo>
                <a:lnTo>
                  <a:pt x="20273" y="6768"/>
                </a:lnTo>
                <a:lnTo>
                  <a:pt x="20273" y="6759"/>
                </a:lnTo>
                <a:lnTo>
                  <a:pt x="20282" y="6759"/>
                </a:lnTo>
                <a:lnTo>
                  <a:pt x="20290" y="6759"/>
                </a:lnTo>
                <a:lnTo>
                  <a:pt x="20299" y="6751"/>
                </a:lnTo>
                <a:lnTo>
                  <a:pt x="20308" y="6751"/>
                </a:lnTo>
                <a:lnTo>
                  <a:pt x="20317" y="6751"/>
                </a:lnTo>
                <a:lnTo>
                  <a:pt x="20317" y="6742"/>
                </a:lnTo>
                <a:lnTo>
                  <a:pt x="20326" y="6742"/>
                </a:lnTo>
                <a:lnTo>
                  <a:pt x="20326" y="6751"/>
                </a:lnTo>
                <a:lnTo>
                  <a:pt x="20335" y="6742"/>
                </a:lnTo>
                <a:lnTo>
                  <a:pt x="20335" y="6733"/>
                </a:lnTo>
                <a:lnTo>
                  <a:pt x="20335" y="6724"/>
                </a:lnTo>
                <a:lnTo>
                  <a:pt x="20343" y="6724"/>
                </a:lnTo>
                <a:lnTo>
                  <a:pt x="20343" y="6733"/>
                </a:lnTo>
                <a:lnTo>
                  <a:pt x="20343" y="6742"/>
                </a:lnTo>
                <a:lnTo>
                  <a:pt x="20352" y="6742"/>
                </a:lnTo>
                <a:lnTo>
                  <a:pt x="20361" y="6742"/>
                </a:lnTo>
                <a:lnTo>
                  <a:pt x="20361" y="6751"/>
                </a:lnTo>
                <a:lnTo>
                  <a:pt x="20370" y="6751"/>
                </a:lnTo>
                <a:lnTo>
                  <a:pt x="20379" y="6751"/>
                </a:lnTo>
                <a:lnTo>
                  <a:pt x="20379" y="6759"/>
                </a:lnTo>
                <a:lnTo>
                  <a:pt x="20387" y="6759"/>
                </a:lnTo>
                <a:lnTo>
                  <a:pt x="20396" y="6759"/>
                </a:lnTo>
                <a:lnTo>
                  <a:pt x="20405" y="6759"/>
                </a:lnTo>
                <a:lnTo>
                  <a:pt x="20405" y="6751"/>
                </a:lnTo>
                <a:lnTo>
                  <a:pt x="20405" y="6742"/>
                </a:lnTo>
                <a:lnTo>
                  <a:pt x="20414" y="6742"/>
                </a:lnTo>
                <a:lnTo>
                  <a:pt x="20423" y="6751"/>
                </a:lnTo>
                <a:lnTo>
                  <a:pt x="20432" y="6759"/>
                </a:lnTo>
                <a:lnTo>
                  <a:pt x="20440" y="6759"/>
                </a:lnTo>
                <a:lnTo>
                  <a:pt x="20440" y="6768"/>
                </a:lnTo>
                <a:lnTo>
                  <a:pt x="20423" y="6768"/>
                </a:lnTo>
                <a:lnTo>
                  <a:pt x="20423" y="6777"/>
                </a:lnTo>
                <a:lnTo>
                  <a:pt x="20423" y="6786"/>
                </a:lnTo>
                <a:lnTo>
                  <a:pt x="20414" y="6804"/>
                </a:lnTo>
                <a:lnTo>
                  <a:pt x="20423" y="6804"/>
                </a:lnTo>
                <a:lnTo>
                  <a:pt x="20423" y="6812"/>
                </a:lnTo>
                <a:lnTo>
                  <a:pt x="20432" y="6812"/>
                </a:lnTo>
                <a:lnTo>
                  <a:pt x="20432" y="6821"/>
                </a:lnTo>
                <a:lnTo>
                  <a:pt x="20432" y="6830"/>
                </a:lnTo>
                <a:lnTo>
                  <a:pt x="20440" y="6830"/>
                </a:lnTo>
                <a:lnTo>
                  <a:pt x="20440" y="6839"/>
                </a:lnTo>
                <a:lnTo>
                  <a:pt x="20432" y="6839"/>
                </a:lnTo>
                <a:lnTo>
                  <a:pt x="20440" y="6848"/>
                </a:lnTo>
                <a:lnTo>
                  <a:pt x="20449" y="6848"/>
                </a:lnTo>
                <a:lnTo>
                  <a:pt x="20467" y="6848"/>
                </a:lnTo>
                <a:lnTo>
                  <a:pt x="20476" y="6848"/>
                </a:lnTo>
                <a:lnTo>
                  <a:pt x="20476" y="6839"/>
                </a:lnTo>
                <a:lnTo>
                  <a:pt x="20485" y="6839"/>
                </a:lnTo>
                <a:lnTo>
                  <a:pt x="20485" y="6830"/>
                </a:lnTo>
                <a:lnTo>
                  <a:pt x="20467" y="6821"/>
                </a:lnTo>
                <a:lnTo>
                  <a:pt x="20467" y="6812"/>
                </a:lnTo>
                <a:lnTo>
                  <a:pt x="20476" y="6812"/>
                </a:lnTo>
                <a:lnTo>
                  <a:pt x="20467" y="6804"/>
                </a:lnTo>
                <a:lnTo>
                  <a:pt x="20458" y="6804"/>
                </a:lnTo>
                <a:lnTo>
                  <a:pt x="20458" y="6795"/>
                </a:lnTo>
                <a:lnTo>
                  <a:pt x="20467" y="6786"/>
                </a:lnTo>
                <a:lnTo>
                  <a:pt x="20467" y="6777"/>
                </a:lnTo>
                <a:lnTo>
                  <a:pt x="20476" y="6777"/>
                </a:lnTo>
                <a:lnTo>
                  <a:pt x="20476" y="6768"/>
                </a:lnTo>
                <a:lnTo>
                  <a:pt x="20476" y="6777"/>
                </a:lnTo>
                <a:lnTo>
                  <a:pt x="20485" y="6777"/>
                </a:lnTo>
                <a:lnTo>
                  <a:pt x="20493" y="6777"/>
                </a:lnTo>
                <a:lnTo>
                  <a:pt x="20502" y="6768"/>
                </a:lnTo>
                <a:lnTo>
                  <a:pt x="20511" y="6768"/>
                </a:lnTo>
                <a:lnTo>
                  <a:pt x="20520" y="6759"/>
                </a:lnTo>
                <a:lnTo>
                  <a:pt x="20520" y="6751"/>
                </a:lnTo>
                <a:lnTo>
                  <a:pt x="20520" y="6759"/>
                </a:lnTo>
                <a:lnTo>
                  <a:pt x="20529" y="6759"/>
                </a:lnTo>
                <a:lnTo>
                  <a:pt x="20537" y="6759"/>
                </a:lnTo>
                <a:lnTo>
                  <a:pt x="20546" y="6751"/>
                </a:lnTo>
                <a:lnTo>
                  <a:pt x="20564" y="6751"/>
                </a:lnTo>
                <a:lnTo>
                  <a:pt x="20573" y="6742"/>
                </a:lnTo>
                <a:lnTo>
                  <a:pt x="20582" y="6742"/>
                </a:lnTo>
                <a:lnTo>
                  <a:pt x="20582" y="6733"/>
                </a:lnTo>
                <a:lnTo>
                  <a:pt x="20590" y="6733"/>
                </a:lnTo>
                <a:lnTo>
                  <a:pt x="20599" y="6733"/>
                </a:lnTo>
                <a:lnTo>
                  <a:pt x="20608" y="6733"/>
                </a:lnTo>
                <a:lnTo>
                  <a:pt x="20608" y="6742"/>
                </a:lnTo>
                <a:lnTo>
                  <a:pt x="20617" y="6733"/>
                </a:lnTo>
                <a:lnTo>
                  <a:pt x="20617" y="6724"/>
                </a:lnTo>
                <a:lnTo>
                  <a:pt x="20617" y="6715"/>
                </a:lnTo>
                <a:lnTo>
                  <a:pt x="20626" y="6724"/>
                </a:lnTo>
                <a:lnTo>
                  <a:pt x="20617" y="6724"/>
                </a:lnTo>
                <a:lnTo>
                  <a:pt x="20626" y="6733"/>
                </a:lnTo>
                <a:lnTo>
                  <a:pt x="20635" y="6733"/>
                </a:lnTo>
                <a:lnTo>
                  <a:pt x="20635" y="6724"/>
                </a:lnTo>
                <a:lnTo>
                  <a:pt x="20643" y="6724"/>
                </a:lnTo>
                <a:lnTo>
                  <a:pt x="20652" y="6724"/>
                </a:lnTo>
                <a:lnTo>
                  <a:pt x="20661" y="6724"/>
                </a:lnTo>
                <a:lnTo>
                  <a:pt x="20661" y="6706"/>
                </a:lnTo>
                <a:lnTo>
                  <a:pt x="20670" y="6698"/>
                </a:lnTo>
                <a:lnTo>
                  <a:pt x="20679" y="6715"/>
                </a:lnTo>
                <a:lnTo>
                  <a:pt x="20679" y="6706"/>
                </a:lnTo>
                <a:lnTo>
                  <a:pt x="20687" y="6706"/>
                </a:lnTo>
                <a:lnTo>
                  <a:pt x="20696" y="6706"/>
                </a:lnTo>
                <a:lnTo>
                  <a:pt x="20705" y="6698"/>
                </a:lnTo>
                <a:lnTo>
                  <a:pt x="20705" y="6689"/>
                </a:lnTo>
                <a:lnTo>
                  <a:pt x="20705" y="6671"/>
                </a:lnTo>
                <a:lnTo>
                  <a:pt x="20696" y="6662"/>
                </a:lnTo>
                <a:lnTo>
                  <a:pt x="20696" y="6654"/>
                </a:lnTo>
                <a:lnTo>
                  <a:pt x="20687" y="6654"/>
                </a:lnTo>
                <a:lnTo>
                  <a:pt x="20687" y="6645"/>
                </a:lnTo>
                <a:lnTo>
                  <a:pt x="20696" y="6645"/>
                </a:lnTo>
                <a:lnTo>
                  <a:pt x="20696" y="6636"/>
                </a:lnTo>
                <a:lnTo>
                  <a:pt x="20705" y="6636"/>
                </a:lnTo>
                <a:lnTo>
                  <a:pt x="20705" y="6627"/>
                </a:lnTo>
                <a:lnTo>
                  <a:pt x="20705" y="6636"/>
                </a:lnTo>
                <a:lnTo>
                  <a:pt x="20705" y="6645"/>
                </a:lnTo>
                <a:lnTo>
                  <a:pt x="20705" y="6654"/>
                </a:lnTo>
                <a:lnTo>
                  <a:pt x="20714" y="6654"/>
                </a:lnTo>
                <a:lnTo>
                  <a:pt x="20723" y="6662"/>
                </a:lnTo>
                <a:lnTo>
                  <a:pt x="20723" y="6671"/>
                </a:lnTo>
                <a:lnTo>
                  <a:pt x="20732" y="6680"/>
                </a:lnTo>
                <a:lnTo>
                  <a:pt x="20740" y="6680"/>
                </a:lnTo>
                <a:lnTo>
                  <a:pt x="20732" y="6689"/>
                </a:lnTo>
                <a:lnTo>
                  <a:pt x="20740" y="6689"/>
                </a:lnTo>
                <a:lnTo>
                  <a:pt x="20749" y="6689"/>
                </a:lnTo>
                <a:lnTo>
                  <a:pt x="20758" y="6698"/>
                </a:lnTo>
                <a:lnTo>
                  <a:pt x="20758" y="6689"/>
                </a:lnTo>
                <a:lnTo>
                  <a:pt x="20758" y="6680"/>
                </a:lnTo>
                <a:lnTo>
                  <a:pt x="20758" y="6671"/>
                </a:lnTo>
                <a:lnTo>
                  <a:pt x="20767" y="6671"/>
                </a:lnTo>
                <a:lnTo>
                  <a:pt x="20776" y="6680"/>
                </a:lnTo>
                <a:lnTo>
                  <a:pt x="20776" y="6671"/>
                </a:lnTo>
                <a:lnTo>
                  <a:pt x="20785" y="6662"/>
                </a:lnTo>
                <a:lnTo>
                  <a:pt x="20793" y="6662"/>
                </a:lnTo>
                <a:lnTo>
                  <a:pt x="20793" y="6671"/>
                </a:lnTo>
                <a:lnTo>
                  <a:pt x="20802" y="6671"/>
                </a:lnTo>
                <a:lnTo>
                  <a:pt x="20802" y="6662"/>
                </a:lnTo>
                <a:lnTo>
                  <a:pt x="20811" y="6662"/>
                </a:lnTo>
                <a:lnTo>
                  <a:pt x="20820" y="6654"/>
                </a:lnTo>
                <a:lnTo>
                  <a:pt x="20829" y="6654"/>
                </a:lnTo>
                <a:lnTo>
                  <a:pt x="20829" y="6662"/>
                </a:lnTo>
                <a:lnTo>
                  <a:pt x="20837" y="6662"/>
                </a:lnTo>
                <a:lnTo>
                  <a:pt x="20846" y="6662"/>
                </a:lnTo>
                <a:lnTo>
                  <a:pt x="20855" y="6654"/>
                </a:lnTo>
                <a:lnTo>
                  <a:pt x="20864" y="6654"/>
                </a:lnTo>
                <a:lnTo>
                  <a:pt x="20873" y="6654"/>
                </a:lnTo>
                <a:lnTo>
                  <a:pt x="20890" y="6654"/>
                </a:lnTo>
                <a:lnTo>
                  <a:pt x="20899" y="6654"/>
                </a:lnTo>
                <a:lnTo>
                  <a:pt x="20899" y="6645"/>
                </a:lnTo>
                <a:lnTo>
                  <a:pt x="20908" y="6645"/>
                </a:lnTo>
                <a:lnTo>
                  <a:pt x="20917" y="6645"/>
                </a:lnTo>
                <a:lnTo>
                  <a:pt x="20926" y="6636"/>
                </a:lnTo>
                <a:lnTo>
                  <a:pt x="20926" y="6627"/>
                </a:lnTo>
                <a:lnTo>
                  <a:pt x="20934" y="6627"/>
                </a:lnTo>
                <a:lnTo>
                  <a:pt x="20934" y="6618"/>
                </a:lnTo>
                <a:lnTo>
                  <a:pt x="20934" y="6609"/>
                </a:lnTo>
                <a:lnTo>
                  <a:pt x="20943" y="6609"/>
                </a:lnTo>
                <a:lnTo>
                  <a:pt x="20952" y="6593"/>
                </a:lnTo>
                <a:lnTo>
                  <a:pt x="20961" y="6593"/>
                </a:lnTo>
                <a:lnTo>
                  <a:pt x="20970" y="6593"/>
                </a:lnTo>
                <a:lnTo>
                  <a:pt x="20979" y="6584"/>
                </a:lnTo>
                <a:lnTo>
                  <a:pt x="20979" y="6593"/>
                </a:lnTo>
                <a:lnTo>
                  <a:pt x="20987" y="6593"/>
                </a:lnTo>
                <a:lnTo>
                  <a:pt x="20987" y="6584"/>
                </a:lnTo>
                <a:lnTo>
                  <a:pt x="20987" y="6575"/>
                </a:lnTo>
                <a:lnTo>
                  <a:pt x="20996" y="6575"/>
                </a:lnTo>
                <a:lnTo>
                  <a:pt x="21005" y="6575"/>
                </a:lnTo>
                <a:lnTo>
                  <a:pt x="21005" y="6566"/>
                </a:lnTo>
                <a:lnTo>
                  <a:pt x="21014" y="6566"/>
                </a:lnTo>
                <a:lnTo>
                  <a:pt x="21023" y="6566"/>
                </a:lnTo>
                <a:lnTo>
                  <a:pt x="21023" y="6557"/>
                </a:lnTo>
                <a:lnTo>
                  <a:pt x="21032" y="6549"/>
                </a:lnTo>
                <a:lnTo>
                  <a:pt x="21032" y="6540"/>
                </a:lnTo>
                <a:lnTo>
                  <a:pt x="21032" y="6531"/>
                </a:lnTo>
                <a:lnTo>
                  <a:pt x="21023" y="6531"/>
                </a:lnTo>
                <a:lnTo>
                  <a:pt x="21032" y="6531"/>
                </a:lnTo>
                <a:lnTo>
                  <a:pt x="21032" y="6522"/>
                </a:lnTo>
                <a:lnTo>
                  <a:pt x="21040" y="6513"/>
                </a:lnTo>
                <a:lnTo>
                  <a:pt x="21049" y="6513"/>
                </a:lnTo>
                <a:lnTo>
                  <a:pt x="21049" y="6522"/>
                </a:lnTo>
                <a:lnTo>
                  <a:pt x="21058" y="6522"/>
                </a:lnTo>
                <a:lnTo>
                  <a:pt x="21076" y="6522"/>
                </a:lnTo>
                <a:lnTo>
                  <a:pt x="21076" y="6513"/>
                </a:lnTo>
                <a:lnTo>
                  <a:pt x="21084" y="6505"/>
                </a:lnTo>
                <a:lnTo>
                  <a:pt x="21076" y="6505"/>
                </a:lnTo>
                <a:lnTo>
                  <a:pt x="21076" y="6496"/>
                </a:lnTo>
                <a:lnTo>
                  <a:pt x="21084" y="6496"/>
                </a:lnTo>
                <a:lnTo>
                  <a:pt x="21093" y="6496"/>
                </a:lnTo>
                <a:lnTo>
                  <a:pt x="21102" y="6496"/>
                </a:lnTo>
                <a:lnTo>
                  <a:pt x="21102" y="6487"/>
                </a:lnTo>
                <a:lnTo>
                  <a:pt x="21102" y="6478"/>
                </a:lnTo>
                <a:lnTo>
                  <a:pt x="21102" y="6469"/>
                </a:lnTo>
                <a:lnTo>
                  <a:pt x="21120" y="6469"/>
                </a:lnTo>
                <a:lnTo>
                  <a:pt x="21129" y="6469"/>
                </a:lnTo>
                <a:lnTo>
                  <a:pt x="21120" y="6460"/>
                </a:lnTo>
                <a:lnTo>
                  <a:pt x="21111" y="6452"/>
                </a:lnTo>
                <a:lnTo>
                  <a:pt x="21120" y="6452"/>
                </a:lnTo>
                <a:lnTo>
                  <a:pt x="21129" y="6452"/>
                </a:lnTo>
                <a:lnTo>
                  <a:pt x="21137" y="6452"/>
                </a:lnTo>
                <a:lnTo>
                  <a:pt x="21146" y="6460"/>
                </a:lnTo>
                <a:lnTo>
                  <a:pt x="21146" y="6452"/>
                </a:lnTo>
                <a:lnTo>
                  <a:pt x="21146" y="6443"/>
                </a:lnTo>
                <a:lnTo>
                  <a:pt x="21146" y="6434"/>
                </a:lnTo>
                <a:lnTo>
                  <a:pt x="21146" y="6425"/>
                </a:lnTo>
                <a:lnTo>
                  <a:pt x="21155" y="6416"/>
                </a:lnTo>
                <a:lnTo>
                  <a:pt x="21146" y="6407"/>
                </a:lnTo>
                <a:lnTo>
                  <a:pt x="21137" y="6407"/>
                </a:lnTo>
                <a:lnTo>
                  <a:pt x="21137" y="6416"/>
                </a:lnTo>
                <a:lnTo>
                  <a:pt x="21129" y="6416"/>
                </a:lnTo>
                <a:lnTo>
                  <a:pt x="21120" y="6407"/>
                </a:lnTo>
                <a:lnTo>
                  <a:pt x="21111" y="6399"/>
                </a:lnTo>
                <a:lnTo>
                  <a:pt x="21120" y="6399"/>
                </a:lnTo>
                <a:lnTo>
                  <a:pt x="21129" y="6407"/>
                </a:lnTo>
                <a:lnTo>
                  <a:pt x="21137" y="6407"/>
                </a:lnTo>
                <a:lnTo>
                  <a:pt x="21146" y="6399"/>
                </a:lnTo>
                <a:lnTo>
                  <a:pt x="21155" y="6390"/>
                </a:lnTo>
                <a:lnTo>
                  <a:pt x="21164" y="6381"/>
                </a:lnTo>
                <a:lnTo>
                  <a:pt x="21173" y="6381"/>
                </a:lnTo>
                <a:lnTo>
                  <a:pt x="21164" y="6372"/>
                </a:lnTo>
                <a:lnTo>
                  <a:pt x="21164" y="6363"/>
                </a:lnTo>
                <a:lnTo>
                  <a:pt x="21155" y="6363"/>
                </a:lnTo>
                <a:lnTo>
                  <a:pt x="21146" y="6354"/>
                </a:lnTo>
                <a:lnTo>
                  <a:pt x="21146" y="6346"/>
                </a:lnTo>
                <a:lnTo>
                  <a:pt x="21155" y="6354"/>
                </a:lnTo>
                <a:lnTo>
                  <a:pt x="21164" y="6346"/>
                </a:lnTo>
                <a:lnTo>
                  <a:pt x="21164" y="6354"/>
                </a:lnTo>
                <a:lnTo>
                  <a:pt x="21173" y="6354"/>
                </a:lnTo>
                <a:lnTo>
                  <a:pt x="21173" y="6363"/>
                </a:lnTo>
                <a:lnTo>
                  <a:pt x="21182" y="6363"/>
                </a:lnTo>
                <a:lnTo>
                  <a:pt x="21182" y="6354"/>
                </a:lnTo>
                <a:lnTo>
                  <a:pt x="21182" y="6346"/>
                </a:lnTo>
                <a:lnTo>
                  <a:pt x="21190" y="6337"/>
                </a:lnTo>
                <a:lnTo>
                  <a:pt x="21199" y="6319"/>
                </a:lnTo>
                <a:lnTo>
                  <a:pt x="21208" y="6319"/>
                </a:lnTo>
                <a:lnTo>
                  <a:pt x="21217" y="6310"/>
                </a:lnTo>
                <a:lnTo>
                  <a:pt x="21217" y="6302"/>
                </a:lnTo>
                <a:lnTo>
                  <a:pt x="21226" y="6302"/>
                </a:lnTo>
                <a:lnTo>
                  <a:pt x="21226" y="6293"/>
                </a:lnTo>
                <a:lnTo>
                  <a:pt x="21217" y="6284"/>
                </a:lnTo>
                <a:lnTo>
                  <a:pt x="21226" y="6284"/>
                </a:lnTo>
                <a:lnTo>
                  <a:pt x="21226" y="6275"/>
                </a:lnTo>
                <a:lnTo>
                  <a:pt x="21243" y="6257"/>
                </a:lnTo>
                <a:lnTo>
                  <a:pt x="21234" y="6257"/>
                </a:lnTo>
                <a:lnTo>
                  <a:pt x="21234" y="6249"/>
                </a:lnTo>
                <a:lnTo>
                  <a:pt x="21243" y="6249"/>
                </a:lnTo>
                <a:lnTo>
                  <a:pt x="21252" y="6249"/>
                </a:lnTo>
                <a:lnTo>
                  <a:pt x="21252" y="6240"/>
                </a:lnTo>
                <a:lnTo>
                  <a:pt x="21261" y="6231"/>
                </a:lnTo>
                <a:lnTo>
                  <a:pt x="21261" y="6222"/>
                </a:lnTo>
                <a:lnTo>
                  <a:pt x="21270" y="6222"/>
                </a:lnTo>
                <a:lnTo>
                  <a:pt x="21270" y="6231"/>
                </a:lnTo>
                <a:lnTo>
                  <a:pt x="21279" y="6231"/>
                </a:lnTo>
                <a:lnTo>
                  <a:pt x="21287" y="6222"/>
                </a:lnTo>
                <a:lnTo>
                  <a:pt x="21296" y="6231"/>
                </a:lnTo>
                <a:lnTo>
                  <a:pt x="21296" y="6222"/>
                </a:lnTo>
                <a:lnTo>
                  <a:pt x="21287" y="6213"/>
                </a:lnTo>
                <a:lnTo>
                  <a:pt x="21287" y="6204"/>
                </a:lnTo>
                <a:lnTo>
                  <a:pt x="21287" y="6196"/>
                </a:lnTo>
                <a:lnTo>
                  <a:pt x="21296" y="6196"/>
                </a:lnTo>
                <a:lnTo>
                  <a:pt x="21296" y="6187"/>
                </a:lnTo>
                <a:lnTo>
                  <a:pt x="21287" y="6178"/>
                </a:lnTo>
                <a:lnTo>
                  <a:pt x="21296" y="6178"/>
                </a:lnTo>
                <a:lnTo>
                  <a:pt x="21305" y="6178"/>
                </a:lnTo>
                <a:lnTo>
                  <a:pt x="21296" y="6169"/>
                </a:lnTo>
                <a:lnTo>
                  <a:pt x="21287" y="6160"/>
                </a:lnTo>
                <a:lnTo>
                  <a:pt x="21287" y="6151"/>
                </a:lnTo>
                <a:lnTo>
                  <a:pt x="21296" y="6151"/>
                </a:lnTo>
                <a:lnTo>
                  <a:pt x="21305" y="6151"/>
                </a:lnTo>
                <a:lnTo>
                  <a:pt x="21314" y="6151"/>
                </a:lnTo>
                <a:lnTo>
                  <a:pt x="21314" y="6160"/>
                </a:lnTo>
                <a:lnTo>
                  <a:pt x="21323" y="6160"/>
                </a:lnTo>
                <a:lnTo>
                  <a:pt x="21323" y="6134"/>
                </a:lnTo>
                <a:lnTo>
                  <a:pt x="21323" y="6125"/>
                </a:lnTo>
                <a:lnTo>
                  <a:pt x="21314" y="6125"/>
                </a:lnTo>
                <a:lnTo>
                  <a:pt x="21305" y="6134"/>
                </a:lnTo>
                <a:lnTo>
                  <a:pt x="21287" y="6134"/>
                </a:lnTo>
                <a:lnTo>
                  <a:pt x="21296" y="6125"/>
                </a:lnTo>
                <a:lnTo>
                  <a:pt x="21305" y="6125"/>
                </a:lnTo>
                <a:lnTo>
                  <a:pt x="21314" y="6107"/>
                </a:lnTo>
                <a:lnTo>
                  <a:pt x="21331" y="6099"/>
                </a:lnTo>
                <a:lnTo>
                  <a:pt x="21323" y="6099"/>
                </a:lnTo>
                <a:lnTo>
                  <a:pt x="21314" y="6099"/>
                </a:lnTo>
                <a:lnTo>
                  <a:pt x="21305" y="6090"/>
                </a:lnTo>
                <a:lnTo>
                  <a:pt x="21287" y="6072"/>
                </a:lnTo>
                <a:lnTo>
                  <a:pt x="21279" y="6072"/>
                </a:lnTo>
                <a:lnTo>
                  <a:pt x="21270" y="6063"/>
                </a:lnTo>
                <a:lnTo>
                  <a:pt x="21261" y="6072"/>
                </a:lnTo>
                <a:lnTo>
                  <a:pt x="21243" y="6081"/>
                </a:lnTo>
                <a:lnTo>
                  <a:pt x="21226" y="6081"/>
                </a:lnTo>
                <a:lnTo>
                  <a:pt x="21217" y="6072"/>
                </a:lnTo>
                <a:lnTo>
                  <a:pt x="21208" y="6072"/>
                </a:lnTo>
                <a:lnTo>
                  <a:pt x="21199" y="6072"/>
                </a:lnTo>
                <a:lnTo>
                  <a:pt x="21190" y="6072"/>
                </a:lnTo>
                <a:lnTo>
                  <a:pt x="21199" y="6072"/>
                </a:lnTo>
                <a:lnTo>
                  <a:pt x="21208" y="6063"/>
                </a:lnTo>
                <a:lnTo>
                  <a:pt x="21226" y="6063"/>
                </a:lnTo>
                <a:lnTo>
                  <a:pt x="21234" y="6063"/>
                </a:lnTo>
                <a:lnTo>
                  <a:pt x="21243" y="6063"/>
                </a:lnTo>
                <a:lnTo>
                  <a:pt x="21243" y="6054"/>
                </a:lnTo>
                <a:lnTo>
                  <a:pt x="21252" y="6046"/>
                </a:lnTo>
                <a:lnTo>
                  <a:pt x="21279" y="6037"/>
                </a:lnTo>
                <a:lnTo>
                  <a:pt x="21279" y="6028"/>
                </a:lnTo>
                <a:lnTo>
                  <a:pt x="21287" y="6028"/>
                </a:lnTo>
                <a:lnTo>
                  <a:pt x="21305" y="6019"/>
                </a:lnTo>
                <a:lnTo>
                  <a:pt x="21314" y="6019"/>
                </a:lnTo>
                <a:lnTo>
                  <a:pt x="21314" y="6010"/>
                </a:lnTo>
                <a:lnTo>
                  <a:pt x="21305" y="6001"/>
                </a:lnTo>
                <a:lnTo>
                  <a:pt x="21296" y="5984"/>
                </a:lnTo>
                <a:lnTo>
                  <a:pt x="21279" y="5975"/>
                </a:lnTo>
                <a:lnTo>
                  <a:pt x="21270" y="5957"/>
                </a:lnTo>
                <a:lnTo>
                  <a:pt x="21252" y="5957"/>
                </a:lnTo>
                <a:lnTo>
                  <a:pt x="21243" y="5948"/>
                </a:lnTo>
                <a:lnTo>
                  <a:pt x="21234" y="5948"/>
                </a:lnTo>
                <a:lnTo>
                  <a:pt x="21234" y="5940"/>
                </a:lnTo>
                <a:lnTo>
                  <a:pt x="21234" y="5931"/>
                </a:lnTo>
                <a:lnTo>
                  <a:pt x="21217" y="5931"/>
                </a:lnTo>
                <a:lnTo>
                  <a:pt x="21199" y="5931"/>
                </a:lnTo>
                <a:lnTo>
                  <a:pt x="21190" y="5940"/>
                </a:lnTo>
                <a:lnTo>
                  <a:pt x="21182" y="5940"/>
                </a:lnTo>
                <a:lnTo>
                  <a:pt x="21182" y="5931"/>
                </a:lnTo>
                <a:lnTo>
                  <a:pt x="21190" y="5931"/>
                </a:lnTo>
                <a:lnTo>
                  <a:pt x="21217" y="5922"/>
                </a:lnTo>
                <a:lnTo>
                  <a:pt x="21226" y="5922"/>
                </a:lnTo>
                <a:lnTo>
                  <a:pt x="21234" y="5931"/>
                </a:lnTo>
                <a:lnTo>
                  <a:pt x="21252" y="5940"/>
                </a:lnTo>
                <a:lnTo>
                  <a:pt x="21261" y="5940"/>
                </a:lnTo>
                <a:lnTo>
                  <a:pt x="21270" y="5940"/>
                </a:lnTo>
                <a:lnTo>
                  <a:pt x="21279" y="5940"/>
                </a:lnTo>
                <a:lnTo>
                  <a:pt x="21305" y="5957"/>
                </a:lnTo>
                <a:lnTo>
                  <a:pt x="21314" y="5957"/>
                </a:lnTo>
                <a:lnTo>
                  <a:pt x="21314" y="5948"/>
                </a:lnTo>
                <a:lnTo>
                  <a:pt x="21314" y="5940"/>
                </a:lnTo>
                <a:lnTo>
                  <a:pt x="21305" y="5931"/>
                </a:lnTo>
                <a:lnTo>
                  <a:pt x="21287" y="5922"/>
                </a:lnTo>
                <a:lnTo>
                  <a:pt x="21279" y="5913"/>
                </a:lnTo>
                <a:lnTo>
                  <a:pt x="21279" y="5904"/>
                </a:lnTo>
                <a:lnTo>
                  <a:pt x="21279" y="5896"/>
                </a:lnTo>
                <a:lnTo>
                  <a:pt x="21270" y="5896"/>
                </a:lnTo>
                <a:lnTo>
                  <a:pt x="21252" y="5887"/>
                </a:lnTo>
                <a:lnTo>
                  <a:pt x="21243" y="5878"/>
                </a:lnTo>
                <a:lnTo>
                  <a:pt x="21243" y="5869"/>
                </a:lnTo>
                <a:lnTo>
                  <a:pt x="21243" y="5860"/>
                </a:lnTo>
                <a:lnTo>
                  <a:pt x="21243" y="5851"/>
                </a:lnTo>
                <a:lnTo>
                  <a:pt x="21234" y="5834"/>
                </a:lnTo>
                <a:lnTo>
                  <a:pt x="21226" y="5807"/>
                </a:lnTo>
                <a:lnTo>
                  <a:pt x="21217" y="5798"/>
                </a:lnTo>
                <a:lnTo>
                  <a:pt x="21217" y="5790"/>
                </a:lnTo>
                <a:lnTo>
                  <a:pt x="21208" y="5781"/>
                </a:lnTo>
                <a:lnTo>
                  <a:pt x="21199" y="5754"/>
                </a:lnTo>
                <a:lnTo>
                  <a:pt x="21199" y="5745"/>
                </a:lnTo>
                <a:lnTo>
                  <a:pt x="21190" y="5737"/>
                </a:lnTo>
                <a:lnTo>
                  <a:pt x="21173" y="5728"/>
                </a:lnTo>
                <a:lnTo>
                  <a:pt x="21164" y="5728"/>
                </a:lnTo>
                <a:lnTo>
                  <a:pt x="21146" y="5719"/>
                </a:lnTo>
                <a:lnTo>
                  <a:pt x="21137" y="5710"/>
                </a:lnTo>
                <a:lnTo>
                  <a:pt x="21129" y="5701"/>
                </a:lnTo>
                <a:lnTo>
                  <a:pt x="21120" y="5701"/>
                </a:lnTo>
                <a:lnTo>
                  <a:pt x="21120" y="5693"/>
                </a:lnTo>
                <a:lnTo>
                  <a:pt x="21120" y="5684"/>
                </a:lnTo>
                <a:lnTo>
                  <a:pt x="21129" y="5675"/>
                </a:lnTo>
                <a:lnTo>
                  <a:pt x="21137" y="5657"/>
                </a:lnTo>
                <a:lnTo>
                  <a:pt x="21146" y="5657"/>
                </a:lnTo>
                <a:lnTo>
                  <a:pt x="21146" y="5648"/>
                </a:lnTo>
                <a:lnTo>
                  <a:pt x="21155" y="5640"/>
                </a:lnTo>
                <a:lnTo>
                  <a:pt x="21164" y="5631"/>
                </a:lnTo>
                <a:lnTo>
                  <a:pt x="21173" y="5631"/>
                </a:lnTo>
                <a:lnTo>
                  <a:pt x="21173" y="5622"/>
                </a:lnTo>
                <a:lnTo>
                  <a:pt x="21182" y="5622"/>
                </a:lnTo>
                <a:lnTo>
                  <a:pt x="21182" y="5613"/>
                </a:lnTo>
                <a:lnTo>
                  <a:pt x="21190" y="5604"/>
                </a:lnTo>
                <a:lnTo>
                  <a:pt x="21199" y="5604"/>
                </a:lnTo>
                <a:lnTo>
                  <a:pt x="21190" y="5595"/>
                </a:lnTo>
                <a:lnTo>
                  <a:pt x="21182" y="5595"/>
                </a:lnTo>
                <a:lnTo>
                  <a:pt x="21190" y="5587"/>
                </a:lnTo>
                <a:lnTo>
                  <a:pt x="21199" y="5578"/>
                </a:lnTo>
                <a:lnTo>
                  <a:pt x="21199" y="5587"/>
                </a:lnTo>
                <a:lnTo>
                  <a:pt x="21199" y="5595"/>
                </a:lnTo>
                <a:lnTo>
                  <a:pt x="21208" y="5595"/>
                </a:lnTo>
                <a:lnTo>
                  <a:pt x="21217" y="5595"/>
                </a:lnTo>
                <a:lnTo>
                  <a:pt x="21226" y="5587"/>
                </a:lnTo>
                <a:lnTo>
                  <a:pt x="21226" y="5569"/>
                </a:lnTo>
                <a:lnTo>
                  <a:pt x="21234" y="5569"/>
                </a:lnTo>
                <a:lnTo>
                  <a:pt x="21234" y="5560"/>
                </a:lnTo>
                <a:lnTo>
                  <a:pt x="21243" y="5569"/>
                </a:lnTo>
                <a:lnTo>
                  <a:pt x="21243" y="5560"/>
                </a:lnTo>
                <a:lnTo>
                  <a:pt x="21234" y="5551"/>
                </a:lnTo>
                <a:lnTo>
                  <a:pt x="21243" y="5551"/>
                </a:lnTo>
                <a:lnTo>
                  <a:pt x="21252" y="5551"/>
                </a:lnTo>
                <a:lnTo>
                  <a:pt x="21261" y="5543"/>
                </a:lnTo>
                <a:lnTo>
                  <a:pt x="21279" y="5543"/>
                </a:lnTo>
                <a:lnTo>
                  <a:pt x="21305" y="5534"/>
                </a:lnTo>
                <a:lnTo>
                  <a:pt x="21323" y="5525"/>
                </a:lnTo>
                <a:lnTo>
                  <a:pt x="21331" y="5516"/>
                </a:lnTo>
                <a:lnTo>
                  <a:pt x="21340" y="5525"/>
                </a:lnTo>
                <a:lnTo>
                  <a:pt x="21340" y="5534"/>
                </a:lnTo>
                <a:lnTo>
                  <a:pt x="21349" y="5534"/>
                </a:lnTo>
                <a:lnTo>
                  <a:pt x="21358" y="5525"/>
                </a:lnTo>
                <a:lnTo>
                  <a:pt x="21367" y="5525"/>
                </a:lnTo>
                <a:lnTo>
                  <a:pt x="21367" y="5516"/>
                </a:lnTo>
                <a:lnTo>
                  <a:pt x="21358" y="5516"/>
                </a:lnTo>
                <a:lnTo>
                  <a:pt x="21358" y="5507"/>
                </a:lnTo>
                <a:lnTo>
                  <a:pt x="21367" y="5507"/>
                </a:lnTo>
                <a:lnTo>
                  <a:pt x="21367" y="5498"/>
                </a:lnTo>
                <a:lnTo>
                  <a:pt x="21367" y="5490"/>
                </a:lnTo>
                <a:lnTo>
                  <a:pt x="21376" y="5481"/>
                </a:lnTo>
                <a:lnTo>
                  <a:pt x="21367" y="5481"/>
                </a:lnTo>
                <a:lnTo>
                  <a:pt x="21358" y="5481"/>
                </a:lnTo>
                <a:lnTo>
                  <a:pt x="21349" y="5481"/>
                </a:lnTo>
                <a:lnTo>
                  <a:pt x="21340" y="5481"/>
                </a:lnTo>
                <a:lnTo>
                  <a:pt x="21331" y="5472"/>
                </a:lnTo>
                <a:lnTo>
                  <a:pt x="21323" y="5472"/>
                </a:lnTo>
                <a:lnTo>
                  <a:pt x="21323" y="5481"/>
                </a:lnTo>
                <a:lnTo>
                  <a:pt x="21314" y="5481"/>
                </a:lnTo>
                <a:lnTo>
                  <a:pt x="21296" y="5481"/>
                </a:lnTo>
                <a:lnTo>
                  <a:pt x="21287" y="5472"/>
                </a:lnTo>
                <a:lnTo>
                  <a:pt x="21279" y="5472"/>
                </a:lnTo>
                <a:lnTo>
                  <a:pt x="21270" y="5463"/>
                </a:lnTo>
                <a:lnTo>
                  <a:pt x="21252" y="5454"/>
                </a:lnTo>
                <a:lnTo>
                  <a:pt x="21234" y="5445"/>
                </a:lnTo>
                <a:lnTo>
                  <a:pt x="21208" y="5454"/>
                </a:lnTo>
                <a:lnTo>
                  <a:pt x="21199" y="5454"/>
                </a:lnTo>
                <a:lnTo>
                  <a:pt x="21199" y="5463"/>
                </a:lnTo>
                <a:lnTo>
                  <a:pt x="21190" y="5472"/>
                </a:lnTo>
                <a:lnTo>
                  <a:pt x="21173" y="5490"/>
                </a:lnTo>
                <a:lnTo>
                  <a:pt x="21173" y="5498"/>
                </a:lnTo>
                <a:lnTo>
                  <a:pt x="21164" y="5507"/>
                </a:lnTo>
                <a:lnTo>
                  <a:pt x="21137" y="5507"/>
                </a:lnTo>
                <a:lnTo>
                  <a:pt x="21129" y="5507"/>
                </a:lnTo>
                <a:lnTo>
                  <a:pt x="21111" y="5498"/>
                </a:lnTo>
                <a:lnTo>
                  <a:pt x="21102" y="5490"/>
                </a:lnTo>
                <a:lnTo>
                  <a:pt x="21102" y="5472"/>
                </a:lnTo>
                <a:lnTo>
                  <a:pt x="21102" y="5463"/>
                </a:lnTo>
                <a:lnTo>
                  <a:pt x="21111" y="5463"/>
                </a:lnTo>
                <a:lnTo>
                  <a:pt x="21111" y="5454"/>
                </a:lnTo>
                <a:lnTo>
                  <a:pt x="21111" y="5445"/>
                </a:lnTo>
                <a:lnTo>
                  <a:pt x="21102" y="5437"/>
                </a:lnTo>
                <a:lnTo>
                  <a:pt x="21102" y="5428"/>
                </a:lnTo>
                <a:lnTo>
                  <a:pt x="21093" y="5419"/>
                </a:lnTo>
                <a:lnTo>
                  <a:pt x="21076" y="5419"/>
                </a:lnTo>
                <a:lnTo>
                  <a:pt x="21067" y="5428"/>
                </a:lnTo>
                <a:lnTo>
                  <a:pt x="21032" y="5419"/>
                </a:lnTo>
                <a:lnTo>
                  <a:pt x="21014" y="5410"/>
                </a:lnTo>
                <a:lnTo>
                  <a:pt x="21005" y="5392"/>
                </a:lnTo>
                <a:lnTo>
                  <a:pt x="20996" y="5384"/>
                </a:lnTo>
                <a:lnTo>
                  <a:pt x="20996" y="5375"/>
                </a:lnTo>
                <a:lnTo>
                  <a:pt x="21005" y="5357"/>
                </a:lnTo>
                <a:lnTo>
                  <a:pt x="21014" y="5340"/>
                </a:lnTo>
                <a:lnTo>
                  <a:pt x="21023" y="5331"/>
                </a:lnTo>
                <a:lnTo>
                  <a:pt x="21032" y="5331"/>
                </a:lnTo>
                <a:lnTo>
                  <a:pt x="21040" y="5331"/>
                </a:lnTo>
                <a:lnTo>
                  <a:pt x="21049" y="5340"/>
                </a:lnTo>
                <a:lnTo>
                  <a:pt x="21067" y="5340"/>
                </a:lnTo>
                <a:lnTo>
                  <a:pt x="21076" y="5331"/>
                </a:lnTo>
                <a:lnTo>
                  <a:pt x="21084" y="5331"/>
                </a:lnTo>
                <a:lnTo>
                  <a:pt x="21093" y="5331"/>
                </a:lnTo>
                <a:lnTo>
                  <a:pt x="21102" y="5331"/>
                </a:lnTo>
                <a:lnTo>
                  <a:pt x="21111" y="5331"/>
                </a:lnTo>
                <a:lnTo>
                  <a:pt x="21120" y="5313"/>
                </a:lnTo>
                <a:lnTo>
                  <a:pt x="21120" y="5295"/>
                </a:lnTo>
                <a:lnTo>
                  <a:pt x="21129" y="5287"/>
                </a:lnTo>
                <a:lnTo>
                  <a:pt x="21137" y="5287"/>
                </a:lnTo>
                <a:lnTo>
                  <a:pt x="21146" y="5269"/>
                </a:lnTo>
                <a:lnTo>
                  <a:pt x="21164" y="5260"/>
                </a:lnTo>
                <a:lnTo>
                  <a:pt x="21208" y="5242"/>
                </a:lnTo>
                <a:lnTo>
                  <a:pt x="21217" y="5242"/>
                </a:lnTo>
                <a:lnTo>
                  <a:pt x="21234" y="5207"/>
                </a:lnTo>
                <a:lnTo>
                  <a:pt x="21243" y="5207"/>
                </a:lnTo>
                <a:lnTo>
                  <a:pt x="21243" y="5198"/>
                </a:lnTo>
                <a:lnTo>
                  <a:pt x="21252" y="5198"/>
                </a:lnTo>
                <a:lnTo>
                  <a:pt x="21261" y="5189"/>
                </a:lnTo>
                <a:lnTo>
                  <a:pt x="21261" y="5181"/>
                </a:lnTo>
                <a:lnTo>
                  <a:pt x="21287" y="5181"/>
                </a:lnTo>
                <a:lnTo>
                  <a:pt x="21296" y="5189"/>
                </a:lnTo>
                <a:lnTo>
                  <a:pt x="21305" y="5189"/>
                </a:lnTo>
                <a:lnTo>
                  <a:pt x="21305" y="5181"/>
                </a:lnTo>
                <a:lnTo>
                  <a:pt x="21314" y="5181"/>
                </a:lnTo>
                <a:lnTo>
                  <a:pt x="21314" y="5189"/>
                </a:lnTo>
                <a:lnTo>
                  <a:pt x="21331" y="5198"/>
                </a:lnTo>
                <a:lnTo>
                  <a:pt x="21340" y="5207"/>
                </a:lnTo>
                <a:lnTo>
                  <a:pt x="21349" y="5216"/>
                </a:lnTo>
                <a:lnTo>
                  <a:pt x="21340" y="5216"/>
                </a:lnTo>
                <a:lnTo>
                  <a:pt x="21340" y="5225"/>
                </a:lnTo>
                <a:lnTo>
                  <a:pt x="21340" y="5234"/>
                </a:lnTo>
                <a:lnTo>
                  <a:pt x="21323" y="5251"/>
                </a:lnTo>
                <a:lnTo>
                  <a:pt x="21314" y="5260"/>
                </a:lnTo>
                <a:lnTo>
                  <a:pt x="21314" y="5269"/>
                </a:lnTo>
                <a:lnTo>
                  <a:pt x="21287" y="5278"/>
                </a:lnTo>
                <a:lnTo>
                  <a:pt x="21287" y="5287"/>
                </a:lnTo>
                <a:lnTo>
                  <a:pt x="21287" y="5295"/>
                </a:lnTo>
                <a:lnTo>
                  <a:pt x="21279" y="5295"/>
                </a:lnTo>
                <a:lnTo>
                  <a:pt x="21270" y="5304"/>
                </a:lnTo>
                <a:lnTo>
                  <a:pt x="21270" y="5313"/>
                </a:lnTo>
                <a:lnTo>
                  <a:pt x="21279" y="5313"/>
                </a:lnTo>
                <a:lnTo>
                  <a:pt x="21287" y="5313"/>
                </a:lnTo>
                <a:lnTo>
                  <a:pt x="21305" y="5313"/>
                </a:lnTo>
                <a:lnTo>
                  <a:pt x="21314" y="5313"/>
                </a:lnTo>
                <a:lnTo>
                  <a:pt x="21305" y="5313"/>
                </a:lnTo>
                <a:lnTo>
                  <a:pt x="21296" y="5322"/>
                </a:lnTo>
                <a:lnTo>
                  <a:pt x="21296" y="5331"/>
                </a:lnTo>
                <a:lnTo>
                  <a:pt x="21305" y="5340"/>
                </a:lnTo>
                <a:lnTo>
                  <a:pt x="21270" y="5348"/>
                </a:lnTo>
                <a:lnTo>
                  <a:pt x="21261" y="5348"/>
                </a:lnTo>
                <a:lnTo>
                  <a:pt x="21261" y="5357"/>
                </a:lnTo>
                <a:lnTo>
                  <a:pt x="21261" y="5366"/>
                </a:lnTo>
                <a:lnTo>
                  <a:pt x="21270" y="5366"/>
                </a:lnTo>
                <a:lnTo>
                  <a:pt x="21279" y="5366"/>
                </a:lnTo>
                <a:lnTo>
                  <a:pt x="21287" y="5366"/>
                </a:lnTo>
                <a:lnTo>
                  <a:pt x="21296" y="5357"/>
                </a:lnTo>
                <a:lnTo>
                  <a:pt x="21305" y="5357"/>
                </a:lnTo>
                <a:lnTo>
                  <a:pt x="21296" y="5348"/>
                </a:lnTo>
                <a:lnTo>
                  <a:pt x="21305" y="5348"/>
                </a:lnTo>
                <a:lnTo>
                  <a:pt x="21314" y="5348"/>
                </a:lnTo>
                <a:lnTo>
                  <a:pt x="21323" y="5348"/>
                </a:lnTo>
                <a:lnTo>
                  <a:pt x="21323" y="5340"/>
                </a:lnTo>
                <a:lnTo>
                  <a:pt x="21331" y="5340"/>
                </a:lnTo>
                <a:lnTo>
                  <a:pt x="21331" y="5331"/>
                </a:lnTo>
                <a:lnTo>
                  <a:pt x="21340" y="5322"/>
                </a:lnTo>
                <a:lnTo>
                  <a:pt x="21349" y="5313"/>
                </a:lnTo>
                <a:lnTo>
                  <a:pt x="21384" y="5295"/>
                </a:lnTo>
                <a:lnTo>
                  <a:pt x="21393" y="5295"/>
                </a:lnTo>
                <a:lnTo>
                  <a:pt x="21402" y="5287"/>
                </a:lnTo>
                <a:lnTo>
                  <a:pt x="21411" y="5287"/>
                </a:lnTo>
                <a:lnTo>
                  <a:pt x="21420" y="5287"/>
                </a:lnTo>
                <a:lnTo>
                  <a:pt x="21420" y="5278"/>
                </a:lnTo>
                <a:lnTo>
                  <a:pt x="21437" y="5278"/>
                </a:lnTo>
                <a:lnTo>
                  <a:pt x="21446" y="5278"/>
                </a:lnTo>
                <a:lnTo>
                  <a:pt x="21446" y="5269"/>
                </a:lnTo>
                <a:lnTo>
                  <a:pt x="21455" y="5278"/>
                </a:lnTo>
                <a:lnTo>
                  <a:pt x="21481" y="5278"/>
                </a:lnTo>
                <a:lnTo>
                  <a:pt x="21490" y="5269"/>
                </a:lnTo>
                <a:lnTo>
                  <a:pt x="21499" y="5260"/>
                </a:lnTo>
                <a:lnTo>
                  <a:pt x="21499" y="5269"/>
                </a:lnTo>
                <a:lnTo>
                  <a:pt x="21517" y="5278"/>
                </a:lnTo>
                <a:lnTo>
                  <a:pt x="21517" y="5287"/>
                </a:lnTo>
                <a:lnTo>
                  <a:pt x="21517" y="5295"/>
                </a:lnTo>
                <a:lnTo>
                  <a:pt x="21526" y="5295"/>
                </a:lnTo>
                <a:lnTo>
                  <a:pt x="21526" y="5287"/>
                </a:lnTo>
                <a:lnTo>
                  <a:pt x="21526" y="5278"/>
                </a:lnTo>
                <a:lnTo>
                  <a:pt x="21534" y="5287"/>
                </a:lnTo>
                <a:lnTo>
                  <a:pt x="21552" y="5295"/>
                </a:lnTo>
                <a:lnTo>
                  <a:pt x="21561" y="5295"/>
                </a:lnTo>
                <a:lnTo>
                  <a:pt x="21570" y="5304"/>
                </a:lnTo>
                <a:lnTo>
                  <a:pt x="21570" y="5313"/>
                </a:lnTo>
                <a:lnTo>
                  <a:pt x="21579" y="5322"/>
                </a:lnTo>
                <a:lnTo>
                  <a:pt x="21561" y="5357"/>
                </a:lnTo>
                <a:lnTo>
                  <a:pt x="21561" y="5366"/>
                </a:lnTo>
                <a:lnTo>
                  <a:pt x="21570" y="5366"/>
                </a:lnTo>
                <a:lnTo>
                  <a:pt x="21579" y="5366"/>
                </a:lnTo>
                <a:lnTo>
                  <a:pt x="21579" y="5375"/>
                </a:lnTo>
                <a:lnTo>
                  <a:pt x="21587" y="5375"/>
                </a:lnTo>
                <a:lnTo>
                  <a:pt x="21579" y="5375"/>
                </a:lnTo>
                <a:lnTo>
                  <a:pt x="21570" y="5375"/>
                </a:lnTo>
                <a:lnTo>
                  <a:pt x="21552" y="5384"/>
                </a:lnTo>
                <a:lnTo>
                  <a:pt x="21543" y="5392"/>
                </a:lnTo>
                <a:lnTo>
                  <a:pt x="21534" y="5401"/>
                </a:lnTo>
                <a:lnTo>
                  <a:pt x="21534" y="5410"/>
                </a:lnTo>
                <a:lnTo>
                  <a:pt x="21526" y="5419"/>
                </a:lnTo>
                <a:lnTo>
                  <a:pt x="21526" y="5428"/>
                </a:lnTo>
                <a:lnTo>
                  <a:pt x="21534" y="5419"/>
                </a:lnTo>
                <a:lnTo>
                  <a:pt x="21543" y="5428"/>
                </a:lnTo>
                <a:lnTo>
                  <a:pt x="21561" y="5428"/>
                </a:lnTo>
                <a:lnTo>
                  <a:pt x="21543" y="5437"/>
                </a:lnTo>
                <a:lnTo>
                  <a:pt x="21552" y="5445"/>
                </a:lnTo>
                <a:lnTo>
                  <a:pt x="21570" y="5445"/>
                </a:lnTo>
                <a:lnTo>
                  <a:pt x="21570" y="5454"/>
                </a:lnTo>
                <a:lnTo>
                  <a:pt x="21579" y="5454"/>
                </a:lnTo>
                <a:lnTo>
                  <a:pt x="21587" y="5445"/>
                </a:lnTo>
                <a:lnTo>
                  <a:pt x="21596" y="5437"/>
                </a:lnTo>
                <a:lnTo>
                  <a:pt x="21605" y="5437"/>
                </a:lnTo>
                <a:lnTo>
                  <a:pt x="21614" y="5445"/>
                </a:lnTo>
                <a:lnTo>
                  <a:pt x="21623" y="5445"/>
                </a:lnTo>
                <a:lnTo>
                  <a:pt x="21631" y="5454"/>
                </a:lnTo>
                <a:lnTo>
                  <a:pt x="21631" y="5445"/>
                </a:lnTo>
                <a:lnTo>
                  <a:pt x="21649" y="5445"/>
                </a:lnTo>
                <a:lnTo>
                  <a:pt x="21658" y="5445"/>
                </a:lnTo>
                <a:lnTo>
                  <a:pt x="21667" y="5454"/>
                </a:lnTo>
                <a:lnTo>
                  <a:pt x="21658" y="5454"/>
                </a:lnTo>
                <a:lnTo>
                  <a:pt x="21658" y="5463"/>
                </a:lnTo>
                <a:lnTo>
                  <a:pt x="21667" y="5463"/>
                </a:lnTo>
                <a:lnTo>
                  <a:pt x="21667" y="5472"/>
                </a:lnTo>
                <a:lnTo>
                  <a:pt x="21667" y="5481"/>
                </a:lnTo>
                <a:lnTo>
                  <a:pt x="21676" y="5490"/>
                </a:lnTo>
                <a:lnTo>
                  <a:pt x="21676" y="5498"/>
                </a:lnTo>
                <a:lnTo>
                  <a:pt x="21676" y="5507"/>
                </a:lnTo>
                <a:lnTo>
                  <a:pt x="21684" y="5516"/>
                </a:lnTo>
                <a:lnTo>
                  <a:pt x="21693" y="5525"/>
                </a:lnTo>
                <a:lnTo>
                  <a:pt x="21684" y="5525"/>
                </a:lnTo>
                <a:lnTo>
                  <a:pt x="21684" y="5534"/>
                </a:lnTo>
                <a:lnTo>
                  <a:pt x="21676" y="5525"/>
                </a:lnTo>
                <a:lnTo>
                  <a:pt x="21667" y="5525"/>
                </a:lnTo>
                <a:lnTo>
                  <a:pt x="21658" y="5516"/>
                </a:lnTo>
                <a:lnTo>
                  <a:pt x="21649" y="5516"/>
                </a:lnTo>
                <a:lnTo>
                  <a:pt x="21649" y="5525"/>
                </a:lnTo>
                <a:lnTo>
                  <a:pt x="21631" y="5525"/>
                </a:lnTo>
                <a:lnTo>
                  <a:pt x="21631" y="5534"/>
                </a:lnTo>
                <a:lnTo>
                  <a:pt x="21631" y="5543"/>
                </a:lnTo>
                <a:lnTo>
                  <a:pt x="21640" y="5543"/>
                </a:lnTo>
                <a:lnTo>
                  <a:pt x="21649" y="5543"/>
                </a:lnTo>
                <a:lnTo>
                  <a:pt x="21658" y="5543"/>
                </a:lnTo>
                <a:lnTo>
                  <a:pt x="21658" y="5551"/>
                </a:lnTo>
                <a:lnTo>
                  <a:pt x="21658" y="5560"/>
                </a:lnTo>
                <a:lnTo>
                  <a:pt x="21658" y="5569"/>
                </a:lnTo>
                <a:lnTo>
                  <a:pt x="21658" y="5578"/>
                </a:lnTo>
                <a:lnTo>
                  <a:pt x="21658" y="5587"/>
                </a:lnTo>
                <a:lnTo>
                  <a:pt x="21667" y="5595"/>
                </a:lnTo>
                <a:lnTo>
                  <a:pt x="21667" y="5604"/>
                </a:lnTo>
                <a:lnTo>
                  <a:pt x="21676" y="5613"/>
                </a:lnTo>
                <a:lnTo>
                  <a:pt x="21676" y="5622"/>
                </a:lnTo>
                <a:lnTo>
                  <a:pt x="21667" y="5622"/>
                </a:lnTo>
                <a:lnTo>
                  <a:pt x="21658" y="5631"/>
                </a:lnTo>
                <a:lnTo>
                  <a:pt x="21658" y="5640"/>
                </a:lnTo>
                <a:lnTo>
                  <a:pt x="21667" y="5640"/>
                </a:lnTo>
                <a:lnTo>
                  <a:pt x="21658" y="5640"/>
                </a:lnTo>
                <a:lnTo>
                  <a:pt x="21649" y="5648"/>
                </a:lnTo>
                <a:lnTo>
                  <a:pt x="21649" y="5657"/>
                </a:lnTo>
                <a:lnTo>
                  <a:pt x="21649" y="5666"/>
                </a:lnTo>
                <a:lnTo>
                  <a:pt x="21640" y="5675"/>
                </a:lnTo>
                <a:lnTo>
                  <a:pt x="21640" y="5684"/>
                </a:lnTo>
                <a:lnTo>
                  <a:pt x="21649" y="5693"/>
                </a:lnTo>
                <a:lnTo>
                  <a:pt x="21649" y="5701"/>
                </a:lnTo>
                <a:lnTo>
                  <a:pt x="21658" y="5701"/>
                </a:lnTo>
                <a:lnTo>
                  <a:pt x="21667" y="5701"/>
                </a:lnTo>
                <a:lnTo>
                  <a:pt x="21658" y="5701"/>
                </a:lnTo>
                <a:lnTo>
                  <a:pt x="21658" y="5710"/>
                </a:lnTo>
                <a:lnTo>
                  <a:pt x="21649" y="5710"/>
                </a:lnTo>
                <a:lnTo>
                  <a:pt x="21640" y="5710"/>
                </a:lnTo>
                <a:lnTo>
                  <a:pt x="21640" y="5719"/>
                </a:lnTo>
                <a:lnTo>
                  <a:pt x="21658" y="5728"/>
                </a:lnTo>
                <a:lnTo>
                  <a:pt x="21658" y="5737"/>
                </a:lnTo>
                <a:lnTo>
                  <a:pt x="21658" y="5745"/>
                </a:lnTo>
                <a:lnTo>
                  <a:pt x="21658" y="5737"/>
                </a:lnTo>
                <a:lnTo>
                  <a:pt x="21667" y="5737"/>
                </a:lnTo>
                <a:lnTo>
                  <a:pt x="21676" y="5728"/>
                </a:lnTo>
                <a:lnTo>
                  <a:pt x="21684" y="5728"/>
                </a:lnTo>
                <a:lnTo>
                  <a:pt x="21693" y="5719"/>
                </a:lnTo>
                <a:lnTo>
                  <a:pt x="21711" y="5701"/>
                </a:lnTo>
                <a:lnTo>
                  <a:pt x="21711" y="5710"/>
                </a:lnTo>
                <a:lnTo>
                  <a:pt x="21711" y="5719"/>
                </a:lnTo>
                <a:lnTo>
                  <a:pt x="21702" y="5719"/>
                </a:lnTo>
                <a:lnTo>
                  <a:pt x="21720" y="5728"/>
                </a:lnTo>
                <a:lnTo>
                  <a:pt x="21720" y="5719"/>
                </a:lnTo>
                <a:lnTo>
                  <a:pt x="21728" y="5719"/>
                </a:lnTo>
                <a:lnTo>
                  <a:pt x="21720" y="5710"/>
                </a:lnTo>
                <a:lnTo>
                  <a:pt x="21720" y="5701"/>
                </a:lnTo>
                <a:lnTo>
                  <a:pt x="21728" y="5701"/>
                </a:lnTo>
                <a:lnTo>
                  <a:pt x="21737" y="5701"/>
                </a:lnTo>
                <a:lnTo>
                  <a:pt x="21737" y="5710"/>
                </a:lnTo>
                <a:lnTo>
                  <a:pt x="21746" y="5710"/>
                </a:lnTo>
                <a:lnTo>
                  <a:pt x="21746" y="5701"/>
                </a:lnTo>
                <a:lnTo>
                  <a:pt x="21737" y="5701"/>
                </a:lnTo>
                <a:lnTo>
                  <a:pt x="21737" y="5693"/>
                </a:lnTo>
                <a:lnTo>
                  <a:pt x="21746" y="5693"/>
                </a:lnTo>
                <a:lnTo>
                  <a:pt x="21755" y="5684"/>
                </a:lnTo>
                <a:lnTo>
                  <a:pt x="21764" y="5684"/>
                </a:lnTo>
                <a:lnTo>
                  <a:pt x="21773" y="5684"/>
                </a:lnTo>
                <a:lnTo>
                  <a:pt x="21773" y="5693"/>
                </a:lnTo>
                <a:lnTo>
                  <a:pt x="21781" y="5693"/>
                </a:lnTo>
                <a:lnTo>
                  <a:pt x="21790" y="5693"/>
                </a:lnTo>
                <a:lnTo>
                  <a:pt x="21799" y="5693"/>
                </a:lnTo>
                <a:lnTo>
                  <a:pt x="21799" y="5684"/>
                </a:lnTo>
                <a:lnTo>
                  <a:pt x="21799" y="5675"/>
                </a:lnTo>
                <a:lnTo>
                  <a:pt x="21808" y="5675"/>
                </a:lnTo>
                <a:lnTo>
                  <a:pt x="21817" y="5675"/>
                </a:lnTo>
                <a:lnTo>
                  <a:pt x="21826" y="5675"/>
                </a:lnTo>
                <a:lnTo>
                  <a:pt x="21834" y="5675"/>
                </a:lnTo>
                <a:lnTo>
                  <a:pt x="21843" y="5675"/>
                </a:lnTo>
                <a:lnTo>
                  <a:pt x="21852" y="5666"/>
                </a:lnTo>
                <a:lnTo>
                  <a:pt x="21861" y="5657"/>
                </a:lnTo>
                <a:lnTo>
                  <a:pt x="21870" y="5640"/>
                </a:lnTo>
                <a:lnTo>
                  <a:pt x="21878" y="5631"/>
                </a:lnTo>
                <a:lnTo>
                  <a:pt x="21878" y="5604"/>
                </a:lnTo>
                <a:lnTo>
                  <a:pt x="21878" y="5595"/>
                </a:lnTo>
                <a:lnTo>
                  <a:pt x="21870" y="5604"/>
                </a:lnTo>
                <a:lnTo>
                  <a:pt x="21870" y="5595"/>
                </a:lnTo>
                <a:lnTo>
                  <a:pt x="21870" y="5587"/>
                </a:lnTo>
                <a:lnTo>
                  <a:pt x="21870" y="5578"/>
                </a:lnTo>
                <a:lnTo>
                  <a:pt x="21870" y="5569"/>
                </a:lnTo>
                <a:lnTo>
                  <a:pt x="21870" y="5560"/>
                </a:lnTo>
                <a:lnTo>
                  <a:pt x="21870" y="5551"/>
                </a:lnTo>
                <a:lnTo>
                  <a:pt x="21878" y="5543"/>
                </a:lnTo>
                <a:lnTo>
                  <a:pt x="21870" y="5525"/>
                </a:lnTo>
                <a:lnTo>
                  <a:pt x="21870" y="5516"/>
                </a:lnTo>
                <a:lnTo>
                  <a:pt x="21861" y="5498"/>
                </a:lnTo>
                <a:lnTo>
                  <a:pt x="21843" y="5463"/>
                </a:lnTo>
                <a:lnTo>
                  <a:pt x="21826" y="5445"/>
                </a:lnTo>
                <a:lnTo>
                  <a:pt x="21808" y="5419"/>
                </a:lnTo>
                <a:lnTo>
                  <a:pt x="21790" y="5384"/>
                </a:lnTo>
                <a:lnTo>
                  <a:pt x="21790" y="5375"/>
                </a:lnTo>
                <a:lnTo>
                  <a:pt x="21781" y="5366"/>
                </a:lnTo>
                <a:lnTo>
                  <a:pt x="21773" y="5366"/>
                </a:lnTo>
                <a:lnTo>
                  <a:pt x="21764" y="5357"/>
                </a:lnTo>
                <a:lnTo>
                  <a:pt x="21746" y="5340"/>
                </a:lnTo>
                <a:lnTo>
                  <a:pt x="21737" y="5331"/>
                </a:lnTo>
                <a:lnTo>
                  <a:pt x="21728" y="5331"/>
                </a:lnTo>
                <a:lnTo>
                  <a:pt x="21720" y="5331"/>
                </a:lnTo>
                <a:lnTo>
                  <a:pt x="21720" y="5322"/>
                </a:lnTo>
                <a:lnTo>
                  <a:pt x="21720" y="5313"/>
                </a:lnTo>
                <a:lnTo>
                  <a:pt x="21728" y="5313"/>
                </a:lnTo>
                <a:lnTo>
                  <a:pt x="21728" y="5304"/>
                </a:lnTo>
                <a:lnTo>
                  <a:pt x="21728" y="5295"/>
                </a:lnTo>
                <a:lnTo>
                  <a:pt x="21728" y="5287"/>
                </a:lnTo>
                <a:lnTo>
                  <a:pt x="21737" y="5278"/>
                </a:lnTo>
                <a:lnTo>
                  <a:pt x="21755" y="5269"/>
                </a:lnTo>
                <a:lnTo>
                  <a:pt x="21764" y="5260"/>
                </a:lnTo>
                <a:lnTo>
                  <a:pt x="21773" y="5260"/>
                </a:lnTo>
                <a:lnTo>
                  <a:pt x="21790" y="5260"/>
                </a:lnTo>
                <a:lnTo>
                  <a:pt x="21799" y="5251"/>
                </a:lnTo>
                <a:lnTo>
                  <a:pt x="21808" y="5251"/>
                </a:lnTo>
                <a:lnTo>
                  <a:pt x="21808" y="5242"/>
                </a:lnTo>
                <a:lnTo>
                  <a:pt x="21817" y="5234"/>
                </a:lnTo>
                <a:lnTo>
                  <a:pt x="21826" y="5234"/>
                </a:lnTo>
                <a:lnTo>
                  <a:pt x="21834" y="5225"/>
                </a:lnTo>
                <a:lnTo>
                  <a:pt x="21843" y="5216"/>
                </a:lnTo>
                <a:lnTo>
                  <a:pt x="21861" y="5207"/>
                </a:lnTo>
                <a:lnTo>
                  <a:pt x="21861" y="5198"/>
                </a:lnTo>
                <a:lnTo>
                  <a:pt x="21887" y="5189"/>
                </a:lnTo>
                <a:lnTo>
                  <a:pt x="21896" y="5181"/>
                </a:lnTo>
                <a:lnTo>
                  <a:pt x="21896" y="5163"/>
                </a:lnTo>
                <a:lnTo>
                  <a:pt x="21896" y="5145"/>
                </a:lnTo>
                <a:lnTo>
                  <a:pt x="21896" y="5137"/>
                </a:lnTo>
                <a:lnTo>
                  <a:pt x="21887" y="5128"/>
                </a:lnTo>
                <a:lnTo>
                  <a:pt x="21887" y="5119"/>
                </a:lnTo>
                <a:lnTo>
                  <a:pt x="21896" y="5110"/>
                </a:lnTo>
                <a:lnTo>
                  <a:pt x="21905" y="5101"/>
                </a:lnTo>
                <a:lnTo>
                  <a:pt x="21905" y="5092"/>
                </a:lnTo>
                <a:lnTo>
                  <a:pt x="21914" y="5084"/>
                </a:lnTo>
                <a:lnTo>
                  <a:pt x="21923" y="5075"/>
                </a:lnTo>
                <a:lnTo>
                  <a:pt x="21931" y="5075"/>
                </a:lnTo>
                <a:lnTo>
                  <a:pt x="21940" y="5066"/>
                </a:lnTo>
                <a:lnTo>
                  <a:pt x="21949" y="5057"/>
                </a:lnTo>
                <a:lnTo>
                  <a:pt x="21958" y="5057"/>
                </a:lnTo>
                <a:lnTo>
                  <a:pt x="21958" y="5066"/>
                </a:lnTo>
                <a:lnTo>
                  <a:pt x="21967" y="5057"/>
                </a:lnTo>
                <a:lnTo>
                  <a:pt x="21976" y="5039"/>
                </a:lnTo>
                <a:lnTo>
                  <a:pt x="21967" y="5031"/>
                </a:lnTo>
                <a:lnTo>
                  <a:pt x="21984" y="5031"/>
                </a:lnTo>
                <a:lnTo>
                  <a:pt x="22002" y="5031"/>
                </a:lnTo>
                <a:lnTo>
                  <a:pt x="22002" y="5022"/>
                </a:lnTo>
                <a:lnTo>
                  <a:pt x="22011" y="5022"/>
                </a:lnTo>
                <a:lnTo>
                  <a:pt x="22020" y="5013"/>
                </a:lnTo>
                <a:lnTo>
                  <a:pt x="22028" y="4995"/>
                </a:lnTo>
                <a:lnTo>
                  <a:pt x="22037" y="4978"/>
                </a:lnTo>
                <a:lnTo>
                  <a:pt x="22046" y="4978"/>
                </a:lnTo>
                <a:lnTo>
                  <a:pt x="22055" y="4969"/>
                </a:lnTo>
                <a:lnTo>
                  <a:pt x="22064" y="4969"/>
                </a:lnTo>
                <a:lnTo>
                  <a:pt x="22055" y="4986"/>
                </a:lnTo>
                <a:lnTo>
                  <a:pt x="22046" y="4986"/>
                </a:lnTo>
                <a:lnTo>
                  <a:pt x="22055" y="4986"/>
                </a:lnTo>
                <a:lnTo>
                  <a:pt x="22064" y="4986"/>
                </a:lnTo>
                <a:lnTo>
                  <a:pt x="22081" y="4978"/>
                </a:lnTo>
                <a:lnTo>
                  <a:pt x="22081" y="4969"/>
                </a:lnTo>
                <a:lnTo>
                  <a:pt x="22081" y="4978"/>
                </a:lnTo>
                <a:lnTo>
                  <a:pt x="22081" y="5004"/>
                </a:lnTo>
                <a:lnTo>
                  <a:pt x="22099" y="5004"/>
                </a:lnTo>
                <a:lnTo>
                  <a:pt x="22099" y="5013"/>
                </a:lnTo>
                <a:lnTo>
                  <a:pt x="22108" y="5013"/>
                </a:lnTo>
                <a:lnTo>
                  <a:pt x="22126" y="5013"/>
                </a:lnTo>
                <a:lnTo>
                  <a:pt x="22134" y="5013"/>
                </a:lnTo>
                <a:lnTo>
                  <a:pt x="22134" y="5022"/>
                </a:lnTo>
                <a:lnTo>
                  <a:pt x="22143" y="5022"/>
                </a:lnTo>
                <a:lnTo>
                  <a:pt x="22161" y="5022"/>
                </a:lnTo>
                <a:lnTo>
                  <a:pt x="22178" y="5013"/>
                </a:lnTo>
                <a:lnTo>
                  <a:pt x="22187" y="5013"/>
                </a:lnTo>
                <a:lnTo>
                  <a:pt x="22205" y="5004"/>
                </a:lnTo>
                <a:lnTo>
                  <a:pt x="22223" y="4995"/>
                </a:lnTo>
                <a:lnTo>
                  <a:pt x="22258" y="4969"/>
                </a:lnTo>
                <a:lnTo>
                  <a:pt x="22275" y="4960"/>
                </a:lnTo>
                <a:lnTo>
                  <a:pt x="22293" y="4951"/>
                </a:lnTo>
                <a:lnTo>
                  <a:pt x="22302" y="4934"/>
                </a:lnTo>
                <a:lnTo>
                  <a:pt x="22320" y="4925"/>
                </a:lnTo>
                <a:lnTo>
                  <a:pt x="22320" y="4916"/>
                </a:lnTo>
                <a:lnTo>
                  <a:pt x="22320" y="4907"/>
                </a:lnTo>
                <a:lnTo>
                  <a:pt x="22346" y="4872"/>
                </a:lnTo>
                <a:lnTo>
                  <a:pt x="22355" y="4872"/>
                </a:lnTo>
                <a:lnTo>
                  <a:pt x="22364" y="4863"/>
                </a:lnTo>
                <a:lnTo>
                  <a:pt x="22373" y="4854"/>
                </a:lnTo>
                <a:lnTo>
                  <a:pt x="22373" y="4845"/>
                </a:lnTo>
                <a:lnTo>
                  <a:pt x="22390" y="4836"/>
                </a:lnTo>
                <a:lnTo>
                  <a:pt x="22399" y="4819"/>
                </a:lnTo>
                <a:lnTo>
                  <a:pt x="22408" y="4810"/>
                </a:lnTo>
                <a:lnTo>
                  <a:pt x="22417" y="4801"/>
                </a:lnTo>
                <a:lnTo>
                  <a:pt x="22434" y="4784"/>
                </a:lnTo>
                <a:lnTo>
                  <a:pt x="22461" y="4757"/>
                </a:lnTo>
                <a:lnTo>
                  <a:pt x="22478" y="4748"/>
                </a:lnTo>
                <a:lnTo>
                  <a:pt x="22487" y="4731"/>
                </a:lnTo>
                <a:lnTo>
                  <a:pt x="22505" y="4704"/>
                </a:lnTo>
                <a:lnTo>
                  <a:pt x="22514" y="4686"/>
                </a:lnTo>
                <a:lnTo>
                  <a:pt x="22523" y="4678"/>
                </a:lnTo>
                <a:lnTo>
                  <a:pt x="22531" y="4660"/>
                </a:lnTo>
                <a:lnTo>
                  <a:pt x="22540" y="4642"/>
                </a:lnTo>
                <a:lnTo>
                  <a:pt x="22540" y="4633"/>
                </a:lnTo>
                <a:lnTo>
                  <a:pt x="22575" y="4598"/>
                </a:lnTo>
                <a:lnTo>
                  <a:pt x="22584" y="4572"/>
                </a:lnTo>
                <a:lnTo>
                  <a:pt x="22602" y="4554"/>
                </a:lnTo>
                <a:lnTo>
                  <a:pt x="22611" y="4545"/>
                </a:lnTo>
                <a:lnTo>
                  <a:pt x="22628" y="4536"/>
                </a:lnTo>
                <a:lnTo>
                  <a:pt x="22628" y="4528"/>
                </a:lnTo>
                <a:lnTo>
                  <a:pt x="22646" y="4510"/>
                </a:lnTo>
                <a:lnTo>
                  <a:pt x="22655" y="4501"/>
                </a:lnTo>
                <a:lnTo>
                  <a:pt x="22664" y="4492"/>
                </a:lnTo>
                <a:lnTo>
                  <a:pt x="22664" y="4466"/>
                </a:lnTo>
                <a:lnTo>
                  <a:pt x="22672" y="4448"/>
                </a:lnTo>
                <a:lnTo>
                  <a:pt x="22672" y="4439"/>
                </a:lnTo>
                <a:lnTo>
                  <a:pt x="22672" y="4430"/>
                </a:lnTo>
                <a:lnTo>
                  <a:pt x="22681" y="4422"/>
                </a:lnTo>
                <a:lnTo>
                  <a:pt x="22681" y="4413"/>
                </a:lnTo>
                <a:lnTo>
                  <a:pt x="22690" y="4395"/>
                </a:lnTo>
                <a:lnTo>
                  <a:pt x="22681" y="4378"/>
                </a:lnTo>
                <a:lnTo>
                  <a:pt x="22681" y="4369"/>
                </a:lnTo>
                <a:lnTo>
                  <a:pt x="22681" y="4360"/>
                </a:lnTo>
                <a:lnTo>
                  <a:pt x="22690" y="4351"/>
                </a:lnTo>
                <a:lnTo>
                  <a:pt x="22690" y="4342"/>
                </a:lnTo>
                <a:lnTo>
                  <a:pt x="22681" y="4298"/>
                </a:lnTo>
                <a:lnTo>
                  <a:pt x="22690" y="4272"/>
                </a:lnTo>
                <a:lnTo>
                  <a:pt x="22699" y="4254"/>
                </a:lnTo>
                <a:lnTo>
                  <a:pt x="22699" y="4236"/>
                </a:lnTo>
                <a:lnTo>
                  <a:pt x="22708" y="4219"/>
                </a:lnTo>
                <a:lnTo>
                  <a:pt x="22717" y="4192"/>
                </a:lnTo>
                <a:lnTo>
                  <a:pt x="22734" y="4183"/>
                </a:lnTo>
                <a:lnTo>
                  <a:pt x="22743" y="4175"/>
                </a:lnTo>
                <a:lnTo>
                  <a:pt x="22752" y="4166"/>
                </a:lnTo>
                <a:lnTo>
                  <a:pt x="22752" y="4157"/>
                </a:lnTo>
                <a:lnTo>
                  <a:pt x="22761" y="4139"/>
                </a:lnTo>
                <a:lnTo>
                  <a:pt x="22752" y="4139"/>
                </a:lnTo>
                <a:lnTo>
                  <a:pt x="22743" y="4130"/>
                </a:lnTo>
                <a:lnTo>
                  <a:pt x="22734" y="4122"/>
                </a:lnTo>
                <a:lnTo>
                  <a:pt x="22734" y="4113"/>
                </a:lnTo>
                <a:lnTo>
                  <a:pt x="22743" y="4104"/>
                </a:lnTo>
                <a:lnTo>
                  <a:pt x="22743" y="4095"/>
                </a:lnTo>
                <a:lnTo>
                  <a:pt x="22743" y="4077"/>
                </a:lnTo>
                <a:lnTo>
                  <a:pt x="22725" y="4069"/>
                </a:lnTo>
                <a:lnTo>
                  <a:pt x="22717" y="4051"/>
                </a:lnTo>
                <a:lnTo>
                  <a:pt x="22708" y="4051"/>
                </a:lnTo>
                <a:lnTo>
                  <a:pt x="22717" y="4051"/>
                </a:lnTo>
                <a:lnTo>
                  <a:pt x="22734" y="4060"/>
                </a:lnTo>
                <a:lnTo>
                  <a:pt x="22743" y="4051"/>
                </a:lnTo>
                <a:lnTo>
                  <a:pt x="22752" y="4042"/>
                </a:lnTo>
                <a:lnTo>
                  <a:pt x="22752" y="4033"/>
                </a:lnTo>
                <a:lnTo>
                  <a:pt x="22734" y="4024"/>
                </a:lnTo>
                <a:lnTo>
                  <a:pt x="22725" y="4016"/>
                </a:lnTo>
                <a:lnTo>
                  <a:pt x="22725" y="4007"/>
                </a:lnTo>
                <a:lnTo>
                  <a:pt x="22699" y="3998"/>
                </a:lnTo>
                <a:lnTo>
                  <a:pt x="22672" y="3980"/>
                </a:lnTo>
                <a:lnTo>
                  <a:pt x="22664" y="3963"/>
                </a:lnTo>
                <a:lnTo>
                  <a:pt x="22664" y="3954"/>
                </a:lnTo>
                <a:lnTo>
                  <a:pt x="22637" y="3936"/>
                </a:lnTo>
                <a:lnTo>
                  <a:pt x="22628" y="3927"/>
                </a:lnTo>
                <a:lnTo>
                  <a:pt x="22602" y="3936"/>
                </a:lnTo>
                <a:lnTo>
                  <a:pt x="22584" y="3936"/>
                </a:lnTo>
                <a:lnTo>
                  <a:pt x="22549" y="3927"/>
                </a:lnTo>
                <a:lnTo>
                  <a:pt x="22558" y="3936"/>
                </a:lnTo>
                <a:lnTo>
                  <a:pt x="22549" y="3945"/>
                </a:lnTo>
                <a:lnTo>
                  <a:pt x="22558" y="3954"/>
                </a:lnTo>
                <a:lnTo>
                  <a:pt x="22549" y="3972"/>
                </a:lnTo>
                <a:lnTo>
                  <a:pt x="22549" y="3989"/>
                </a:lnTo>
                <a:lnTo>
                  <a:pt x="22540" y="3998"/>
                </a:lnTo>
                <a:lnTo>
                  <a:pt x="22531" y="4007"/>
                </a:lnTo>
                <a:lnTo>
                  <a:pt x="22523" y="4007"/>
                </a:lnTo>
                <a:lnTo>
                  <a:pt x="22523" y="3998"/>
                </a:lnTo>
                <a:lnTo>
                  <a:pt x="22531" y="3989"/>
                </a:lnTo>
                <a:lnTo>
                  <a:pt x="22540" y="3980"/>
                </a:lnTo>
                <a:lnTo>
                  <a:pt x="22540" y="3963"/>
                </a:lnTo>
                <a:lnTo>
                  <a:pt x="22531" y="3972"/>
                </a:lnTo>
                <a:lnTo>
                  <a:pt x="22523" y="3989"/>
                </a:lnTo>
                <a:lnTo>
                  <a:pt x="22496" y="3998"/>
                </a:lnTo>
                <a:lnTo>
                  <a:pt x="22478" y="4007"/>
                </a:lnTo>
                <a:lnTo>
                  <a:pt x="22452" y="4007"/>
                </a:lnTo>
                <a:lnTo>
                  <a:pt x="22443" y="4007"/>
                </a:lnTo>
                <a:lnTo>
                  <a:pt x="22443" y="3998"/>
                </a:lnTo>
                <a:lnTo>
                  <a:pt x="22452" y="3998"/>
                </a:lnTo>
                <a:lnTo>
                  <a:pt x="22470" y="3989"/>
                </a:lnTo>
                <a:lnTo>
                  <a:pt x="22478" y="3972"/>
                </a:lnTo>
                <a:lnTo>
                  <a:pt x="22487" y="3972"/>
                </a:lnTo>
                <a:lnTo>
                  <a:pt x="22487" y="3963"/>
                </a:lnTo>
                <a:lnTo>
                  <a:pt x="22470" y="3963"/>
                </a:lnTo>
                <a:lnTo>
                  <a:pt x="22461" y="3954"/>
                </a:lnTo>
                <a:lnTo>
                  <a:pt x="22452" y="3945"/>
                </a:lnTo>
                <a:lnTo>
                  <a:pt x="22461" y="3945"/>
                </a:lnTo>
                <a:lnTo>
                  <a:pt x="22470" y="3945"/>
                </a:lnTo>
                <a:lnTo>
                  <a:pt x="22478" y="3927"/>
                </a:lnTo>
                <a:lnTo>
                  <a:pt x="22470" y="3927"/>
                </a:lnTo>
                <a:lnTo>
                  <a:pt x="22452" y="3927"/>
                </a:lnTo>
                <a:lnTo>
                  <a:pt x="22434" y="3945"/>
                </a:lnTo>
                <a:lnTo>
                  <a:pt x="22443" y="3954"/>
                </a:lnTo>
                <a:lnTo>
                  <a:pt x="22443" y="3980"/>
                </a:lnTo>
                <a:lnTo>
                  <a:pt x="22425" y="3972"/>
                </a:lnTo>
                <a:lnTo>
                  <a:pt x="22417" y="3972"/>
                </a:lnTo>
                <a:lnTo>
                  <a:pt x="22417" y="3980"/>
                </a:lnTo>
                <a:lnTo>
                  <a:pt x="22408" y="3980"/>
                </a:lnTo>
                <a:lnTo>
                  <a:pt x="22408" y="3963"/>
                </a:lnTo>
                <a:lnTo>
                  <a:pt x="22408" y="3954"/>
                </a:lnTo>
                <a:lnTo>
                  <a:pt x="22408" y="3927"/>
                </a:lnTo>
                <a:lnTo>
                  <a:pt x="22417" y="3910"/>
                </a:lnTo>
                <a:lnTo>
                  <a:pt x="22417" y="3901"/>
                </a:lnTo>
                <a:lnTo>
                  <a:pt x="22417" y="3892"/>
                </a:lnTo>
                <a:lnTo>
                  <a:pt x="22408" y="3892"/>
                </a:lnTo>
                <a:lnTo>
                  <a:pt x="22399" y="3901"/>
                </a:lnTo>
                <a:lnTo>
                  <a:pt x="22373" y="3901"/>
                </a:lnTo>
                <a:lnTo>
                  <a:pt x="22346" y="3901"/>
                </a:lnTo>
                <a:lnTo>
                  <a:pt x="22311" y="3892"/>
                </a:lnTo>
                <a:lnTo>
                  <a:pt x="22302" y="3883"/>
                </a:lnTo>
                <a:lnTo>
                  <a:pt x="22293" y="3874"/>
                </a:lnTo>
                <a:lnTo>
                  <a:pt x="22302" y="3866"/>
                </a:lnTo>
                <a:lnTo>
                  <a:pt x="22320" y="3848"/>
                </a:lnTo>
                <a:lnTo>
                  <a:pt x="22337" y="3839"/>
                </a:lnTo>
                <a:lnTo>
                  <a:pt x="22364" y="3822"/>
                </a:lnTo>
                <a:lnTo>
                  <a:pt x="22381" y="3804"/>
                </a:lnTo>
                <a:lnTo>
                  <a:pt x="22390" y="3795"/>
                </a:lnTo>
                <a:lnTo>
                  <a:pt x="22417" y="3786"/>
                </a:lnTo>
                <a:lnTo>
                  <a:pt x="22425" y="3777"/>
                </a:lnTo>
                <a:lnTo>
                  <a:pt x="22443" y="3769"/>
                </a:lnTo>
                <a:lnTo>
                  <a:pt x="22452" y="3760"/>
                </a:lnTo>
                <a:lnTo>
                  <a:pt x="22470" y="3742"/>
                </a:lnTo>
                <a:lnTo>
                  <a:pt x="22478" y="3742"/>
                </a:lnTo>
                <a:lnTo>
                  <a:pt x="22505" y="3707"/>
                </a:lnTo>
                <a:lnTo>
                  <a:pt x="22514" y="3707"/>
                </a:lnTo>
                <a:lnTo>
                  <a:pt x="22514" y="3689"/>
                </a:lnTo>
                <a:lnTo>
                  <a:pt x="22549" y="3654"/>
                </a:lnTo>
                <a:lnTo>
                  <a:pt x="22575" y="3645"/>
                </a:lnTo>
                <a:lnTo>
                  <a:pt x="22584" y="3619"/>
                </a:lnTo>
                <a:lnTo>
                  <a:pt x="22611" y="3619"/>
                </a:lnTo>
                <a:lnTo>
                  <a:pt x="22611" y="3610"/>
                </a:lnTo>
                <a:lnTo>
                  <a:pt x="22620" y="3601"/>
                </a:lnTo>
                <a:lnTo>
                  <a:pt x="22637" y="3592"/>
                </a:lnTo>
                <a:lnTo>
                  <a:pt x="22646" y="3574"/>
                </a:lnTo>
                <a:lnTo>
                  <a:pt x="22681" y="3566"/>
                </a:lnTo>
                <a:lnTo>
                  <a:pt x="22681" y="3557"/>
                </a:lnTo>
                <a:lnTo>
                  <a:pt x="22699" y="3521"/>
                </a:lnTo>
                <a:lnTo>
                  <a:pt x="22708" y="3513"/>
                </a:lnTo>
                <a:lnTo>
                  <a:pt x="22717" y="3504"/>
                </a:lnTo>
                <a:lnTo>
                  <a:pt x="22743" y="3486"/>
                </a:lnTo>
                <a:lnTo>
                  <a:pt x="22770" y="3477"/>
                </a:lnTo>
                <a:lnTo>
                  <a:pt x="22778" y="3468"/>
                </a:lnTo>
                <a:lnTo>
                  <a:pt x="22796" y="3433"/>
                </a:lnTo>
                <a:lnTo>
                  <a:pt x="22822" y="3424"/>
                </a:lnTo>
                <a:lnTo>
                  <a:pt x="22840" y="3407"/>
                </a:lnTo>
                <a:lnTo>
                  <a:pt x="22884" y="3398"/>
                </a:lnTo>
                <a:lnTo>
                  <a:pt x="22911" y="3398"/>
                </a:lnTo>
                <a:lnTo>
                  <a:pt x="22928" y="3389"/>
                </a:lnTo>
                <a:lnTo>
                  <a:pt x="22955" y="3389"/>
                </a:lnTo>
                <a:lnTo>
                  <a:pt x="22981" y="3398"/>
                </a:lnTo>
                <a:lnTo>
                  <a:pt x="23061" y="3389"/>
                </a:lnTo>
                <a:lnTo>
                  <a:pt x="23069" y="3398"/>
                </a:lnTo>
                <a:lnTo>
                  <a:pt x="23078" y="3398"/>
                </a:lnTo>
                <a:lnTo>
                  <a:pt x="23087" y="3416"/>
                </a:lnTo>
                <a:lnTo>
                  <a:pt x="23096" y="3416"/>
                </a:lnTo>
                <a:lnTo>
                  <a:pt x="23114" y="3416"/>
                </a:lnTo>
                <a:lnTo>
                  <a:pt x="23122" y="3389"/>
                </a:lnTo>
                <a:lnTo>
                  <a:pt x="23131" y="3389"/>
                </a:lnTo>
                <a:lnTo>
                  <a:pt x="23149" y="3398"/>
                </a:lnTo>
                <a:lnTo>
                  <a:pt x="23167" y="3398"/>
                </a:lnTo>
                <a:lnTo>
                  <a:pt x="23202" y="3407"/>
                </a:lnTo>
                <a:lnTo>
                  <a:pt x="23211" y="3407"/>
                </a:lnTo>
                <a:lnTo>
                  <a:pt x="23228" y="3398"/>
                </a:lnTo>
                <a:lnTo>
                  <a:pt x="23255" y="3389"/>
                </a:lnTo>
                <a:lnTo>
                  <a:pt x="23272" y="3407"/>
                </a:lnTo>
                <a:lnTo>
                  <a:pt x="23290" y="3407"/>
                </a:lnTo>
                <a:lnTo>
                  <a:pt x="23308" y="3407"/>
                </a:lnTo>
                <a:lnTo>
                  <a:pt x="23308" y="3398"/>
                </a:lnTo>
                <a:lnTo>
                  <a:pt x="23299" y="3398"/>
                </a:lnTo>
                <a:lnTo>
                  <a:pt x="23290" y="3398"/>
                </a:lnTo>
                <a:lnTo>
                  <a:pt x="23290" y="3389"/>
                </a:lnTo>
                <a:lnTo>
                  <a:pt x="23299" y="3380"/>
                </a:lnTo>
                <a:lnTo>
                  <a:pt x="23308" y="3389"/>
                </a:lnTo>
                <a:lnTo>
                  <a:pt x="23317" y="3389"/>
                </a:lnTo>
                <a:lnTo>
                  <a:pt x="23325" y="3380"/>
                </a:lnTo>
                <a:lnTo>
                  <a:pt x="23317" y="3380"/>
                </a:lnTo>
                <a:lnTo>
                  <a:pt x="23317" y="3371"/>
                </a:lnTo>
                <a:lnTo>
                  <a:pt x="23334" y="3354"/>
                </a:lnTo>
                <a:lnTo>
                  <a:pt x="23343" y="3354"/>
                </a:lnTo>
                <a:lnTo>
                  <a:pt x="23361" y="3354"/>
                </a:lnTo>
                <a:lnTo>
                  <a:pt x="23396" y="3363"/>
                </a:lnTo>
                <a:lnTo>
                  <a:pt x="23405" y="3371"/>
                </a:lnTo>
                <a:lnTo>
                  <a:pt x="23414" y="3371"/>
                </a:lnTo>
                <a:lnTo>
                  <a:pt x="23431" y="3380"/>
                </a:lnTo>
                <a:lnTo>
                  <a:pt x="23422" y="3380"/>
                </a:lnTo>
                <a:lnTo>
                  <a:pt x="23431" y="3380"/>
                </a:lnTo>
                <a:lnTo>
                  <a:pt x="23440" y="3389"/>
                </a:lnTo>
                <a:lnTo>
                  <a:pt x="23449" y="3389"/>
                </a:lnTo>
                <a:lnTo>
                  <a:pt x="23449" y="3380"/>
                </a:lnTo>
                <a:lnTo>
                  <a:pt x="23458" y="3371"/>
                </a:lnTo>
                <a:lnTo>
                  <a:pt x="23467" y="3371"/>
                </a:lnTo>
                <a:lnTo>
                  <a:pt x="23484" y="3380"/>
                </a:lnTo>
                <a:lnTo>
                  <a:pt x="23493" y="3380"/>
                </a:lnTo>
                <a:lnTo>
                  <a:pt x="23519" y="3398"/>
                </a:lnTo>
                <a:lnTo>
                  <a:pt x="23528" y="3407"/>
                </a:lnTo>
                <a:lnTo>
                  <a:pt x="23537" y="3407"/>
                </a:lnTo>
                <a:lnTo>
                  <a:pt x="23546" y="3407"/>
                </a:lnTo>
                <a:lnTo>
                  <a:pt x="23546" y="3416"/>
                </a:lnTo>
                <a:lnTo>
                  <a:pt x="23528" y="3416"/>
                </a:lnTo>
                <a:lnTo>
                  <a:pt x="23511" y="3424"/>
                </a:lnTo>
                <a:lnTo>
                  <a:pt x="23493" y="3416"/>
                </a:lnTo>
                <a:lnTo>
                  <a:pt x="23467" y="3424"/>
                </a:lnTo>
                <a:lnTo>
                  <a:pt x="23484" y="3451"/>
                </a:lnTo>
                <a:lnTo>
                  <a:pt x="23511" y="3451"/>
                </a:lnTo>
                <a:lnTo>
                  <a:pt x="23537" y="3451"/>
                </a:lnTo>
                <a:lnTo>
                  <a:pt x="23546" y="3433"/>
                </a:lnTo>
                <a:lnTo>
                  <a:pt x="23555" y="3433"/>
                </a:lnTo>
                <a:lnTo>
                  <a:pt x="23564" y="3433"/>
                </a:lnTo>
                <a:lnTo>
                  <a:pt x="23572" y="3442"/>
                </a:lnTo>
                <a:lnTo>
                  <a:pt x="23590" y="3442"/>
                </a:lnTo>
                <a:lnTo>
                  <a:pt x="23599" y="3442"/>
                </a:lnTo>
                <a:lnTo>
                  <a:pt x="23608" y="3424"/>
                </a:lnTo>
                <a:lnTo>
                  <a:pt x="23616" y="3424"/>
                </a:lnTo>
                <a:lnTo>
                  <a:pt x="23625" y="3424"/>
                </a:lnTo>
                <a:lnTo>
                  <a:pt x="23634" y="3416"/>
                </a:lnTo>
                <a:lnTo>
                  <a:pt x="23652" y="3416"/>
                </a:lnTo>
                <a:lnTo>
                  <a:pt x="23669" y="3424"/>
                </a:lnTo>
                <a:lnTo>
                  <a:pt x="23678" y="3433"/>
                </a:lnTo>
                <a:lnTo>
                  <a:pt x="23696" y="3424"/>
                </a:lnTo>
                <a:lnTo>
                  <a:pt x="23705" y="3416"/>
                </a:lnTo>
                <a:lnTo>
                  <a:pt x="23714" y="3416"/>
                </a:lnTo>
                <a:lnTo>
                  <a:pt x="23731" y="3424"/>
                </a:lnTo>
                <a:lnTo>
                  <a:pt x="23740" y="3416"/>
                </a:lnTo>
                <a:lnTo>
                  <a:pt x="23749" y="3416"/>
                </a:lnTo>
                <a:lnTo>
                  <a:pt x="23766" y="3416"/>
                </a:lnTo>
                <a:lnTo>
                  <a:pt x="23758" y="3407"/>
                </a:lnTo>
                <a:lnTo>
                  <a:pt x="23766" y="3398"/>
                </a:lnTo>
                <a:lnTo>
                  <a:pt x="23749" y="3389"/>
                </a:lnTo>
                <a:lnTo>
                  <a:pt x="23722" y="3380"/>
                </a:lnTo>
                <a:lnTo>
                  <a:pt x="23705" y="3380"/>
                </a:lnTo>
                <a:lnTo>
                  <a:pt x="23696" y="3389"/>
                </a:lnTo>
                <a:lnTo>
                  <a:pt x="23696" y="3380"/>
                </a:lnTo>
                <a:lnTo>
                  <a:pt x="23687" y="3380"/>
                </a:lnTo>
                <a:lnTo>
                  <a:pt x="23696" y="3371"/>
                </a:lnTo>
                <a:lnTo>
                  <a:pt x="23696" y="3363"/>
                </a:lnTo>
                <a:lnTo>
                  <a:pt x="23696" y="3354"/>
                </a:lnTo>
                <a:lnTo>
                  <a:pt x="23696" y="3345"/>
                </a:lnTo>
                <a:lnTo>
                  <a:pt x="23705" y="3345"/>
                </a:lnTo>
                <a:lnTo>
                  <a:pt x="23714" y="3345"/>
                </a:lnTo>
                <a:lnTo>
                  <a:pt x="23722" y="3318"/>
                </a:lnTo>
                <a:lnTo>
                  <a:pt x="23749" y="3283"/>
                </a:lnTo>
                <a:lnTo>
                  <a:pt x="23784" y="3265"/>
                </a:lnTo>
                <a:lnTo>
                  <a:pt x="23802" y="3257"/>
                </a:lnTo>
                <a:lnTo>
                  <a:pt x="23811" y="3239"/>
                </a:lnTo>
                <a:lnTo>
                  <a:pt x="23828" y="3221"/>
                </a:lnTo>
                <a:lnTo>
                  <a:pt x="23846" y="3204"/>
                </a:lnTo>
                <a:lnTo>
                  <a:pt x="23864" y="3195"/>
                </a:lnTo>
                <a:lnTo>
                  <a:pt x="23872" y="3186"/>
                </a:lnTo>
                <a:lnTo>
                  <a:pt x="23872" y="3160"/>
                </a:lnTo>
                <a:lnTo>
                  <a:pt x="23881" y="3160"/>
                </a:lnTo>
                <a:lnTo>
                  <a:pt x="23890" y="3151"/>
                </a:lnTo>
                <a:lnTo>
                  <a:pt x="23908" y="3142"/>
                </a:lnTo>
                <a:lnTo>
                  <a:pt x="23925" y="3133"/>
                </a:lnTo>
                <a:lnTo>
                  <a:pt x="23934" y="3124"/>
                </a:lnTo>
                <a:lnTo>
                  <a:pt x="23961" y="3124"/>
                </a:lnTo>
                <a:lnTo>
                  <a:pt x="23978" y="3133"/>
                </a:lnTo>
                <a:lnTo>
                  <a:pt x="23996" y="3124"/>
                </a:lnTo>
                <a:lnTo>
                  <a:pt x="24013" y="3124"/>
                </a:lnTo>
                <a:lnTo>
                  <a:pt x="24031" y="3124"/>
                </a:lnTo>
                <a:lnTo>
                  <a:pt x="24049" y="3115"/>
                </a:lnTo>
                <a:lnTo>
                  <a:pt x="24058" y="3115"/>
                </a:lnTo>
                <a:lnTo>
                  <a:pt x="24066" y="3115"/>
                </a:lnTo>
                <a:lnTo>
                  <a:pt x="24075" y="3124"/>
                </a:lnTo>
                <a:lnTo>
                  <a:pt x="24084" y="3133"/>
                </a:lnTo>
                <a:lnTo>
                  <a:pt x="24102" y="3133"/>
                </a:lnTo>
                <a:lnTo>
                  <a:pt x="24128" y="3115"/>
                </a:lnTo>
                <a:lnTo>
                  <a:pt x="24137" y="3115"/>
                </a:lnTo>
                <a:lnTo>
                  <a:pt x="24146" y="3124"/>
                </a:lnTo>
                <a:lnTo>
                  <a:pt x="24137" y="3142"/>
                </a:lnTo>
                <a:lnTo>
                  <a:pt x="24128" y="3160"/>
                </a:lnTo>
                <a:lnTo>
                  <a:pt x="24111" y="3177"/>
                </a:lnTo>
                <a:lnTo>
                  <a:pt x="24111" y="3186"/>
                </a:lnTo>
                <a:lnTo>
                  <a:pt x="24111" y="3195"/>
                </a:lnTo>
                <a:lnTo>
                  <a:pt x="24111" y="3204"/>
                </a:lnTo>
                <a:lnTo>
                  <a:pt x="24111" y="3213"/>
                </a:lnTo>
                <a:lnTo>
                  <a:pt x="24102" y="3221"/>
                </a:lnTo>
                <a:lnTo>
                  <a:pt x="24111" y="3221"/>
                </a:lnTo>
                <a:lnTo>
                  <a:pt x="24119" y="3213"/>
                </a:lnTo>
                <a:lnTo>
                  <a:pt x="24128" y="3213"/>
                </a:lnTo>
                <a:lnTo>
                  <a:pt x="24137" y="3213"/>
                </a:lnTo>
                <a:lnTo>
                  <a:pt x="24146" y="3213"/>
                </a:lnTo>
                <a:lnTo>
                  <a:pt x="24137" y="3239"/>
                </a:lnTo>
                <a:lnTo>
                  <a:pt x="24137" y="3248"/>
                </a:lnTo>
                <a:lnTo>
                  <a:pt x="24128" y="3248"/>
                </a:lnTo>
                <a:lnTo>
                  <a:pt x="24128" y="3257"/>
                </a:lnTo>
                <a:lnTo>
                  <a:pt x="24137" y="3257"/>
                </a:lnTo>
                <a:lnTo>
                  <a:pt x="24146" y="3248"/>
                </a:lnTo>
                <a:lnTo>
                  <a:pt x="24155" y="3248"/>
                </a:lnTo>
                <a:lnTo>
                  <a:pt x="24172" y="3248"/>
                </a:lnTo>
                <a:lnTo>
                  <a:pt x="24190" y="3230"/>
                </a:lnTo>
                <a:lnTo>
                  <a:pt x="24199" y="3221"/>
                </a:lnTo>
                <a:lnTo>
                  <a:pt x="24278" y="3160"/>
                </a:lnTo>
                <a:lnTo>
                  <a:pt x="24296" y="3142"/>
                </a:lnTo>
                <a:lnTo>
                  <a:pt x="24305" y="3142"/>
                </a:lnTo>
                <a:lnTo>
                  <a:pt x="24313" y="3142"/>
                </a:lnTo>
                <a:lnTo>
                  <a:pt x="24322" y="3142"/>
                </a:lnTo>
                <a:lnTo>
                  <a:pt x="24322" y="3133"/>
                </a:lnTo>
                <a:lnTo>
                  <a:pt x="24331" y="3142"/>
                </a:lnTo>
                <a:lnTo>
                  <a:pt x="24331" y="3151"/>
                </a:lnTo>
                <a:lnTo>
                  <a:pt x="24340" y="3160"/>
                </a:lnTo>
                <a:lnTo>
                  <a:pt x="24340" y="3151"/>
                </a:lnTo>
                <a:lnTo>
                  <a:pt x="24349" y="3151"/>
                </a:lnTo>
                <a:lnTo>
                  <a:pt x="24358" y="3142"/>
                </a:lnTo>
                <a:lnTo>
                  <a:pt x="24358" y="3133"/>
                </a:lnTo>
                <a:lnTo>
                  <a:pt x="24340" y="3124"/>
                </a:lnTo>
                <a:lnTo>
                  <a:pt x="24340" y="3115"/>
                </a:lnTo>
                <a:lnTo>
                  <a:pt x="24349" y="3098"/>
                </a:lnTo>
                <a:lnTo>
                  <a:pt x="24349" y="3089"/>
                </a:lnTo>
                <a:lnTo>
                  <a:pt x="24349" y="3071"/>
                </a:lnTo>
                <a:lnTo>
                  <a:pt x="24358" y="3071"/>
                </a:lnTo>
                <a:lnTo>
                  <a:pt x="24358" y="3063"/>
                </a:lnTo>
                <a:lnTo>
                  <a:pt x="24358" y="3054"/>
                </a:lnTo>
                <a:lnTo>
                  <a:pt x="24358" y="3045"/>
                </a:lnTo>
                <a:lnTo>
                  <a:pt x="24366" y="3045"/>
                </a:lnTo>
                <a:lnTo>
                  <a:pt x="24428" y="3027"/>
                </a:lnTo>
                <a:lnTo>
                  <a:pt x="24446" y="3027"/>
                </a:lnTo>
                <a:lnTo>
                  <a:pt x="24455" y="3027"/>
                </a:lnTo>
                <a:lnTo>
                  <a:pt x="24472" y="3036"/>
                </a:lnTo>
                <a:lnTo>
                  <a:pt x="24490" y="3045"/>
                </a:lnTo>
                <a:lnTo>
                  <a:pt x="24516" y="3045"/>
                </a:lnTo>
                <a:lnTo>
                  <a:pt x="24516" y="3054"/>
                </a:lnTo>
                <a:lnTo>
                  <a:pt x="24508" y="3054"/>
                </a:lnTo>
                <a:lnTo>
                  <a:pt x="24499" y="3054"/>
                </a:lnTo>
                <a:lnTo>
                  <a:pt x="24499" y="3063"/>
                </a:lnTo>
                <a:lnTo>
                  <a:pt x="24499" y="3054"/>
                </a:lnTo>
                <a:lnTo>
                  <a:pt x="24481" y="3054"/>
                </a:lnTo>
                <a:lnTo>
                  <a:pt x="24463" y="3054"/>
                </a:lnTo>
                <a:lnTo>
                  <a:pt x="24455" y="3054"/>
                </a:lnTo>
                <a:lnTo>
                  <a:pt x="24437" y="3063"/>
                </a:lnTo>
                <a:lnTo>
                  <a:pt x="24428" y="3071"/>
                </a:lnTo>
                <a:lnTo>
                  <a:pt x="24419" y="3098"/>
                </a:lnTo>
                <a:lnTo>
                  <a:pt x="24419" y="3115"/>
                </a:lnTo>
                <a:lnTo>
                  <a:pt x="24410" y="3133"/>
                </a:lnTo>
                <a:lnTo>
                  <a:pt x="24402" y="3142"/>
                </a:lnTo>
                <a:lnTo>
                  <a:pt x="24402" y="3151"/>
                </a:lnTo>
                <a:lnTo>
                  <a:pt x="24402" y="3168"/>
                </a:lnTo>
                <a:lnTo>
                  <a:pt x="24410" y="3168"/>
                </a:lnTo>
                <a:lnTo>
                  <a:pt x="24410" y="3177"/>
                </a:lnTo>
                <a:lnTo>
                  <a:pt x="24402" y="3186"/>
                </a:lnTo>
                <a:lnTo>
                  <a:pt x="24384" y="3204"/>
                </a:lnTo>
                <a:lnTo>
                  <a:pt x="24375" y="3213"/>
                </a:lnTo>
                <a:lnTo>
                  <a:pt x="24393" y="3230"/>
                </a:lnTo>
                <a:lnTo>
                  <a:pt x="24384" y="3230"/>
                </a:lnTo>
                <a:lnTo>
                  <a:pt x="24375" y="3230"/>
                </a:lnTo>
                <a:lnTo>
                  <a:pt x="24366" y="3239"/>
                </a:lnTo>
                <a:lnTo>
                  <a:pt x="24340" y="3239"/>
                </a:lnTo>
                <a:lnTo>
                  <a:pt x="24313" y="3257"/>
                </a:lnTo>
                <a:lnTo>
                  <a:pt x="24287" y="3265"/>
                </a:lnTo>
                <a:lnTo>
                  <a:pt x="24269" y="3274"/>
                </a:lnTo>
                <a:lnTo>
                  <a:pt x="24269" y="3283"/>
                </a:lnTo>
                <a:lnTo>
                  <a:pt x="24252" y="3301"/>
                </a:lnTo>
                <a:lnTo>
                  <a:pt x="24243" y="3310"/>
                </a:lnTo>
                <a:lnTo>
                  <a:pt x="24225" y="3327"/>
                </a:lnTo>
                <a:lnTo>
                  <a:pt x="24208" y="3345"/>
                </a:lnTo>
                <a:lnTo>
                  <a:pt x="24181" y="3371"/>
                </a:lnTo>
                <a:lnTo>
                  <a:pt x="24172" y="3371"/>
                </a:lnTo>
                <a:lnTo>
                  <a:pt x="24155" y="3380"/>
                </a:lnTo>
                <a:lnTo>
                  <a:pt x="24146" y="3398"/>
                </a:lnTo>
                <a:lnTo>
                  <a:pt x="24111" y="3424"/>
                </a:lnTo>
                <a:lnTo>
                  <a:pt x="24084" y="3460"/>
                </a:lnTo>
                <a:lnTo>
                  <a:pt x="24075" y="3468"/>
                </a:lnTo>
                <a:lnTo>
                  <a:pt x="24066" y="3477"/>
                </a:lnTo>
                <a:lnTo>
                  <a:pt x="24058" y="3486"/>
                </a:lnTo>
                <a:lnTo>
                  <a:pt x="24049" y="3495"/>
                </a:lnTo>
                <a:lnTo>
                  <a:pt x="24022" y="3513"/>
                </a:lnTo>
                <a:lnTo>
                  <a:pt x="24005" y="3530"/>
                </a:lnTo>
                <a:lnTo>
                  <a:pt x="23996" y="3539"/>
                </a:lnTo>
                <a:lnTo>
                  <a:pt x="23987" y="3539"/>
                </a:lnTo>
                <a:lnTo>
                  <a:pt x="23969" y="3548"/>
                </a:lnTo>
                <a:lnTo>
                  <a:pt x="23943" y="3539"/>
                </a:lnTo>
                <a:lnTo>
                  <a:pt x="23934" y="3566"/>
                </a:lnTo>
                <a:lnTo>
                  <a:pt x="23916" y="3566"/>
                </a:lnTo>
                <a:lnTo>
                  <a:pt x="23899" y="3566"/>
                </a:lnTo>
                <a:lnTo>
                  <a:pt x="23890" y="3566"/>
                </a:lnTo>
                <a:lnTo>
                  <a:pt x="23881" y="3566"/>
                </a:lnTo>
                <a:lnTo>
                  <a:pt x="23881" y="3574"/>
                </a:lnTo>
                <a:lnTo>
                  <a:pt x="23890" y="3583"/>
                </a:lnTo>
                <a:lnTo>
                  <a:pt x="23899" y="3592"/>
                </a:lnTo>
                <a:lnTo>
                  <a:pt x="23899" y="3601"/>
                </a:lnTo>
                <a:lnTo>
                  <a:pt x="23890" y="3619"/>
                </a:lnTo>
                <a:lnTo>
                  <a:pt x="23881" y="3636"/>
                </a:lnTo>
                <a:lnTo>
                  <a:pt x="23864" y="3645"/>
                </a:lnTo>
                <a:lnTo>
                  <a:pt x="23828" y="3671"/>
                </a:lnTo>
                <a:lnTo>
                  <a:pt x="23828" y="3680"/>
                </a:lnTo>
                <a:lnTo>
                  <a:pt x="23819" y="3680"/>
                </a:lnTo>
                <a:lnTo>
                  <a:pt x="23802" y="3751"/>
                </a:lnTo>
                <a:lnTo>
                  <a:pt x="23802" y="3777"/>
                </a:lnTo>
                <a:lnTo>
                  <a:pt x="23793" y="3822"/>
                </a:lnTo>
                <a:lnTo>
                  <a:pt x="23793" y="3839"/>
                </a:lnTo>
                <a:lnTo>
                  <a:pt x="23793" y="3874"/>
                </a:lnTo>
                <a:lnTo>
                  <a:pt x="23802" y="3910"/>
                </a:lnTo>
                <a:lnTo>
                  <a:pt x="23819" y="3963"/>
                </a:lnTo>
                <a:lnTo>
                  <a:pt x="23819" y="3989"/>
                </a:lnTo>
                <a:lnTo>
                  <a:pt x="23828" y="4060"/>
                </a:lnTo>
                <a:lnTo>
                  <a:pt x="23828" y="4069"/>
                </a:lnTo>
                <a:lnTo>
                  <a:pt x="23837" y="4086"/>
                </a:lnTo>
                <a:lnTo>
                  <a:pt x="23837" y="4095"/>
                </a:lnTo>
                <a:lnTo>
                  <a:pt x="23855" y="4104"/>
                </a:lnTo>
                <a:lnTo>
                  <a:pt x="23855" y="4122"/>
                </a:lnTo>
                <a:lnTo>
                  <a:pt x="23864" y="4166"/>
                </a:lnTo>
                <a:lnTo>
                  <a:pt x="23864" y="4210"/>
                </a:lnTo>
                <a:lnTo>
                  <a:pt x="23864" y="4219"/>
                </a:lnTo>
                <a:lnTo>
                  <a:pt x="23864" y="4227"/>
                </a:lnTo>
                <a:lnTo>
                  <a:pt x="23872" y="4236"/>
                </a:lnTo>
                <a:lnTo>
                  <a:pt x="23872" y="4245"/>
                </a:lnTo>
                <a:lnTo>
                  <a:pt x="23881" y="4254"/>
                </a:lnTo>
                <a:lnTo>
                  <a:pt x="23881" y="4263"/>
                </a:lnTo>
                <a:lnTo>
                  <a:pt x="23890" y="4254"/>
                </a:lnTo>
                <a:lnTo>
                  <a:pt x="23916" y="4236"/>
                </a:lnTo>
                <a:lnTo>
                  <a:pt x="23934" y="4219"/>
                </a:lnTo>
                <a:lnTo>
                  <a:pt x="23934" y="4210"/>
                </a:lnTo>
                <a:lnTo>
                  <a:pt x="23943" y="4201"/>
                </a:lnTo>
                <a:lnTo>
                  <a:pt x="23961" y="4201"/>
                </a:lnTo>
                <a:lnTo>
                  <a:pt x="23978" y="4175"/>
                </a:lnTo>
                <a:lnTo>
                  <a:pt x="23996" y="4148"/>
                </a:lnTo>
                <a:lnTo>
                  <a:pt x="24005" y="4130"/>
                </a:lnTo>
                <a:lnTo>
                  <a:pt x="24005" y="4122"/>
                </a:lnTo>
                <a:lnTo>
                  <a:pt x="24005" y="4113"/>
                </a:lnTo>
                <a:lnTo>
                  <a:pt x="24005" y="4095"/>
                </a:lnTo>
                <a:lnTo>
                  <a:pt x="24013" y="4086"/>
                </a:lnTo>
                <a:lnTo>
                  <a:pt x="24013" y="4069"/>
                </a:lnTo>
                <a:lnTo>
                  <a:pt x="24005" y="4060"/>
                </a:lnTo>
                <a:lnTo>
                  <a:pt x="24013" y="4051"/>
                </a:lnTo>
                <a:lnTo>
                  <a:pt x="24022" y="4060"/>
                </a:lnTo>
                <a:lnTo>
                  <a:pt x="24022" y="4069"/>
                </a:lnTo>
                <a:lnTo>
                  <a:pt x="24040" y="4051"/>
                </a:lnTo>
                <a:lnTo>
                  <a:pt x="24058" y="4051"/>
                </a:lnTo>
                <a:lnTo>
                  <a:pt x="24084" y="4033"/>
                </a:lnTo>
                <a:lnTo>
                  <a:pt x="24102" y="4033"/>
                </a:lnTo>
                <a:lnTo>
                  <a:pt x="24111" y="4051"/>
                </a:lnTo>
                <a:lnTo>
                  <a:pt x="24119" y="4042"/>
                </a:lnTo>
                <a:lnTo>
                  <a:pt x="24119" y="4033"/>
                </a:lnTo>
                <a:lnTo>
                  <a:pt x="24111" y="4024"/>
                </a:lnTo>
                <a:lnTo>
                  <a:pt x="24111" y="4016"/>
                </a:lnTo>
                <a:lnTo>
                  <a:pt x="24119" y="4007"/>
                </a:lnTo>
                <a:lnTo>
                  <a:pt x="24111" y="3998"/>
                </a:lnTo>
                <a:lnTo>
                  <a:pt x="24111" y="3989"/>
                </a:lnTo>
                <a:lnTo>
                  <a:pt x="24111" y="3980"/>
                </a:lnTo>
                <a:lnTo>
                  <a:pt x="24111" y="3963"/>
                </a:lnTo>
                <a:lnTo>
                  <a:pt x="24119" y="3945"/>
                </a:lnTo>
                <a:lnTo>
                  <a:pt x="24128" y="3936"/>
                </a:lnTo>
                <a:lnTo>
                  <a:pt x="24137" y="3927"/>
                </a:lnTo>
                <a:lnTo>
                  <a:pt x="24155" y="3919"/>
                </a:lnTo>
                <a:lnTo>
                  <a:pt x="24172" y="3901"/>
                </a:lnTo>
                <a:lnTo>
                  <a:pt x="24190" y="3901"/>
                </a:lnTo>
                <a:lnTo>
                  <a:pt x="24199" y="3901"/>
                </a:lnTo>
                <a:lnTo>
                  <a:pt x="24216" y="3910"/>
                </a:lnTo>
                <a:lnTo>
                  <a:pt x="24234" y="3910"/>
                </a:lnTo>
                <a:lnTo>
                  <a:pt x="24243" y="3901"/>
                </a:lnTo>
                <a:lnTo>
                  <a:pt x="24261" y="3892"/>
                </a:lnTo>
                <a:lnTo>
                  <a:pt x="24269" y="3883"/>
                </a:lnTo>
                <a:lnTo>
                  <a:pt x="24269" y="3866"/>
                </a:lnTo>
                <a:lnTo>
                  <a:pt x="24269" y="3857"/>
                </a:lnTo>
                <a:lnTo>
                  <a:pt x="24252" y="3839"/>
                </a:lnTo>
                <a:lnTo>
                  <a:pt x="24243" y="3822"/>
                </a:lnTo>
                <a:lnTo>
                  <a:pt x="24243" y="3804"/>
                </a:lnTo>
                <a:lnTo>
                  <a:pt x="24252" y="3786"/>
                </a:lnTo>
                <a:lnTo>
                  <a:pt x="24261" y="3769"/>
                </a:lnTo>
                <a:lnTo>
                  <a:pt x="24269" y="3742"/>
                </a:lnTo>
                <a:lnTo>
                  <a:pt x="24278" y="3742"/>
                </a:lnTo>
                <a:lnTo>
                  <a:pt x="24287" y="3733"/>
                </a:lnTo>
                <a:lnTo>
                  <a:pt x="24296" y="3733"/>
                </a:lnTo>
                <a:lnTo>
                  <a:pt x="24305" y="3724"/>
                </a:lnTo>
                <a:lnTo>
                  <a:pt x="24305" y="3716"/>
                </a:lnTo>
                <a:lnTo>
                  <a:pt x="24305" y="3707"/>
                </a:lnTo>
                <a:lnTo>
                  <a:pt x="24313" y="3707"/>
                </a:lnTo>
                <a:lnTo>
                  <a:pt x="24331" y="3707"/>
                </a:lnTo>
                <a:lnTo>
                  <a:pt x="24331" y="3698"/>
                </a:lnTo>
                <a:lnTo>
                  <a:pt x="24340" y="3698"/>
                </a:lnTo>
                <a:lnTo>
                  <a:pt x="24340" y="3707"/>
                </a:lnTo>
                <a:lnTo>
                  <a:pt x="24331" y="3716"/>
                </a:lnTo>
                <a:lnTo>
                  <a:pt x="24313" y="3724"/>
                </a:lnTo>
                <a:lnTo>
                  <a:pt x="24313" y="3733"/>
                </a:lnTo>
                <a:lnTo>
                  <a:pt x="24331" y="3751"/>
                </a:lnTo>
                <a:lnTo>
                  <a:pt x="24340" y="3751"/>
                </a:lnTo>
                <a:lnTo>
                  <a:pt x="24349" y="3742"/>
                </a:lnTo>
                <a:lnTo>
                  <a:pt x="24358" y="3733"/>
                </a:lnTo>
                <a:lnTo>
                  <a:pt x="24366" y="3733"/>
                </a:lnTo>
                <a:lnTo>
                  <a:pt x="24358" y="3707"/>
                </a:lnTo>
                <a:lnTo>
                  <a:pt x="24358" y="3698"/>
                </a:lnTo>
                <a:lnTo>
                  <a:pt x="24358" y="3680"/>
                </a:lnTo>
                <a:lnTo>
                  <a:pt x="24349" y="3680"/>
                </a:lnTo>
                <a:lnTo>
                  <a:pt x="24340" y="3680"/>
                </a:lnTo>
                <a:lnTo>
                  <a:pt x="24331" y="3680"/>
                </a:lnTo>
                <a:lnTo>
                  <a:pt x="24331" y="3671"/>
                </a:lnTo>
                <a:lnTo>
                  <a:pt x="24322" y="3671"/>
                </a:lnTo>
                <a:lnTo>
                  <a:pt x="24322" y="3663"/>
                </a:lnTo>
                <a:lnTo>
                  <a:pt x="24322" y="3645"/>
                </a:lnTo>
                <a:lnTo>
                  <a:pt x="24322" y="3636"/>
                </a:lnTo>
                <a:lnTo>
                  <a:pt x="24322" y="3627"/>
                </a:lnTo>
                <a:lnTo>
                  <a:pt x="24322" y="3619"/>
                </a:lnTo>
                <a:lnTo>
                  <a:pt x="24322" y="3610"/>
                </a:lnTo>
                <a:lnTo>
                  <a:pt x="24340" y="3601"/>
                </a:lnTo>
                <a:lnTo>
                  <a:pt x="24349" y="3592"/>
                </a:lnTo>
                <a:lnTo>
                  <a:pt x="24349" y="3583"/>
                </a:lnTo>
                <a:lnTo>
                  <a:pt x="24358" y="3574"/>
                </a:lnTo>
                <a:lnTo>
                  <a:pt x="24358" y="3566"/>
                </a:lnTo>
                <a:lnTo>
                  <a:pt x="24349" y="3566"/>
                </a:lnTo>
                <a:lnTo>
                  <a:pt x="24322" y="3548"/>
                </a:lnTo>
                <a:lnTo>
                  <a:pt x="24313" y="3548"/>
                </a:lnTo>
                <a:lnTo>
                  <a:pt x="24305" y="3557"/>
                </a:lnTo>
                <a:lnTo>
                  <a:pt x="24296" y="3566"/>
                </a:lnTo>
                <a:lnTo>
                  <a:pt x="24296" y="3574"/>
                </a:lnTo>
                <a:lnTo>
                  <a:pt x="24296" y="3566"/>
                </a:lnTo>
                <a:lnTo>
                  <a:pt x="24278" y="3566"/>
                </a:lnTo>
                <a:lnTo>
                  <a:pt x="24269" y="3557"/>
                </a:lnTo>
                <a:lnTo>
                  <a:pt x="24269" y="3548"/>
                </a:lnTo>
                <a:lnTo>
                  <a:pt x="24261" y="3539"/>
                </a:lnTo>
                <a:lnTo>
                  <a:pt x="24269" y="3513"/>
                </a:lnTo>
                <a:lnTo>
                  <a:pt x="24278" y="3495"/>
                </a:lnTo>
                <a:lnTo>
                  <a:pt x="24296" y="3468"/>
                </a:lnTo>
                <a:lnTo>
                  <a:pt x="24313" y="3460"/>
                </a:lnTo>
                <a:lnTo>
                  <a:pt x="24331" y="3442"/>
                </a:lnTo>
                <a:lnTo>
                  <a:pt x="24340" y="3442"/>
                </a:lnTo>
                <a:lnTo>
                  <a:pt x="24340" y="3433"/>
                </a:lnTo>
                <a:lnTo>
                  <a:pt x="24331" y="3424"/>
                </a:lnTo>
                <a:lnTo>
                  <a:pt x="24340" y="3424"/>
                </a:lnTo>
                <a:lnTo>
                  <a:pt x="24349" y="3424"/>
                </a:lnTo>
                <a:lnTo>
                  <a:pt x="24358" y="3407"/>
                </a:lnTo>
                <a:lnTo>
                  <a:pt x="24358" y="3380"/>
                </a:lnTo>
                <a:lnTo>
                  <a:pt x="24366" y="3363"/>
                </a:lnTo>
                <a:lnTo>
                  <a:pt x="24366" y="3354"/>
                </a:lnTo>
                <a:lnTo>
                  <a:pt x="24366" y="3345"/>
                </a:lnTo>
                <a:lnTo>
                  <a:pt x="24375" y="3336"/>
                </a:lnTo>
                <a:lnTo>
                  <a:pt x="24384" y="3336"/>
                </a:lnTo>
                <a:lnTo>
                  <a:pt x="24393" y="3327"/>
                </a:lnTo>
                <a:lnTo>
                  <a:pt x="24402" y="3327"/>
                </a:lnTo>
                <a:lnTo>
                  <a:pt x="24410" y="3327"/>
                </a:lnTo>
                <a:lnTo>
                  <a:pt x="24419" y="3327"/>
                </a:lnTo>
                <a:lnTo>
                  <a:pt x="24419" y="3336"/>
                </a:lnTo>
                <a:lnTo>
                  <a:pt x="24428" y="3327"/>
                </a:lnTo>
                <a:lnTo>
                  <a:pt x="24437" y="3318"/>
                </a:lnTo>
                <a:lnTo>
                  <a:pt x="24446" y="3318"/>
                </a:lnTo>
                <a:lnTo>
                  <a:pt x="24455" y="3318"/>
                </a:lnTo>
                <a:lnTo>
                  <a:pt x="24463" y="3327"/>
                </a:lnTo>
                <a:lnTo>
                  <a:pt x="24472" y="3345"/>
                </a:lnTo>
                <a:lnTo>
                  <a:pt x="24481" y="3345"/>
                </a:lnTo>
                <a:lnTo>
                  <a:pt x="24490" y="3345"/>
                </a:lnTo>
                <a:lnTo>
                  <a:pt x="24490" y="3336"/>
                </a:lnTo>
                <a:lnTo>
                  <a:pt x="24490" y="3318"/>
                </a:lnTo>
                <a:lnTo>
                  <a:pt x="24499" y="3318"/>
                </a:lnTo>
                <a:lnTo>
                  <a:pt x="24508" y="3310"/>
                </a:lnTo>
                <a:lnTo>
                  <a:pt x="24516" y="3310"/>
                </a:lnTo>
                <a:lnTo>
                  <a:pt x="24525" y="3301"/>
                </a:lnTo>
                <a:lnTo>
                  <a:pt x="24552" y="3292"/>
                </a:lnTo>
                <a:lnTo>
                  <a:pt x="24569" y="3274"/>
                </a:lnTo>
                <a:lnTo>
                  <a:pt x="24587" y="3274"/>
                </a:lnTo>
                <a:lnTo>
                  <a:pt x="24578" y="3283"/>
                </a:lnTo>
                <a:lnTo>
                  <a:pt x="24578" y="3292"/>
                </a:lnTo>
                <a:lnTo>
                  <a:pt x="24578" y="3310"/>
                </a:lnTo>
                <a:lnTo>
                  <a:pt x="24569" y="3318"/>
                </a:lnTo>
                <a:lnTo>
                  <a:pt x="24569" y="3327"/>
                </a:lnTo>
                <a:lnTo>
                  <a:pt x="24569" y="3336"/>
                </a:lnTo>
                <a:lnTo>
                  <a:pt x="24569" y="3345"/>
                </a:lnTo>
                <a:lnTo>
                  <a:pt x="24578" y="3345"/>
                </a:lnTo>
                <a:lnTo>
                  <a:pt x="24587" y="3345"/>
                </a:lnTo>
                <a:lnTo>
                  <a:pt x="24596" y="3336"/>
                </a:lnTo>
                <a:lnTo>
                  <a:pt x="24631" y="3292"/>
                </a:lnTo>
                <a:lnTo>
                  <a:pt x="24649" y="3283"/>
                </a:lnTo>
                <a:lnTo>
                  <a:pt x="24675" y="3274"/>
                </a:lnTo>
                <a:lnTo>
                  <a:pt x="24684" y="3274"/>
                </a:lnTo>
                <a:lnTo>
                  <a:pt x="24719" y="3265"/>
                </a:lnTo>
                <a:lnTo>
                  <a:pt x="24737" y="3265"/>
                </a:lnTo>
                <a:lnTo>
                  <a:pt x="24755" y="3265"/>
                </a:lnTo>
                <a:lnTo>
                  <a:pt x="24763" y="3265"/>
                </a:lnTo>
                <a:lnTo>
                  <a:pt x="24799" y="3265"/>
                </a:lnTo>
                <a:lnTo>
                  <a:pt x="24825" y="3283"/>
                </a:lnTo>
                <a:lnTo>
                  <a:pt x="24843" y="3301"/>
                </a:lnTo>
                <a:lnTo>
                  <a:pt x="24843" y="3310"/>
                </a:lnTo>
                <a:lnTo>
                  <a:pt x="24852" y="3318"/>
                </a:lnTo>
                <a:lnTo>
                  <a:pt x="24860" y="3327"/>
                </a:lnTo>
                <a:lnTo>
                  <a:pt x="24878" y="3327"/>
                </a:lnTo>
                <a:lnTo>
                  <a:pt x="24887" y="3327"/>
                </a:lnTo>
                <a:lnTo>
                  <a:pt x="24887" y="3318"/>
                </a:lnTo>
                <a:lnTo>
                  <a:pt x="24887" y="3301"/>
                </a:lnTo>
                <a:lnTo>
                  <a:pt x="24896" y="3292"/>
                </a:lnTo>
                <a:lnTo>
                  <a:pt x="24896" y="3283"/>
                </a:lnTo>
                <a:lnTo>
                  <a:pt x="24913" y="3274"/>
                </a:lnTo>
                <a:lnTo>
                  <a:pt x="24922" y="3274"/>
                </a:lnTo>
                <a:lnTo>
                  <a:pt x="24966" y="3248"/>
                </a:lnTo>
                <a:lnTo>
                  <a:pt x="24984" y="3230"/>
                </a:lnTo>
                <a:lnTo>
                  <a:pt x="24984" y="3239"/>
                </a:lnTo>
                <a:lnTo>
                  <a:pt x="24993" y="3230"/>
                </a:lnTo>
                <a:lnTo>
                  <a:pt x="25002" y="3230"/>
                </a:lnTo>
                <a:lnTo>
                  <a:pt x="25019" y="3221"/>
                </a:lnTo>
                <a:lnTo>
                  <a:pt x="25028" y="3213"/>
                </a:lnTo>
                <a:lnTo>
                  <a:pt x="25028" y="3204"/>
                </a:lnTo>
                <a:lnTo>
                  <a:pt x="25028" y="3195"/>
                </a:lnTo>
                <a:lnTo>
                  <a:pt x="25037" y="3195"/>
                </a:lnTo>
                <a:lnTo>
                  <a:pt x="25046" y="3195"/>
                </a:lnTo>
                <a:lnTo>
                  <a:pt x="25055" y="3186"/>
                </a:lnTo>
                <a:lnTo>
                  <a:pt x="25063" y="3186"/>
                </a:lnTo>
                <a:lnTo>
                  <a:pt x="25063" y="3177"/>
                </a:lnTo>
                <a:lnTo>
                  <a:pt x="25063" y="3168"/>
                </a:lnTo>
                <a:lnTo>
                  <a:pt x="25081" y="3168"/>
                </a:lnTo>
                <a:lnTo>
                  <a:pt x="25099" y="3151"/>
                </a:lnTo>
                <a:lnTo>
                  <a:pt x="25116" y="3133"/>
                </a:lnTo>
                <a:lnTo>
                  <a:pt x="25134" y="3142"/>
                </a:lnTo>
                <a:lnTo>
                  <a:pt x="25160" y="3124"/>
                </a:lnTo>
                <a:lnTo>
                  <a:pt x="25169" y="3124"/>
                </a:lnTo>
                <a:lnTo>
                  <a:pt x="25187" y="3124"/>
                </a:lnTo>
                <a:lnTo>
                  <a:pt x="25196" y="3115"/>
                </a:lnTo>
                <a:lnTo>
                  <a:pt x="25196" y="3107"/>
                </a:lnTo>
                <a:lnTo>
                  <a:pt x="25205" y="3115"/>
                </a:lnTo>
                <a:lnTo>
                  <a:pt x="25231" y="3098"/>
                </a:lnTo>
                <a:lnTo>
                  <a:pt x="25240" y="3089"/>
                </a:lnTo>
                <a:lnTo>
                  <a:pt x="25249" y="3089"/>
                </a:lnTo>
                <a:lnTo>
                  <a:pt x="25257" y="3089"/>
                </a:lnTo>
                <a:lnTo>
                  <a:pt x="25266" y="3080"/>
                </a:lnTo>
                <a:lnTo>
                  <a:pt x="25319" y="3063"/>
                </a:lnTo>
                <a:lnTo>
                  <a:pt x="25328" y="3054"/>
                </a:lnTo>
                <a:lnTo>
                  <a:pt x="25346" y="3045"/>
                </a:lnTo>
                <a:lnTo>
                  <a:pt x="25363" y="3045"/>
                </a:lnTo>
                <a:lnTo>
                  <a:pt x="25381" y="3036"/>
                </a:lnTo>
                <a:lnTo>
                  <a:pt x="25372" y="3036"/>
                </a:lnTo>
                <a:lnTo>
                  <a:pt x="25363" y="3027"/>
                </a:lnTo>
                <a:lnTo>
                  <a:pt x="25363" y="3018"/>
                </a:lnTo>
                <a:lnTo>
                  <a:pt x="25372" y="3018"/>
                </a:lnTo>
                <a:lnTo>
                  <a:pt x="25381" y="3018"/>
                </a:lnTo>
                <a:lnTo>
                  <a:pt x="25390" y="3018"/>
                </a:lnTo>
                <a:lnTo>
                  <a:pt x="25399" y="3018"/>
                </a:lnTo>
                <a:lnTo>
                  <a:pt x="25390" y="3027"/>
                </a:lnTo>
                <a:lnTo>
                  <a:pt x="25390" y="3036"/>
                </a:lnTo>
                <a:lnTo>
                  <a:pt x="25416" y="3036"/>
                </a:lnTo>
                <a:lnTo>
                  <a:pt x="25443" y="3045"/>
                </a:lnTo>
                <a:lnTo>
                  <a:pt x="25513" y="3063"/>
                </a:lnTo>
                <a:lnTo>
                  <a:pt x="25522" y="3071"/>
                </a:lnTo>
                <a:lnTo>
                  <a:pt x="25522" y="3063"/>
                </a:lnTo>
                <a:lnTo>
                  <a:pt x="25531" y="3054"/>
                </a:lnTo>
                <a:lnTo>
                  <a:pt x="25540" y="3045"/>
                </a:lnTo>
                <a:lnTo>
                  <a:pt x="25549" y="3036"/>
                </a:lnTo>
                <a:lnTo>
                  <a:pt x="25557" y="3027"/>
                </a:lnTo>
                <a:lnTo>
                  <a:pt x="25557" y="3018"/>
                </a:lnTo>
                <a:lnTo>
                  <a:pt x="25549" y="3010"/>
                </a:lnTo>
                <a:lnTo>
                  <a:pt x="25540" y="3001"/>
                </a:lnTo>
                <a:lnTo>
                  <a:pt x="25531" y="2992"/>
                </a:lnTo>
                <a:lnTo>
                  <a:pt x="25540" y="2983"/>
                </a:lnTo>
                <a:lnTo>
                  <a:pt x="25549" y="2983"/>
                </a:lnTo>
                <a:lnTo>
                  <a:pt x="25540" y="2974"/>
                </a:lnTo>
                <a:lnTo>
                  <a:pt x="25540" y="2965"/>
                </a:lnTo>
                <a:lnTo>
                  <a:pt x="25513" y="2957"/>
                </a:lnTo>
                <a:lnTo>
                  <a:pt x="25513" y="2948"/>
                </a:lnTo>
                <a:lnTo>
                  <a:pt x="25496" y="2930"/>
                </a:lnTo>
                <a:lnTo>
                  <a:pt x="25496" y="2939"/>
                </a:lnTo>
                <a:lnTo>
                  <a:pt x="25496" y="2948"/>
                </a:lnTo>
                <a:lnTo>
                  <a:pt x="25496" y="2939"/>
                </a:lnTo>
                <a:lnTo>
                  <a:pt x="25487" y="2939"/>
                </a:lnTo>
                <a:lnTo>
                  <a:pt x="25496" y="2930"/>
                </a:lnTo>
                <a:lnTo>
                  <a:pt x="25487" y="2921"/>
                </a:lnTo>
                <a:lnTo>
                  <a:pt x="25478" y="2921"/>
                </a:lnTo>
                <a:lnTo>
                  <a:pt x="25487" y="2912"/>
                </a:lnTo>
                <a:lnTo>
                  <a:pt x="25496" y="2912"/>
                </a:lnTo>
                <a:lnTo>
                  <a:pt x="25496" y="2895"/>
                </a:lnTo>
                <a:lnTo>
                  <a:pt x="25487" y="2877"/>
                </a:lnTo>
                <a:lnTo>
                  <a:pt x="25478" y="2877"/>
                </a:lnTo>
                <a:lnTo>
                  <a:pt x="25478" y="2868"/>
                </a:lnTo>
                <a:lnTo>
                  <a:pt x="25478" y="2860"/>
                </a:lnTo>
                <a:lnTo>
                  <a:pt x="25469" y="2842"/>
                </a:lnTo>
                <a:lnTo>
                  <a:pt x="25460" y="2833"/>
                </a:lnTo>
                <a:lnTo>
                  <a:pt x="25452" y="2833"/>
                </a:lnTo>
                <a:lnTo>
                  <a:pt x="25452" y="2842"/>
                </a:lnTo>
                <a:lnTo>
                  <a:pt x="25443" y="2851"/>
                </a:lnTo>
                <a:lnTo>
                  <a:pt x="25434" y="2851"/>
                </a:lnTo>
                <a:lnTo>
                  <a:pt x="25416" y="2833"/>
                </a:lnTo>
                <a:lnTo>
                  <a:pt x="25399" y="2824"/>
                </a:lnTo>
                <a:lnTo>
                  <a:pt x="25399" y="2807"/>
                </a:lnTo>
                <a:lnTo>
                  <a:pt x="25399" y="2789"/>
                </a:lnTo>
                <a:lnTo>
                  <a:pt x="25399" y="2780"/>
                </a:lnTo>
                <a:lnTo>
                  <a:pt x="25372" y="2789"/>
                </a:lnTo>
                <a:lnTo>
                  <a:pt x="25354" y="2798"/>
                </a:lnTo>
                <a:lnTo>
                  <a:pt x="25346" y="2798"/>
                </a:lnTo>
                <a:lnTo>
                  <a:pt x="25328" y="2789"/>
                </a:lnTo>
                <a:lnTo>
                  <a:pt x="25302" y="2807"/>
                </a:lnTo>
                <a:lnTo>
                  <a:pt x="25310" y="2798"/>
                </a:lnTo>
                <a:lnTo>
                  <a:pt x="25319" y="2798"/>
                </a:lnTo>
                <a:lnTo>
                  <a:pt x="25319" y="2789"/>
                </a:lnTo>
                <a:lnTo>
                  <a:pt x="25319" y="2780"/>
                </a:lnTo>
                <a:lnTo>
                  <a:pt x="25310" y="2771"/>
                </a:lnTo>
                <a:lnTo>
                  <a:pt x="25302" y="2762"/>
                </a:lnTo>
                <a:lnTo>
                  <a:pt x="25293" y="2771"/>
                </a:lnTo>
                <a:lnTo>
                  <a:pt x="25284" y="2771"/>
                </a:lnTo>
                <a:lnTo>
                  <a:pt x="25275" y="2780"/>
                </a:lnTo>
                <a:lnTo>
                  <a:pt x="25249" y="2789"/>
                </a:lnTo>
                <a:lnTo>
                  <a:pt x="25231" y="2789"/>
                </a:lnTo>
                <a:lnTo>
                  <a:pt x="25196" y="2789"/>
                </a:lnTo>
                <a:lnTo>
                  <a:pt x="25187" y="2789"/>
                </a:lnTo>
                <a:lnTo>
                  <a:pt x="25231" y="2780"/>
                </a:lnTo>
                <a:lnTo>
                  <a:pt x="25249" y="2780"/>
                </a:lnTo>
                <a:lnTo>
                  <a:pt x="25275" y="2771"/>
                </a:lnTo>
                <a:lnTo>
                  <a:pt x="25302" y="2762"/>
                </a:lnTo>
                <a:lnTo>
                  <a:pt x="25328" y="2771"/>
                </a:lnTo>
                <a:lnTo>
                  <a:pt x="25337" y="2771"/>
                </a:lnTo>
                <a:lnTo>
                  <a:pt x="25354" y="2771"/>
                </a:lnTo>
                <a:lnTo>
                  <a:pt x="25372" y="2780"/>
                </a:lnTo>
                <a:lnTo>
                  <a:pt x="25381" y="2780"/>
                </a:lnTo>
                <a:lnTo>
                  <a:pt x="25381" y="2771"/>
                </a:lnTo>
                <a:lnTo>
                  <a:pt x="25381" y="2762"/>
                </a:lnTo>
                <a:lnTo>
                  <a:pt x="25372" y="2754"/>
                </a:lnTo>
                <a:lnTo>
                  <a:pt x="25363" y="2754"/>
                </a:lnTo>
                <a:lnTo>
                  <a:pt x="25346" y="2754"/>
                </a:lnTo>
                <a:lnTo>
                  <a:pt x="25328" y="2754"/>
                </a:lnTo>
                <a:lnTo>
                  <a:pt x="25319" y="2745"/>
                </a:lnTo>
                <a:lnTo>
                  <a:pt x="25328" y="2745"/>
                </a:lnTo>
                <a:lnTo>
                  <a:pt x="25337" y="2754"/>
                </a:lnTo>
                <a:lnTo>
                  <a:pt x="25363" y="2745"/>
                </a:lnTo>
                <a:lnTo>
                  <a:pt x="25381" y="2754"/>
                </a:lnTo>
                <a:lnTo>
                  <a:pt x="25390" y="2762"/>
                </a:lnTo>
                <a:lnTo>
                  <a:pt x="25407" y="2780"/>
                </a:lnTo>
                <a:lnTo>
                  <a:pt x="25425" y="2789"/>
                </a:lnTo>
                <a:lnTo>
                  <a:pt x="25460" y="2798"/>
                </a:lnTo>
                <a:lnTo>
                  <a:pt x="25478" y="2798"/>
                </a:lnTo>
                <a:lnTo>
                  <a:pt x="25496" y="2798"/>
                </a:lnTo>
                <a:lnTo>
                  <a:pt x="25522" y="2780"/>
                </a:lnTo>
                <a:lnTo>
                  <a:pt x="25549" y="2780"/>
                </a:lnTo>
                <a:lnTo>
                  <a:pt x="25566" y="2762"/>
                </a:lnTo>
                <a:lnTo>
                  <a:pt x="25575" y="2754"/>
                </a:lnTo>
                <a:lnTo>
                  <a:pt x="25593" y="2745"/>
                </a:lnTo>
                <a:lnTo>
                  <a:pt x="25610" y="2736"/>
                </a:lnTo>
                <a:lnTo>
                  <a:pt x="25619" y="2727"/>
                </a:lnTo>
                <a:lnTo>
                  <a:pt x="25628" y="2709"/>
                </a:lnTo>
                <a:lnTo>
                  <a:pt x="25628" y="2701"/>
                </a:lnTo>
                <a:lnTo>
                  <a:pt x="25637" y="2692"/>
                </a:lnTo>
                <a:lnTo>
                  <a:pt x="25637" y="2683"/>
                </a:lnTo>
                <a:lnTo>
                  <a:pt x="25637" y="2674"/>
                </a:lnTo>
                <a:lnTo>
                  <a:pt x="25628" y="2674"/>
                </a:lnTo>
                <a:lnTo>
                  <a:pt x="25619" y="2665"/>
                </a:lnTo>
                <a:lnTo>
                  <a:pt x="25610" y="2657"/>
                </a:lnTo>
                <a:lnTo>
                  <a:pt x="25602" y="2648"/>
                </a:lnTo>
                <a:lnTo>
                  <a:pt x="25602" y="2630"/>
                </a:lnTo>
                <a:lnTo>
                  <a:pt x="25610" y="2621"/>
                </a:lnTo>
                <a:lnTo>
                  <a:pt x="25610" y="2612"/>
                </a:lnTo>
                <a:lnTo>
                  <a:pt x="25619" y="2621"/>
                </a:lnTo>
                <a:lnTo>
                  <a:pt x="25628" y="2612"/>
                </a:lnTo>
                <a:lnTo>
                  <a:pt x="25637" y="2612"/>
                </a:lnTo>
                <a:lnTo>
                  <a:pt x="25637" y="2604"/>
                </a:lnTo>
                <a:lnTo>
                  <a:pt x="25637" y="2595"/>
                </a:lnTo>
                <a:lnTo>
                  <a:pt x="25646" y="2595"/>
                </a:lnTo>
                <a:lnTo>
                  <a:pt x="25654" y="2586"/>
                </a:lnTo>
                <a:lnTo>
                  <a:pt x="25654" y="2595"/>
                </a:lnTo>
                <a:lnTo>
                  <a:pt x="25654" y="2604"/>
                </a:lnTo>
                <a:lnTo>
                  <a:pt x="25663" y="2612"/>
                </a:lnTo>
                <a:lnTo>
                  <a:pt x="25672" y="2612"/>
                </a:lnTo>
                <a:lnTo>
                  <a:pt x="25681" y="2604"/>
                </a:lnTo>
                <a:lnTo>
                  <a:pt x="25690" y="2595"/>
                </a:lnTo>
                <a:lnTo>
                  <a:pt x="25699" y="2586"/>
                </a:lnTo>
                <a:lnTo>
                  <a:pt x="25699" y="2595"/>
                </a:lnTo>
                <a:lnTo>
                  <a:pt x="25690" y="2612"/>
                </a:lnTo>
                <a:lnTo>
                  <a:pt x="25681" y="2621"/>
                </a:lnTo>
                <a:lnTo>
                  <a:pt x="25681" y="2630"/>
                </a:lnTo>
                <a:lnTo>
                  <a:pt x="25672" y="2630"/>
                </a:lnTo>
                <a:lnTo>
                  <a:pt x="25663" y="2630"/>
                </a:lnTo>
                <a:lnTo>
                  <a:pt x="25672" y="2639"/>
                </a:lnTo>
                <a:lnTo>
                  <a:pt x="25681" y="2648"/>
                </a:lnTo>
                <a:lnTo>
                  <a:pt x="25690" y="2657"/>
                </a:lnTo>
                <a:lnTo>
                  <a:pt x="25699" y="2665"/>
                </a:lnTo>
                <a:lnTo>
                  <a:pt x="25699" y="2674"/>
                </a:lnTo>
                <a:lnTo>
                  <a:pt x="25699" y="2683"/>
                </a:lnTo>
                <a:lnTo>
                  <a:pt x="25699" y="2692"/>
                </a:lnTo>
                <a:lnTo>
                  <a:pt x="25707" y="2692"/>
                </a:lnTo>
                <a:lnTo>
                  <a:pt x="25716" y="2701"/>
                </a:lnTo>
                <a:lnTo>
                  <a:pt x="25760" y="2692"/>
                </a:lnTo>
                <a:lnTo>
                  <a:pt x="25769" y="2692"/>
                </a:lnTo>
                <a:lnTo>
                  <a:pt x="25796" y="2683"/>
                </a:lnTo>
                <a:lnTo>
                  <a:pt x="25804" y="2683"/>
                </a:lnTo>
                <a:lnTo>
                  <a:pt x="25813" y="2683"/>
                </a:lnTo>
                <a:lnTo>
                  <a:pt x="25840" y="2692"/>
                </a:lnTo>
                <a:lnTo>
                  <a:pt x="25875" y="2701"/>
                </a:lnTo>
                <a:lnTo>
                  <a:pt x="25884" y="2709"/>
                </a:lnTo>
                <a:lnTo>
                  <a:pt x="25893" y="2727"/>
                </a:lnTo>
                <a:lnTo>
                  <a:pt x="25893" y="2745"/>
                </a:lnTo>
                <a:lnTo>
                  <a:pt x="25893" y="2754"/>
                </a:lnTo>
                <a:lnTo>
                  <a:pt x="25901" y="2762"/>
                </a:lnTo>
                <a:lnTo>
                  <a:pt x="25919" y="2771"/>
                </a:lnTo>
                <a:lnTo>
                  <a:pt x="25928" y="2780"/>
                </a:lnTo>
                <a:lnTo>
                  <a:pt x="25937" y="2780"/>
                </a:lnTo>
                <a:lnTo>
                  <a:pt x="25946" y="2780"/>
                </a:lnTo>
                <a:lnTo>
                  <a:pt x="25954" y="2780"/>
                </a:lnTo>
                <a:lnTo>
                  <a:pt x="25972" y="2780"/>
                </a:lnTo>
                <a:lnTo>
                  <a:pt x="25990" y="2789"/>
                </a:lnTo>
                <a:lnTo>
                  <a:pt x="26007" y="2798"/>
                </a:lnTo>
                <a:lnTo>
                  <a:pt x="26016" y="2807"/>
                </a:lnTo>
                <a:lnTo>
                  <a:pt x="26034" y="2824"/>
                </a:lnTo>
                <a:lnTo>
                  <a:pt x="26051" y="2833"/>
                </a:lnTo>
                <a:lnTo>
                  <a:pt x="26060" y="2833"/>
                </a:lnTo>
                <a:lnTo>
                  <a:pt x="26069" y="2824"/>
                </a:lnTo>
                <a:lnTo>
                  <a:pt x="26078" y="2815"/>
                </a:lnTo>
                <a:lnTo>
                  <a:pt x="26078" y="2807"/>
                </a:lnTo>
                <a:lnTo>
                  <a:pt x="26078" y="2815"/>
                </a:lnTo>
                <a:lnTo>
                  <a:pt x="26078" y="2824"/>
                </a:lnTo>
                <a:lnTo>
                  <a:pt x="26078" y="2833"/>
                </a:lnTo>
                <a:lnTo>
                  <a:pt x="26087" y="2842"/>
                </a:lnTo>
                <a:lnTo>
                  <a:pt x="26096" y="2842"/>
                </a:lnTo>
                <a:lnTo>
                  <a:pt x="26104" y="2842"/>
                </a:lnTo>
                <a:lnTo>
                  <a:pt x="26104" y="2833"/>
                </a:lnTo>
                <a:lnTo>
                  <a:pt x="26113" y="2833"/>
                </a:lnTo>
                <a:lnTo>
                  <a:pt x="26104" y="2815"/>
                </a:lnTo>
                <a:lnTo>
                  <a:pt x="26113" y="2815"/>
                </a:lnTo>
                <a:lnTo>
                  <a:pt x="26122" y="2815"/>
                </a:lnTo>
                <a:lnTo>
                  <a:pt x="26122" y="2824"/>
                </a:lnTo>
                <a:lnTo>
                  <a:pt x="26149" y="2824"/>
                </a:lnTo>
                <a:lnTo>
                  <a:pt x="26149" y="2815"/>
                </a:lnTo>
                <a:lnTo>
                  <a:pt x="26140" y="2807"/>
                </a:lnTo>
                <a:lnTo>
                  <a:pt x="26131" y="2807"/>
                </a:lnTo>
                <a:lnTo>
                  <a:pt x="26122" y="2798"/>
                </a:lnTo>
                <a:lnTo>
                  <a:pt x="26113" y="2798"/>
                </a:lnTo>
                <a:lnTo>
                  <a:pt x="26104" y="2789"/>
                </a:lnTo>
                <a:lnTo>
                  <a:pt x="26113" y="2789"/>
                </a:lnTo>
                <a:lnTo>
                  <a:pt x="26113" y="2780"/>
                </a:lnTo>
                <a:lnTo>
                  <a:pt x="26122" y="2780"/>
                </a:lnTo>
                <a:lnTo>
                  <a:pt x="26113" y="2771"/>
                </a:lnTo>
                <a:lnTo>
                  <a:pt x="26104" y="2771"/>
                </a:lnTo>
                <a:lnTo>
                  <a:pt x="26096" y="2780"/>
                </a:lnTo>
                <a:lnTo>
                  <a:pt x="26096" y="2771"/>
                </a:lnTo>
                <a:lnTo>
                  <a:pt x="26104" y="2771"/>
                </a:lnTo>
                <a:lnTo>
                  <a:pt x="26113" y="2771"/>
                </a:lnTo>
                <a:lnTo>
                  <a:pt x="26122" y="2771"/>
                </a:lnTo>
                <a:lnTo>
                  <a:pt x="26131" y="2762"/>
                </a:lnTo>
                <a:lnTo>
                  <a:pt x="26149" y="2762"/>
                </a:lnTo>
                <a:lnTo>
                  <a:pt x="26157" y="2754"/>
                </a:lnTo>
                <a:lnTo>
                  <a:pt x="26157" y="2745"/>
                </a:lnTo>
                <a:lnTo>
                  <a:pt x="26157" y="2736"/>
                </a:lnTo>
                <a:lnTo>
                  <a:pt x="26157" y="2727"/>
                </a:lnTo>
                <a:lnTo>
                  <a:pt x="26149" y="2727"/>
                </a:lnTo>
                <a:lnTo>
                  <a:pt x="26140" y="2727"/>
                </a:lnTo>
                <a:lnTo>
                  <a:pt x="26131" y="2727"/>
                </a:lnTo>
                <a:lnTo>
                  <a:pt x="26157" y="2718"/>
                </a:lnTo>
                <a:lnTo>
                  <a:pt x="26157" y="2701"/>
                </a:lnTo>
                <a:lnTo>
                  <a:pt x="26149" y="2701"/>
                </a:lnTo>
                <a:lnTo>
                  <a:pt x="26149" y="2692"/>
                </a:lnTo>
                <a:lnTo>
                  <a:pt x="26140" y="2683"/>
                </a:lnTo>
                <a:lnTo>
                  <a:pt x="26122" y="2674"/>
                </a:lnTo>
                <a:lnTo>
                  <a:pt x="26131" y="2674"/>
                </a:lnTo>
                <a:lnTo>
                  <a:pt x="26149" y="2674"/>
                </a:lnTo>
                <a:lnTo>
                  <a:pt x="26149" y="2683"/>
                </a:lnTo>
                <a:lnTo>
                  <a:pt x="26157" y="2683"/>
                </a:lnTo>
                <a:lnTo>
                  <a:pt x="26166" y="2683"/>
                </a:lnTo>
                <a:close/>
                <a:moveTo>
                  <a:pt x="16382" y="5181"/>
                </a:moveTo>
                <a:lnTo>
                  <a:pt x="16373" y="5189"/>
                </a:lnTo>
                <a:lnTo>
                  <a:pt x="16364" y="5189"/>
                </a:lnTo>
                <a:lnTo>
                  <a:pt x="16356" y="5189"/>
                </a:lnTo>
                <a:lnTo>
                  <a:pt x="16347" y="5189"/>
                </a:lnTo>
                <a:lnTo>
                  <a:pt x="16347" y="5198"/>
                </a:lnTo>
                <a:lnTo>
                  <a:pt x="16356" y="5198"/>
                </a:lnTo>
                <a:lnTo>
                  <a:pt x="16347" y="5198"/>
                </a:lnTo>
                <a:lnTo>
                  <a:pt x="16338" y="5198"/>
                </a:lnTo>
                <a:lnTo>
                  <a:pt x="16329" y="5198"/>
                </a:lnTo>
                <a:lnTo>
                  <a:pt x="16320" y="5207"/>
                </a:lnTo>
                <a:lnTo>
                  <a:pt x="16312" y="5207"/>
                </a:lnTo>
                <a:lnTo>
                  <a:pt x="16303" y="5198"/>
                </a:lnTo>
                <a:lnTo>
                  <a:pt x="16294" y="5189"/>
                </a:lnTo>
                <a:lnTo>
                  <a:pt x="16285" y="5189"/>
                </a:lnTo>
                <a:lnTo>
                  <a:pt x="16276" y="5189"/>
                </a:lnTo>
                <a:lnTo>
                  <a:pt x="16267" y="5189"/>
                </a:lnTo>
                <a:lnTo>
                  <a:pt x="16259" y="5181"/>
                </a:lnTo>
                <a:lnTo>
                  <a:pt x="16250" y="5181"/>
                </a:lnTo>
                <a:lnTo>
                  <a:pt x="16250" y="5172"/>
                </a:lnTo>
                <a:lnTo>
                  <a:pt x="16241" y="5189"/>
                </a:lnTo>
                <a:lnTo>
                  <a:pt x="16241" y="5198"/>
                </a:lnTo>
                <a:lnTo>
                  <a:pt x="16241" y="5216"/>
                </a:lnTo>
                <a:lnTo>
                  <a:pt x="16232" y="5225"/>
                </a:lnTo>
                <a:lnTo>
                  <a:pt x="16232" y="5242"/>
                </a:lnTo>
                <a:lnTo>
                  <a:pt x="16241" y="5260"/>
                </a:lnTo>
                <a:lnTo>
                  <a:pt x="16241" y="5269"/>
                </a:lnTo>
                <a:lnTo>
                  <a:pt x="16250" y="5278"/>
                </a:lnTo>
                <a:lnTo>
                  <a:pt x="16259" y="5278"/>
                </a:lnTo>
                <a:lnTo>
                  <a:pt x="16250" y="5269"/>
                </a:lnTo>
                <a:lnTo>
                  <a:pt x="16250" y="5260"/>
                </a:lnTo>
                <a:lnTo>
                  <a:pt x="16259" y="5260"/>
                </a:lnTo>
                <a:lnTo>
                  <a:pt x="16276" y="5269"/>
                </a:lnTo>
                <a:lnTo>
                  <a:pt x="16285" y="5269"/>
                </a:lnTo>
                <a:lnTo>
                  <a:pt x="16285" y="5278"/>
                </a:lnTo>
                <a:lnTo>
                  <a:pt x="16285" y="5287"/>
                </a:lnTo>
                <a:lnTo>
                  <a:pt x="16294" y="5295"/>
                </a:lnTo>
                <a:lnTo>
                  <a:pt x="16294" y="5304"/>
                </a:lnTo>
                <a:lnTo>
                  <a:pt x="16285" y="5304"/>
                </a:lnTo>
                <a:lnTo>
                  <a:pt x="16276" y="5295"/>
                </a:lnTo>
                <a:lnTo>
                  <a:pt x="16267" y="5295"/>
                </a:lnTo>
                <a:lnTo>
                  <a:pt x="16259" y="5313"/>
                </a:lnTo>
                <a:lnTo>
                  <a:pt x="16267" y="5322"/>
                </a:lnTo>
                <a:lnTo>
                  <a:pt x="16276" y="5322"/>
                </a:lnTo>
                <a:lnTo>
                  <a:pt x="16285" y="5322"/>
                </a:lnTo>
                <a:lnTo>
                  <a:pt x="16294" y="5322"/>
                </a:lnTo>
                <a:lnTo>
                  <a:pt x="16294" y="5331"/>
                </a:lnTo>
                <a:lnTo>
                  <a:pt x="16303" y="5331"/>
                </a:lnTo>
                <a:lnTo>
                  <a:pt x="16303" y="5340"/>
                </a:lnTo>
                <a:lnTo>
                  <a:pt x="16312" y="5348"/>
                </a:lnTo>
                <a:lnTo>
                  <a:pt x="16320" y="5348"/>
                </a:lnTo>
                <a:lnTo>
                  <a:pt x="16320" y="5357"/>
                </a:lnTo>
                <a:lnTo>
                  <a:pt x="16320" y="5366"/>
                </a:lnTo>
                <a:lnTo>
                  <a:pt x="16312" y="5384"/>
                </a:lnTo>
                <a:lnTo>
                  <a:pt x="16312" y="5392"/>
                </a:lnTo>
                <a:lnTo>
                  <a:pt x="16312" y="5401"/>
                </a:lnTo>
                <a:lnTo>
                  <a:pt x="16312" y="5410"/>
                </a:lnTo>
                <a:lnTo>
                  <a:pt x="16312" y="5428"/>
                </a:lnTo>
                <a:lnTo>
                  <a:pt x="16312" y="5437"/>
                </a:lnTo>
                <a:lnTo>
                  <a:pt x="16312" y="5463"/>
                </a:lnTo>
                <a:lnTo>
                  <a:pt x="16320" y="5481"/>
                </a:lnTo>
                <a:lnTo>
                  <a:pt x="16320" y="5490"/>
                </a:lnTo>
                <a:lnTo>
                  <a:pt x="16320" y="5498"/>
                </a:lnTo>
                <a:lnTo>
                  <a:pt x="16329" y="5525"/>
                </a:lnTo>
                <a:lnTo>
                  <a:pt x="16329" y="5534"/>
                </a:lnTo>
                <a:lnTo>
                  <a:pt x="16320" y="5534"/>
                </a:lnTo>
                <a:lnTo>
                  <a:pt x="16312" y="5534"/>
                </a:lnTo>
                <a:lnTo>
                  <a:pt x="16303" y="5534"/>
                </a:lnTo>
                <a:lnTo>
                  <a:pt x="16312" y="5525"/>
                </a:lnTo>
                <a:lnTo>
                  <a:pt x="16320" y="5525"/>
                </a:lnTo>
                <a:lnTo>
                  <a:pt x="16312" y="5525"/>
                </a:lnTo>
                <a:lnTo>
                  <a:pt x="16276" y="5525"/>
                </a:lnTo>
                <a:lnTo>
                  <a:pt x="16197" y="5551"/>
                </a:lnTo>
                <a:lnTo>
                  <a:pt x="16162" y="5551"/>
                </a:lnTo>
                <a:lnTo>
                  <a:pt x="16117" y="5543"/>
                </a:lnTo>
                <a:lnTo>
                  <a:pt x="16100" y="5534"/>
                </a:lnTo>
                <a:lnTo>
                  <a:pt x="16073" y="5516"/>
                </a:lnTo>
                <a:lnTo>
                  <a:pt x="16056" y="5507"/>
                </a:lnTo>
                <a:lnTo>
                  <a:pt x="16047" y="5490"/>
                </a:lnTo>
                <a:lnTo>
                  <a:pt x="16047" y="5481"/>
                </a:lnTo>
                <a:lnTo>
                  <a:pt x="16038" y="5481"/>
                </a:lnTo>
                <a:lnTo>
                  <a:pt x="16029" y="5481"/>
                </a:lnTo>
                <a:lnTo>
                  <a:pt x="16012" y="5481"/>
                </a:lnTo>
                <a:lnTo>
                  <a:pt x="15994" y="5472"/>
                </a:lnTo>
                <a:lnTo>
                  <a:pt x="15985" y="5472"/>
                </a:lnTo>
                <a:lnTo>
                  <a:pt x="15967" y="5463"/>
                </a:lnTo>
                <a:lnTo>
                  <a:pt x="15959" y="5454"/>
                </a:lnTo>
                <a:lnTo>
                  <a:pt x="15959" y="5445"/>
                </a:lnTo>
                <a:lnTo>
                  <a:pt x="15950" y="5428"/>
                </a:lnTo>
                <a:lnTo>
                  <a:pt x="15950" y="5419"/>
                </a:lnTo>
                <a:lnTo>
                  <a:pt x="15950" y="5401"/>
                </a:lnTo>
                <a:lnTo>
                  <a:pt x="15950" y="5392"/>
                </a:lnTo>
                <a:lnTo>
                  <a:pt x="15950" y="5366"/>
                </a:lnTo>
                <a:lnTo>
                  <a:pt x="15950" y="5357"/>
                </a:lnTo>
                <a:lnTo>
                  <a:pt x="15950" y="5348"/>
                </a:lnTo>
                <a:lnTo>
                  <a:pt x="15959" y="5340"/>
                </a:lnTo>
                <a:lnTo>
                  <a:pt x="15967" y="5340"/>
                </a:lnTo>
                <a:lnTo>
                  <a:pt x="15967" y="5348"/>
                </a:lnTo>
                <a:lnTo>
                  <a:pt x="15976" y="5340"/>
                </a:lnTo>
                <a:lnTo>
                  <a:pt x="15976" y="5322"/>
                </a:lnTo>
                <a:lnTo>
                  <a:pt x="15985" y="5322"/>
                </a:lnTo>
                <a:lnTo>
                  <a:pt x="15985" y="5313"/>
                </a:lnTo>
                <a:lnTo>
                  <a:pt x="15985" y="5304"/>
                </a:lnTo>
                <a:lnTo>
                  <a:pt x="15985" y="5295"/>
                </a:lnTo>
                <a:lnTo>
                  <a:pt x="15985" y="5278"/>
                </a:lnTo>
                <a:lnTo>
                  <a:pt x="15994" y="5251"/>
                </a:lnTo>
                <a:lnTo>
                  <a:pt x="16003" y="5242"/>
                </a:lnTo>
                <a:lnTo>
                  <a:pt x="16012" y="5242"/>
                </a:lnTo>
                <a:lnTo>
                  <a:pt x="16020" y="5234"/>
                </a:lnTo>
                <a:lnTo>
                  <a:pt x="16029" y="5234"/>
                </a:lnTo>
                <a:lnTo>
                  <a:pt x="16047" y="5234"/>
                </a:lnTo>
                <a:lnTo>
                  <a:pt x="16056" y="5234"/>
                </a:lnTo>
                <a:lnTo>
                  <a:pt x="16056" y="5225"/>
                </a:lnTo>
                <a:lnTo>
                  <a:pt x="16047" y="5225"/>
                </a:lnTo>
                <a:lnTo>
                  <a:pt x="16047" y="5216"/>
                </a:lnTo>
                <a:lnTo>
                  <a:pt x="16038" y="5216"/>
                </a:lnTo>
                <a:lnTo>
                  <a:pt x="16029" y="5207"/>
                </a:lnTo>
                <a:lnTo>
                  <a:pt x="16020" y="5207"/>
                </a:lnTo>
                <a:lnTo>
                  <a:pt x="16012" y="5207"/>
                </a:lnTo>
                <a:lnTo>
                  <a:pt x="16003" y="5198"/>
                </a:lnTo>
                <a:lnTo>
                  <a:pt x="15994" y="5189"/>
                </a:lnTo>
                <a:lnTo>
                  <a:pt x="15976" y="5172"/>
                </a:lnTo>
                <a:lnTo>
                  <a:pt x="15967" y="5163"/>
                </a:lnTo>
                <a:lnTo>
                  <a:pt x="15967" y="5154"/>
                </a:lnTo>
                <a:lnTo>
                  <a:pt x="15967" y="5145"/>
                </a:lnTo>
                <a:lnTo>
                  <a:pt x="15959" y="5145"/>
                </a:lnTo>
                <a:lnTo>
                  <a:pt x="15950" y="5119"/>
                </a:lnTo>
                <a:lnTo>
                  <a:pt x="15932" y="5101"/>
                </a:lnTo>
                <a:lnTo>
                  <a:pt x="15923" y="5101"/>
                </a:lnTo>
                <a:lnTo>
                  <a:pt x="15923" y="5092"/>
                </a:lnTo>
                <a:lnTo>
                  <a:pt x="15915" y="5092"/>
                </a:lnTo>
                <a:lnTo>
                  <a:pt x="15906" y="5084"/>
                </a:lnTo>
                <a:lnTo>
                  <a:pt x="15906" y="5075"/>
                </a:lnTo>
                <a:lnTo>
                  <a:pt x="15888" y="5057"/>
                </a:lnTo>
                <a:lnTo>
                  <a:pt x="15870" y="5031"/>
                </a:lnTo>
                <a:lnTo>
                  <a:pt x="15862" y="5031"/>
                </a:lnTo>
                <a:lnTo>
                  <a:pt x="15862" y="5013"/>
                </a:lnTo>
                <a:lnTo>
                  <a:pt x="15862" y="5004"/>
                </a:lnTo>
                <a:lnTo>
                  <a:pt x="15853" y="5004"/>
                </a:lnTo>
                <a:lnTo>
                  <a:pt x="15844" y="4995"/>
                </a:lnTo>
                <a:lnTo>
                  <a:pt x="15853" y="4978"/>
                </a:lnTo>
                <a:lnTo>
                  <a:pt x="15844" y="4960"/>
                </a:lnTo>
                <a:lnTo>
                  <a:pt x="15853" y="4951"/>
                </a:lnTo>
                <a:lnTo>
                  <a:pt x="15853" y="4934"/>
                </a:lnTo>
                <a:lnTo>
                  <a:pt x="15862" y="4925"/>
                </a:lnTo>
                <a:lnTo>
                  <a:pt x="15862" y="4916"/>
                </a:lnTo>
                <a:lnTo>
                  <a:pt x="15853" y="4925"/>
                </a:lnTo>
                <a:lnTo>
                  <a:pt x="15844" y="4951"/>
                </a:lnTo>
                <a:lnTo>
                  <a:pt x="15844" y="4925"/>
                </a:lnTo>
                <a:lnTo>
                  <a:pt x="15835" y="4907"/>
                </a:lnTo>
                <a:lnTo>
                  <a:pt x="15835" y="4898"/>
                </a:lnTo>
                <a:lnTo>
                  <a:pt x="15826" y="4889"/>
                </a:lnTo>
                <a:lnTo>
                  <a:pt x="15818" y="4889"/>
                </a:lnTo>
                <a:lnTo>
                  <a:pt x="15818" y="4881"/>
                </a:lnTo>
                <a:lnTo>
                  <a:pt x="15809" y="4872"/>
                </a:lnTo>
                <a:lnTo>
                  <a:pt x="15791" y="4872"/>
                </a:lnTo>
                <a:lnTo>
                  <a:pt x="15791" y="4863"/>
                </a:lnTo>
                <a:lnTo>
                  <a:pt x="15791" y="4854"/>
                </a:lnTo>
                <a:lnTo>
                  <a:pt x="15791" y="4845"/>
                </a:lnTo>
                <a:lnTo>
                  <a:pt x="15800" y="4845"/>
                </a:lnTo>
                <a:lnTo>
                  <a:pt x="15809" y="4836"/>
                </a:lnTo>
                <a:lnTo>
                  <a:pt x="15809" y="4828"/>
                </a:lnTo>
                <a:lnTo>
                  <a:pt x="15818" y="4836"/>
                </a:lnTo>
                <a:lnTo>
                  <a:pt x="15818" y="4828"/>
                </a:lnTo>
                <a:lnTo>
                  <a:pt x="15826" y="4819"/>
                </a:lnTo>
                <a:lnTo>
                  <a:pt x="15835" y="4801"/>
                </a:lnTo>
                <a:lnTo>
                  <a:pt x="15844" y="4792"/>
                </a:lnTo>
                <a:lnTo>
                  <a:pt x="15844" y="4784"/>
                </a:lnTo>
                <a:lnTo>
                  <a:pt x="15844" y="4775"/>
                </a:lnTo>
                <a:lnTo>
                  <a:pt x="15853" y="4775"/>
                </a:lnTo>
                <a:lnTo>
                  <a:pt x="15853" y="4766"/>
                </a:lnTo>
                <a:lnTo>
                  <a:pt x="15844" y="4757"/>
                </a:lnTo>
                <a:lnTo>
                  <a:pt x="15853" y="4757"/>
                </a:lnTo>
                <a:lnTo>
                  <a:pt x="15862" y="4766"/>
                </a:lnTo>
                <a:lnTo>
                  <a:pt x="15862" y="4757"/>
                </a:lnTo>
                <a:lnTo>
                  <a:pt x="15870" y="4757"/>
                </a:lnTo>
                <a:lnTo>
                  <a:pt x="15888" y="4757"/>
                </a:lnTo>
                <a:lnTo>
                  <a:pt x="15897" y="4748"/>
                </a:lnTo>
                <a:lnTo>
                  <a:pt x="15906" y="4748"/>
                </a:lnTo>
                <a:lnTo>
                  <a:pt x="15923" y="4731"/>
                </a:lnTo>
                <a:lnTo>
                  <a:pt x="15932" y="4731"/>
                </a:lnTo>
                <a:lnTo>
                  <a:pt x="15932" y="4739"/>
                </a:lnTo>
                <a:lnTo>
                  <a:pt x="15941" y="4739"/>
                </a:lnTo>
                <a:lnTo>
                  <a:pt x="15941" y="4731"/>
                </a:lnTo>
                <a:lnTo>
                  <a:pt x="15932" y="4722"/>
                </a:lnTo>
                <a:lnTo>
                  <a:pt x="15941" y="4722"/>
                </a:lnTo>
                <a:lnTo>
                  <a:pt x="15967" y="4713"/>
                </a:lnTo>
                <a:lnTo>
                  <a:pt x="15967" y="4704"/>
                </a:lnTo>
                <a:lnTo>
                  <a:pt x="15976" y="4704"/>
                </a:lnTo>
                <a:lnTo>
                  <a:pt x="15976" y="4695"/>
                </a:lnTo>
                <a:lnTo>
                  <a:pt x="15976" y="4686"/>
                </a:lnTo>
                <a:lnTo>
                  <a:pt x="15985" y="4686"/>
                </a:lnTo>
                <a:lnTo>
                  <a:pt x="15985" y="4678"/>
                </a:lnTo>
                <a:lnTo>
                  <a:pt x="15994" y="4678"/>
                </a:lnTo>
                <a:lnTo>
                  <a:pt x="16003" y="4678"/>
                </a:lnTo>
                <a:lnTo>
                  <a:pt x="16012" y="4678"/>
                </a:lnTo>
                <a:lnTo>
                  <a:pt x="16020" y="4669"/>
                </a:lnTo>
                <a:lnTo>
                  <a:pt x="16029" y="4669"/>
                </a:lnTo>
                <a:lnTo>
                  <a:pt x="16038" y="4660"/>
                </a:lnTo>
                <a:lnTo>
                  <a:pt x="16056" y="4651"/>
                </a:lnTo>
                <a:lnTo>
                  <a:pt x="16065" y="4642"/>
                </a:lnTo>
                <a:lnTo>
                  <a:pt x="16073" y="4651"/>
                </a:lnTo>
                <a:lnTo>
                  <a:pt x="16073" y="4642"/>
                </a:lnTo>
                <a:lnTo>
                  <a:pt x="16082" y="4642"/>
                </a:lnTo>
                <a:lnTo>
                  <a:pt x="16100" y="4633"/>
                </a:lnTo>
                <a:lnTo>
                  <a:pt x="16117" y="4625"/>
                </a:lnTo>
                <a:lnTo>
                  <a:pt x="16126" y="4625"/>
                </a:lnTo>
                <a:lnTo>
                  <a:pt x="16153" y="4633"/>
                </a:lnTo>
                <a:lnTo>
                  <a:pt x="16162" y="4642"/>
                </a:lnTo>
                <a:lnTo>
                  <a:pt x="16179" y="4642"/>
                </a:lnTo>
                <a:lnTo>
                  <a:pt x="16188" y="4651"/>
                </a:lnTo>
                <a:lnTo>
                  <a:pt x="16197" y="4651"/>
                </a:lnTo>
                <a:lnTo>
                  <a:pt x="16206" y="4642"/>
                </a:lnTo>
                <a:lnTo>
                  <a:pt x="16215" y="4642"/>
                </a:lnTo>
                <a:lnTo>
                  <a:pt x="16215" y="4633"/>
                </a:lnTo>
                <a:lnTo>
                  <a:pt x="16232" y="4642"/>
                </a:lnTo>
                <a:lnTo>
                  <a:pt x="16250" y="4642"/>
                </a:lnTo>
                <a:lnTo>
                  <a:pt x="16259" y="4642"/>
                </a:lnTo>
                <a:lnTo>
                  <a:pt x="16259" y="4651"/>
                </a:lnTo>
                <a:lnTo>
                  <a:pt x="16259" y="4660"/>
                </a:lnTo>
                <a:lnTo>
                  <a:pt x="16267" y="4669"/>
                </a:lnTo>
                <a:lnTo>
                  <a:pt x="16259" y="4669"/>
                </a:lnTo>
                <a:lnTo>
                  <a:pt x="16259" y="4678"/>
                </a:lnTo>
                <a:lnTo>
                  <a:pt x="16259" y="4686"/>
                </a:lnTo>
                <a:lnTo>
                  <a:pt x="16259" y="4713"/>
                </a:lnTo>
                <a:lnTo>
                  <a:pt x="16259" y="4731"/>
                </a:lnTo>
                <a:lnTo>
                  <a:pt x="16241" y="4748"/>
                </a:lnTo>
                <a:lnTo>
                  <a:pt x="16232" y="4766"/>
                </a:lnTo>
                <a:lnTo>
                  <a:pt x="16241" y="4775"/>
                </a:lnTo>
                <a:lnTo>
                  <a:pt x="16259" y="4784"/>
                </a:lnTo>
                <a:lnTo>
                  <a:pt x="16267" y="4792"/>
                </a:lnTo>
                <a:lnTo>
                  <a:pt x="16259" y="4792"/>
                </a:lnTo>
                <a:lnTo>
                  <a:pt x="16250" y="4792"/>
                </a:lnTo>
                <a:lnTo>
                  <a:pt x="16232" y="4784"/>
                </a:lnTo>
                <a:lnTo>
                  <a:pt x="16215" y="4784"/>
                </a:lnTo>
                <a:lnTo>
                  <a:pt x="16179" y="4784"/>
                </a:lnTo>
                <a:lnTo>
                  <a:pt x="16162" y="4784"/>
                </a:lnTo>
                <a:lnTo>
                  <a:pt x="16144" y="4784"/>
                </a:lnTo>
                <a:lnTo>
                  <a:pt x="16135" y="4784"/>
                </a:lnTo>
                <a:lnTo>
                  <a:pt x="16126" y="4792"/>
                </a:lnTo>
                <a:lnTo>
                  <a:pt x="16126" y="4801"/>
                </a:lnTo>
                <a:lnTo>
                  <a:pt x="16126" y="4810"/>
                </a:lnTo>
                <a:lnTo>
                  <a:pt x="16117" y="4819"/>
                </a:lnTo>
                <a:lnTo>
                  <a:pt x="16109" y="4819"/>
                </a:lnTo>
                <a:lnTo>
                  <a:pt x="16109" y="4828"/>
                </a:lnTo>
                <a:lnTo>
                  <a:pt x="16109" y="4836"/>
                </a:lnTo>
                <a:lnTo>
                  <a:pt x="16117" y="4845"/>
                </a:lnTo>
                <a:lnTo>
                  <a:pt x="16126" y="4854"/>
                </a:lnTo>
                <a:lnTo>
                  <a:pt x="16135" y="4854"/>
                </a:lnTo>
                <a:lnTo>
                  <a:pt x="16144" y="4854"/>
                </a:lnTo>
                <a:lnTo>
                  <a:pt x="16144" y="4863"/>
                </a:lnTo>
                <a:lnTo>
                  <a:pt x="16135" y="4863"/>
                </a:lnTo>
                <a:lnTo>
                  <a:pt x="16126" y="4863"/>
                </a:lnTo>
                <a:lnTo>
                  <a:pt x="16117" y="4863"/>
                </a:lnTo>
                <a:lnTo>
                  <a:pt x="16109" y="4863"/>
                </a:lnTo>
                <a:lnTo>
                  <a:pt x="16100" y="4854"/>
                </a:lnTo>
                <a:lnTo>
                  <a:pt x="16082" y="4854"/>
                </a:lnTo>
                <a:lnTo>
                  <a:pt x="16065" y="4854"/>
                </a:lnTo>
                <a:lnTo>
                  <a:pt x="16056" y="4854"/>
                </a:lnTo>
                <a:lnTo>
                  <a:pt x="16056" y="4863"/>
                </a:lnTo>
                <a:lnTo>
                  <a:pt x="16047" y="4863"/>
                </a:lnTo>
                <a:lnTo>
                  <a:pt x="16047" y="4872"/>
                </a:lnTo>
                <a:lnTo>
                  <a:pt x="16056" y="4881"/>
                </a:lnTo>
                <a:lnTo>
                  <a:pt x="16065" y="4881"/>
                </a:lnTo>
                <a:lnTo>
                  <a:pt x="16082" y="4881"/>
                </a:lnTo>
                <a:lnTo>
                  <a:pt x="16091" y="4889"/>
                </a:lnTo>
                <a:lnTo>
                  <a:pt x="16100" y="4916"/>
                </a:lnTo>
                <a:lnTo>
                  <a:pt x="16109" y="4934"/>
                </a:lnTo>
                <a:lnTo>
                  <a:pt x="16117" y="4942"/>
                </a:lnTo>
                <a:lnTo>
                  <a:pt x="16126" y="4942"/>
                </a:lnTo>
                <a:lnTo>
                  <a:pt x="16126" y="4951"/>
                </a:lnTo>
                <a:lnTo>
                  <a:pt x="16126" y="4960"/>
                </a:lnTo>
                <a:lnTo>
                  <a:pt x="16126" y="4969"/>
                </a:lnTo>
                <a:lnTo>
                  <a:pt x="16126" y="4978"/>
                </a:lnTo>
                <a:lnTo>
                  <a:pt x="16126" y="4986"/>
                </a:lnTo>
                <a:lnTo>
                  <a:pt x="16135" y="4986"/>
                </a:lnTo>
                <a:lnTo>
                  <a:pt x="16144" y="4986"/>
                </a:lnTo>
                <a:lnTo>
                  <a:pt x="16153" y="4986"/>
                </a:lnTo>
                <a:lnTo>
                  <a:pt x="16162" y="4986"/>
                </a:lnTo>
                <a:lnTo>
                  <a:pt x="16162" y="4995"/>
                </a:lnTo>
                <a:lnTo>
                  <a:pt x="16162" y="5004"/>
                </a:lnTo>
                <a:lnTo>
                  <a:pt x="16170" y="5004"/>
                </a:lnTo>
                <a:lnTo>
                  <a:pt x="16170" y="5013"/>
                </a:lnTo>
                <a:lnTo>
                  <a:pt x="16179" y="5013"/>
                </a:lnTo>
                <a:lnTo>
                  <a:pt x="16188" y="5013"/>
                </a:lnTo>
                <a:lnTo>
                  <a:pt x="16197" y="5013"/>
                </a:lnTo>
                <a:lnTo>
                  <a:pt x="16206" y="5013"/>
                </a:lnTo>
                <a:lnTo>
                  <a:pt x="16215" y="5013"/>
                </a:lnTo>
                <a:lnTo>
                  <a:pt x="16223" y="5013"/>
                </a:lnTo>
                <a:lnTo>
                  <a:pt x="16223" y="5022"/>
                </a:lnTo>
                <a:lnTo>
                  <a:pt x="16223" y="5039"/>
                </a:lnTo>
                <a:lnTo>
                  <a:pt x="16223" y="5048"/>
                </a:lnTo>
                <a:lnTo>
                  <a:pt x="16223" y="5057"/>
                </a:lnTo>
                <a:lnTo>
                  <a:pt x="16215" y="5066"/>
                </a:lnTo>
                <a:lnTo>
                  <a:pt x="16215" y="5075"/>
                </a:lnTo>
                <a:lnTo>
                  <a:pt x="16215" y="5084"/>
                </a:lnTo>
                <a:lnTo>
                  <a:pt x="16215" y="5092"/>
                </a:lnTo>
                <a:lnTo>
                  <a:pt x="16215" y="5110"/>
                </a:lnTo>
                <a:lnTo>
                  <a:pt x="16223" y="5128"/>
                </a:lnTo>
                <a:lnTo>
                  <a:pt x="16232" y="5145"/>
                </a:lnTo>
                <a:lnTo>
                  <a:pt x="16241" y="5154"/>
                </a:lnTo>
                <a:lnTo>
                  <a:pt x="16241" y="5145"/>
                </a:lnTo>
                <a:lnTo>
                  <a:pt x="16241" y="5119"/>
                </a:lnTo>
                <a:lnTo>
                  <a:pt x="16241" y="5110"/>
                </a:lnTo>
                <a:lnTo>
                  <a:pt x="16250" y="5092"/>
                </a:lnTo>
                <a:lnTo>
                  <a:pt x="16259" y="5084"/>
                </a:lnTo>
                <a:lnTo>
                  <a:pt x="16267" y="5075"/>
                </a:lnTo>
                <a:lnTo>
                  <a:pt x="16276" y="5084"/>
                </a:lnTo>
                <a:lnTo>
                  <a:pt x="16285" y="5075"/>
                </a:lnTo>
                <a:lnTo>
                  <a:pt x="16303" y="5075"/>
                </a:lnTo>
                <a:lnTo>
                  <a:pt x="16312" y="5075"/>
                </a:lnTo>
                <a:lnTo>
                  <a:pt x="16320" y="5101"/>
                </a:lnTo>
                <a:lnTo>
                  <a:pt x="16329" y="5110"/>
                </a:lnTo>
                <a:lnTo>
                  <a:pt x="16329" y="5119"/>
                </a:lnTo>
                <a:lnTo>
                  <a:pt x="16329" y="5128"/>
                </a:lnTo>
                <a:lnTo>
                  <a:pt x="16338" y="5137"/>
                </a:lnTo>
                <a:lnTo>
                  <a:pt x="16347" y="5145"/>
                </a:lnTo>
                <a:lnTo>
                  <a:pt x="16373" y="5154"/>
                </a:lnTo>
                <a:lnTo>
                  <a:pt x="16373" y="5163"/>
                </a:lnTo>
                <a:lnTo>
                  <a:pt x="16382" y="5172"/>
                </a:lnTo>
                <a:close/>
                <a:moveTo>
                  <a:pt x="22505" y="3848"/>
                </a:moveTo>
                <a:lnTo>
                  <a:pt x="22496" y="3848"/>
                </a:lnTo>
                <a:lnTo>
                  <a:pt x="22470" y="3839"/>
                </a:lnTo>
                <a:lnTo>
                  <a:pt x="22461" y="3857"/>
                </a:lnTo>
                <a:lnTo>
                  <a:pt x="22452" y="3857"/>
                </a:lnTo>
                <a:lnTo>
                  <a:pt x="22452" y="3866"/>
                </a:lnTo>
                <a:lnTo>
                  <a:pt x="22443" y="3883"/>
                </a:lnTo>
                <a:lnTo>
                  <a:pt x="22452" y="3874"/>
                </a:lnTo>
                <a:lnTo>
                  <a:pt x="22461" y="3874"/>
                </a:lnTo>
                <a:lnTo>
                  <a:pt x="22470" y="3874"/>
                </a:lnTo>
                <a:lnTo>
                  <a:pt x="22478" y="3892"/>
                </a:lnTo>
                <a:lnTo>
                  <a:pt x="22487" y="3892"/>
                </a:lnTo>
                <a:lnTo>
                  <a:pt x="22487" y="3883"/>
                </a:lnTo>
                <a:lnTo>
                  <a:pt x="22496" y="3883"/>
                </a:lnTo>
                <a:lnTo>
                  <a:pt x="22505" y="3874"/>
                </a:lnTo>
                <a:lnTo>
                  <a:pt x="22505" y="3866"/>
                </a:lnTo>
                <a:lnTo>
                  <a:pt x="22505" y="3857"/>
                </a:lnTo>
                <a:lnTo>
                  <a:pt x="22514" y="3857"/>
                </a:lnTo>
                <a:lnTo>
                  <a:pt x="22514" y="3848"/>
                </a:lnTo>
                <a:close/>
                <a:moveTo>
                  <a:pt x="25196" y="9963"/>
                </a:moveTo>
                <a:lnTo>
                  <a:pt x="25187" y="9963"/>
                </a:lnTo>
                <a:close/>
                <a:moveTo>
                  <a:pt x="16259" y="5366"/>
                </a:moveTo>
                <a:lnTo>
                  <a:pt x="16259" y="5340"/>
                </a:lnTo>
                <a:lnTo>
                  <a:pt x="16250" y="5340"/>
                </a:lnTo>
                <a:lnTo>
                  <a:pt x="16259" y="5357"/>
                </a:lnTo>
                <a:close/>
                <a:moveTo>
                  <a:pt x="16056" y="4819"/>
                </a:moveTo>
                <a:lnTo>
                  <a:pt x="16056" y="4810"/>
                </a:lnTo>
                <a:lnTo>
                  <a:pt x="16047" y="4819"/>
                </a:lnTo>
                <a:close/>
                <a:moveTo>
                  <a:pt x="16038" y="4819"/>
                </a:moveTo>
                <a:lnTo>
                  <a:pt x="16038" y="4810"/>
                </a:lnTo>
                <a:lnTo>
                  <a:pt x="16038" y="4819"/>
                </a:lnTo>
                <a:lnTo>
                  <a:pt x="16029" y="4828"/>
                </a:lnTo>
                <a:lnTo>
                  <a:pt x="16038" y="4836"/>
                </a:lnTo>
                <a:lnTo>
                  <a:pt x="16047" y="4836"/>
                </a:lnTo>
                <a:lnTo>
                  <a:pt x="16047" y="4828"/>
                </a:lnTo>
                <a:lnTo>
                  <a:pt x="16038" y="4828"/>
                </a:lnTo>
                <a:close/>
                <a:moveTo>
                  <a:pt x="15879" y="4766"/>
                </a:moveTo>
                <a:lnTo>
                  <a:pt x="15879" y="4775"/>
                </a:lnTo>
                <a:lnTo>
                  <a:pt x="15888" y="4775"/>
                </a:lnTo>
                <a:lnTo>
                  <a:pt x="15888" y="4766"/>
                </a:lnTo>
                <a:lnTo>
                  <a:pt x="15879" y="4757"/>
                </a:lnTo>
                <a:close/>
                <a:moveTo>
                  <a:pt x="24093" y="8975"/>
                </a:moveTo>
                <a:lnTo>
                  <a:pt x="24093" y="8966"/>
                </a:lnTo>
                <a:lnTo>
                  <a:pt x="24084" y="8966"/>
                </a:lnTo>
                <a:lnTo>
                  <a:pt x="24084" y="8975"/>
                </a:lnTo>
                <a:close/>
                <a:moveTo>
                  <a:pt x="22364" y="9363"/>
                </a:moveTo>
                <a:lnTo>
                  <a:pt x="22373" y="9372"/>
                </a:lnTo>
                <a:lnTo>
                  <a:pt x="22373" y="9363"/>
                </a:lnTo>
                <a:lnTo>
                  <a:pt x="22373" y="9354"/>
                </a:lnTo>
                <a:close/>
                <a:moveTo>
                  <a:pt x="23634" y="10378"/>
                </a:moveTo>
                <a:lnTo>
                  <a:pt x="23634" y="10387"/>
                </a:lnTo>
                <a:lnTo>
                  <a:pt x="23634" y="10396"/>
                </a:lnTo>
                <a:lnTo>
                  <a:pt x="23634" y="10387"/>
                </a:lnTo>
                <a:close/>
                <a:moveTo>
                  <a:pt x="23643" y="10475"/>
                </a:moveTo>
                <a:lnTo>
                  <a:pt x="23634" y="10457"/>
                </a:lnTo>
                <a:lnTo>
                  <a:pt x="23634" y="10440"/>
                </a:lnTo>
                <a:lnTo>
                  <a:pt x="23634" y="10431"/>
                </a:lnTo>
                <a:lnTo>
                  <a:pt x="23616" y="10404"/>
                </a:lnTo>
                <a:lnTo>
                  <a:pt x="23616" y="10387"/>
                </a:lnTo>
                <a:lnTo>
                  <a:pt x="23616" y="10369"/>
                </a:lnTo>
                <a:lnTo>
                  <a:pt x="23608" y="10316"/>
                </a:lnTo>
                <a:lnTo>
                  <a:pt x="23616" y="10290"/>
                </a:lnTo>
                <a:lnTo>
                  <a:pt x="23608" y="10281"/>
                </a:lnTo>
                <a:lnTo>
                  <a:pt x="23599" y="10281"/>
                </a:lnTo>
                <a:lnTo>
                  <a:pt x="23599" y="10272"/>
                </a:lnTo>
                <a:lnTo>
                  <a:pt x="23599" y="10254"/>
                </a:lnTo>
                <a:lnTo>
                  <a:pt x="23590" y="10237"/>
                </a:lnTo>
                <a:lnTo>
                  <a:pt x="23581" y="10237"/>
                </a:lnTo>
                <a:lnTo>
                  <a:pt x="23572" y="10219"/>
                </a:lnTo>
                <a:lnTo>
                  <a:pt x="23564" y="10210"/>
                </a:lnTo>
                <a:lnTo>
                  <a:pt x="23564" y="10201"/>
                </a:lnTo>
                <a:lnTo>
                  <a:pt x="23555" y="10193"/>
                </a:lnTo>
                <a:lnTo>
                  <a:pt x="23537" y="10184"/>
                </a:lnTo>
                <a:lnTo>
                  <a:pt x="23537" y="10175"/>
                </a:lnTo>
                <a:lnTo>
                  <a:pt x="23519" y="10157"/>
                </a:lnTo>
                <a:lnTo>
                  <a:pt x="23519" y="10148"/>
                </a:lnTo>
                <a:lnTo>
                  <a:pt x="23511" y="10140"/>
                </a:lnTo>
                <a:lnTo>
                  <a:pt x="23502" y="10140"/>
                </a:lnTo>
                <a:lnTo>
                  <a:pt x="23493" y="10140"/>
                </a:lnTo>
                <a:lnTo>
                  <a:pt x="23475" y="10122"/>
                </a:lnTo>
                <a:lnTo>
                  <a:pt x="23467" y="10122"/>
                </a:lnTo>
                <a:lnTo>
                  <a:pt x="23467" y="10113"/>
                </a:lnTo>
                <a:lnTo>
                  <a:pt x="23458" y="10104"/>
                </a:lnTo>
                <a:lnTo>
                  <a:pt x="23449" y="10104"/>
                </a:lnTo>
                <a:lnTo>
                  <a:pt x="23449" y="10096"/>
                </a:lnTo>
                <a:lnTo>
                  <a:pt x="23440" y="10078"/>
                </a:lnTo>
                <a:lnTo>
                  <a:pt x="23440" y="10051"/>
                </a:lnTo>
                <a:lnTo>
                  <a:pt x="23440" y="10025"/>
                </a:lnTo>
                <a:lnTo>
                  <a:pt x="23431" y="10016"/>
                </a:lnTo>
                <a:lnTo>
                  <a:pt x="23422" y="10016"/>
                </a:lnTo>
                <a:lnTo>
                  <a:pt x="23422" y="10025"/>
                </a:lnTo>
                <a:lnTo>
                  <a:pt x="23414" y="10025"/>
                </a:lnTo>
                <a:lnTo>
                  <a:pt x="23405" y="10016"/>
                </a:lnTo>
                <a:lnTo>
                  <a:pt x="23396" y="10007"/>
                </a:lnTo>
                <a:lnTo>
                  <a:pt x="23387" y="9998"/>
                </a:lnTo>
                <a:lnTo>
                  <a:pt x="23378" y="9998"/>
                </a:lnTo>
                <a:lnTo>
                  <a:pt x="23378" y="10007"/>
                </a:lnTo>
                <a:lnTo>
                  <a:pt x="23387" y="10025"/>
                </a:lnTo>
                <a:lnTo>
                  <a:pt x="23378" y="10025"/>
                </a:lnTo>
                <a:lnTo>
                  <a:pt x="23369" y="10016"/>
                </a:lnTo>
                <a:lnTo>
                  <a:pt x="23361" y="10016"/>
                </a:lnTo>
                <a:lnTo>
                  <a:pt x="23361" y="10007"/>
                </a:lnTo>
                <a:lnTo>
                  <a:pt x="23352" y="10007"/>
                </a:lnTo>
                <a:lnTo>
                  <a:pt x="23352" y="9990"/>
                </a:lnTo>
                <a:lnTo>
                  <a:pt x="23343" y="9963"/>
                </a:lnTo>
                <a:lnTo>
                  <a:pt x="23343" y="9954"/>
                </a:lnTo>
                <a:lnTo>
                  <a:pt x="23334" y="9946"/>
                </a:lnTo>
                <a:lnTo>
                  <a:pt x="23334" y="9928"/>
                </a:lnTo>
                <a:lnTo>
                  <a:pt x="23325" y="9928"/>
                </a:lnTo>
                <a:lnTo>
                  <a:pt x="23325" y="9919"/>
                </a:lnTo>
                <a:lnTo>
                  <a:pt x="23317" y="9901"/>
                </a:lnTo>
                <a:lnTo>
                  <a:pt x="23299" y="9893"/>
                </a:lnTo>
                <a:lnTo>
                  <a:pt x="23290" y="9884"/>
                </a:lnTo>
                <a:lnTo>
                  <a:pt x="23290" y="9875"/>
                </a:lnTo>
                <a:lnTo>
                  <a:pt x="23290" y="9866"/>
                </a:lnTo>
                <a:lnTo>
                  <a:pt x="23299" y="9866"/>
                </a:lnTo>
                <a:lnTo>
                  <a:pt x="23299" y="9857"/>
                </a:lnTo>
                <a:lnTo>
                  <a:pt x="23290" y="9857"/>
                </a:lnTo>
                <a:lnTo>
                  <a:pt x="23281" y="9840"/>
                </a:lnTo>
                <a:lnTo>
                  <a:pt x="23272" y="9840"/>
                </a:lnTo>
                <a:lnTo>
                  <a:pt x="23264" y="9840"/>
                </a:lnTo>
                <a:lnTo>
                  <a:pt x="23246" y="9831"/>
                </a:lnTo>
                <a:lnTo>
                  <a:pt x="23246" y="9822"/>
                </a:lnTo>
                <a:lnTo>
                  <a:pt x="23237" y="9822"/>
                </a:lnTo>
                <a:lnTo>
                  <a:pt x="23228" y="9822"/>
                </a:lnTo>
                <a:lnTo>
                  <a:pt x="23228" y="9813"/>
                </a:lnTo>
                <a:lnTo>
                  <a:pt x="23219" y="9813"/>
                </a:lnTo>
                <a:lnTo>
                  <a:pt x="23202" y="9804"/>
                </a:lnTo>
                <a:lnTo>
                  <a:pt x="23202" y="9795"/>
                </a:lnTo>
                <a:lnTo>
                  <a:pt x="23193" y="9787"/>
                </a:lnTo>
                <a:lnTo>
                  <a:pt x="23184" y="9787"/>
                </a:lnTo>
                <a:lnTo>
                  <a:pt x="23175" y="9787"/>
                </a:lnTo>
                <a:lnTo>
                  <a:pt x="23167" y="9778"/>
                </a:lnTo>
                <a:lnTo>
                  <a:pt x="23149" y="9778"/>
                </a:lnTo>
                <a:lnTo>
                  <a:pt x="23140" y="9769"/>
                </a:lnTo>
                <a:lnTo>
                  <a:pt x="23131" y="9769"/>
                </a:lnTo>
                <a:lnTo>
                  <a:pt x="23122" y="9760"/>
                </a:lnTo>
                <a:lnTo>
                  <a:pt x="23114" y="9751"/>
                </a:lnTo>
                <a:lnTo>
                  <a:pt x="23114" y="9743"/>
                </a:lnTo>
                <a:lnTo>
                  <a:pt x="23114" y="9734"/>
                </a:lnTo>
                <a:lnTo>
                  <a:pt x="23114" y="9725"/>
                </a:lnTo>
                <a:lnTo>
                  <a:pt x="23105" y="9716"/>
                </a:lnTo>
                <a:lnTo>
                  <a:pt x="23096" y="9698"/>
                </a:lnTo>
                <a:lnTo>
                  <a:pt x="23087" y="9690"/>
                </a:lnTo>
                <a:lnTo>
                  <a:pt x="23096" y="9681"/>
                </a:lnTo>
                <a:lnTo>
                  <a:pt x="23096" y="9654"/>
                </a:lnTo>
                <a:lnTo>
                  <a:pt x="23096" y="9637"/>
                </a:lnTo>
                <a:lnTo>
                  <a:pt x="23078" y="9610"/>
                </a:lnTo>
                <a:lnTo>
                  <a:pt x="23078" y="9601"/>
                </a:lnTo>
                <a:lnTo>
                  <a:pt x="23069" y="9592"/>
                </a:lnTo>
                <a:lnTo>
                  <a:pt x="23061" y="9584"/>
                </a:lnTo>
                <a:lnTo>
                  <a:pt x="23052" y="9575"/>
                </a:lnTo>
                <a:lnTo>
                  <a:pt x="23052" y="9566"/>
                </a:lnTo>
                <a:lnTo>
                  <a:pt x="23043" y="9557"/>
                </a:lnTo>
                <a:lnTo>
                  <a:pt x="23052" y="9557"/>
                </a:lnTo>
                <a:lnTo>
                  <a:pt x="23052" y="9548"/>
                </a:lnTo>
                <a:lnTo>
                  <a:pt x="23052" y="9531"/>
                </a:lnTo>
                <a:lnTo>
                  <a:pt x="23043" y="9522"/>
                </a:lnTo>
                <a:lnTo>
                  <a:pt x="23043" y="9504"/>
                </a:lnTo>
                <a:lnTo>
                  <a:pt x="23034" y="9487"/>
                </a:lnTo>
                <a:lnTo>
                  <a:pt x="23034" y="9478"/>
                </a:lnTo>
                <a:lnTo>
                  <a:pt x="23034" y="9469"/>
                </a:lnTo>
                <a:lnTo>
                  <a:pt x="23034" y="9460"/>
                </a:lnTo>
                <a:lnTo>
                  <a:pt x="23034" y="9451"/>
                </a:lnTo>
                <a:lnTo>
                  <a:pt x="23025" y="9442"/>
                </a:lnTo>
                <a:lnTo>
                  <a:pt x="23017" y="9442"/>
                </a:lnTo>
                <a:lnTo>
                  <a:pt x="23008" y="9434"/>
                </a:lnTo>
                <a:lnTo>
                  <a:pt x="22990" y="9416"/>
                </a:lnTo>
                <a:lnTo>
                  <a:pt x="22981" y="9407"/>
                </a:lnTo>
                <a:lnTo>
                  <a:pt x="22981" y="9398"/>
                </a:lnTo>
                <a:lnTo>
                  <a:pt x="22964" y="9398"/>
                </a:lnTo>
                <a:lnTo>
                  <a:pt x="22955" y="9407"/>
                </a:lnTo>
                <a:lnTo>
                  <a:pt x="22946" y="9407"/>
                </a:lnTo>
                <a:lnTo>
                  <a:pt x="22937" y="9416"/>
                </a:lnTo>
                <a:lnTo>
                  <a:pt x="22928" y="9407"/>
                </a:lnTo>
                <a:lnTo>
                  <a:pt x="22920" y="9389"/>
                </a:lnTo>
                <a:lnTo>
                  <a:pt x="22920" y="9381"/>
                </a:lnTo>
                <a:lnTo>
                  <a:pt x="22911" y="9372"/>
                </a:lnTo>
                <a:lnTo>
                  <a:pt x="22911" y="9363"/>
                </a:lnTo>
                <a:lnTo>
                  <a:pt x="22911" y="9337"/>
                </a:lnTo>
                <a:lnTo>
                  <a:pt x="22911" y="9328"/>
                </a:lnTo>
                <a:lnTo>
                  <a:pt x="22911" y="9310"/>
                </a:lnTo>
                <a:lnTo>
                  <a:pt x="22902" y="9292"/>
                </a:lnTo>
                <a:lnTo>
                  <a:pt x="22902" y="9284"/>
                </a:lnTo>
                <a:lnTo>
                  <a:pt x="22893" y="9266"/>
                </a:lnTo>
                <a:lnTo>
                  <a:pt x="22884" y="9257"/>
                </a:lnTo>
                <a:lnTo>
                  <a:pt x="22875" y="9257"/>
                </a:lnTo>
                <a:lnTo>
                  <a:pt x="22875" y="9248"/>
                </a:lnTo>
                <a:lnTo>
                  <a:pt x="22884" y="9239"/>
                </a:lnTo>
                <a:lnTo>
                  <a:pt x="22884" y="9231"/>
                </a:lnTo>
                <a:lnTo>
                  <a:pt x="22875" y="9231"/>
                </a:lnTo>
                <a:lnTo>
                  <a:pt x="22867" y="9222"/>
                </a:lnTo>
                <a:lnTo>
                  <a:pt x="22858" y="9222"/>
                </a:lnTo>
                <a:lnTo>
                  <a:pt x="22858" y="9204"/>
                </a:lnTo>
                <a:lnTo>
                  <a:pt x="22858" y="9187"/>
                </a:lnTo>
                <a:lnTo>
                  <a:pt x="22858" y="9178"/>
                </a:lnTo>
                <a:lnTo>
                  <a:pt x="22849" y="9169"/>
                </a:lnTo>
                <a:lnTo>
                  <a:pt x="22849" y="9160"/>
                </a:lnTo>
                <a:lnTo>
                  <a:pt x="22840" y="9151"/>
                </a:lnTo>
                <a:lnTo>
                  <a:pt x="22840" y="9142"/>
                </a:lnTo>
                <a:lnTo>
                  <a:pt x="22831" y="9134"/>
                </a:lnTo>
                <a:lnTo>
                  <a:pt x="22822" y="9142"/>
                </a:lnTo>
                <a:lnTo>
                  <a:pt x="22822" y="9151"/>
                </a:lnTo>
                <a:lnTo>
                  <a:pt x="22805" y="9151"/>
                </a:lnTo>
                <a:lnTo>
                  <a:pt x="22805" y="9178"/>
                </a:lnTo>
                <a:lnTo>
                  <a:pt x="22796" y="9204"/>
                </a:lnTo>
                <a:lnTo>
                  <a:pt x="22787" y="9222"/>
                </a:lnTo>
                <a:lnTo>
                  <a:pt x="22796" y="9231"/>
                </a:lnTo>
                <a:lnTo>
                  <a:pt x="22796" y="9239"/>
                </a:lnTo>
                <a:lnTo>
                  <a:pt x="22787" y="9231"/>
                </a:lnTo>
                <a:lnTo>
                  <a:pt x="22778" y="9239"/>
                </a:lnTo>
                <a:lnTo>
                  <a:pt x="22770" y="9257"/>
                </a:lnTo>
                <a:lnTo>
                  <a:pt x="22770" y="9266"/>
                </a:lnTo>
                <a:lnTo>
                  <a:pt x="22778" y="9275"/>
                </a:lnTo>
                <a:lnTo>
                  <a:pt x="22787" y="9275"/>
                </a:lnTo>
                <a:lnTo>
                  <a:pt x="22787" y="9284"/>
                </a:lnTo>
                <a:lnTo>
                  <a:pt x="22787" y="9292"/>
                </a:lnTo>
                <a:lnTo>
                  <a:pt x="22778" y="9292"/>
                </a:lnTo>
                <a:lnTo>
                  <a:pt x="22770" y="9301"/>
                </a:lnTo>
                <a:lnTo>
                  <a:pt x="22770" y="9328"/>
                </a:lnTo>
                <a:lnTo>
                  <a:pt x="22761" y="9337"/>
                </a:lnTo>
                <a:lnTo>
                  <a:pt x="22761" y="9345"/>
                </a:lnTo>
                <a:lnTo>
                  <a:pt x="22761" y="9363"/>
                </a:lnTo>
                <a:lnTo>
                  <a:pt x="22761" y="9372"/>
                </a:lnTo>
                <a:lnTo>
                  <a:pt x="22761" y="9381"/>
                </a:lnTo>
                <a:lnTo>
                  <a:pt x="22770" y="9389"/>
                </a:lnTo>
                <a:lnTo>
                  <a:pt x="22761" y="9407"/>
                </a:lnTo>
                <a:lnTo>
                  <a:pt x="22761" y="9416"/>
                </a:lnTo>
                <a:lnTo>
                  <a:pt x="22770" y="9442"/>
                </a:lnTo>
                <a:lnTo>
                  <a:pt x="22770" y="9460"/>
                </a:lnTo>
                <a:lnTo>
                  <a:pt x="22761" y="9469"/>
                </a:lnTo>
                <a:lnTo>
                  <a:pt x="22752" y="9504"/>
                </a:lnTo>
                <a:lnTo>
                  <a:pt x="22752" y="9522"/>
                </a:lnTo>
                <a:lnTo>
                  <a:pt x="22752" y="9540"/>
                </a:lnTo>
                <a:lnTo>
                  <a:pt x="22752" y="9548"/>
                </a:lnTo>
                <a:lnTo>
                  <a:pt x="22743" y="9566"/>
                </a:lnTo>
                <a:lnTo>
                  <a:pt x="22734" y="9575"/>
                </a:lnTo>
                <a:lnTo>
                  <a:pt x="22717" y="9610"/>
                </a:lnTo>
                <a:lnTo>
                  <a:pt x="22717" y="9619"/>
                </a:lnTo>
                <a:lnTo>
                  <a:pt x="22708" y="9637"/>
                </a:lnTo>
                <a:lnTo>
                  <a:pt x="22699" y="9645"/>
                </a:lnTo>
                <a:lnTo>
                  <a:pt x="22681" y="9654"/>
                </a:lnTo>
                <a:lnTo>
                  <a:pt x="22664" y="9654"/>
                </a:lnTo>
                <a:lnTo>
                  <a:pt x="22655" y="9654"/>
                </a:lnTo>
                <a:lnTo>
                  <a:pt x="22646" y="9654"/>
                </a:lnTo>
                <a:lnTo>
                  <a:pt x="22637" y="9654"/>
                </a:lnTo>
                <a:lnTo>
                  <a:pt x="22628" y="9645"/>
                </a:lnTo>
                <a:lnTo>
                  <a:pt x="22611" y="9637"/>
                </a:lnTo>
                <a:lnTo>
                  <a:pt x="22593" y="9628"/>
                </a:lnTo>
                <a:lnTo>
                  <a:pt x="22584" y="9619"/>
                </a:lnTo>
                <a:lnTo>
                  <a:pt x="22584" y="9610"/>
                </a:lnTo>
                <a:lnTo>
                  <a:pt x="22575" y="9601"/>
                </a:lnTo>
                <a:lnTo>
                  <a:pt x="22558" y="9592"/>
                </a:lnTo>
                <a:lnTo>
                  <a:pt x="22549" y="9592"/>
                </a:lnTo>
                <a:lnTo>
                  <a:pt x="22540" y="9592"/>
                </a:lnTo>
                <a:lnTo>
                  <a:pt x="22523" y="9584"/>
                </a:lnTo>
                <a:lnTo>
                  <a:pt x="22505" y="9575"/>
                </a:lnTo>
                <a:lnTo>
                  <a:pt x="22496" y="9566"/>
                </a:lnTo>
                <a:lnTo>
                  <a:pt x="22478" y="9548"/>
                </a:lnTo>
                <a:lnTo>
                  <a:pt x="22470" y="9540"/>
                </a:lnTo>
                <a:lnTo>
                  <a:pt x="22452" y="9531"/>
                </a:lnTo>
                <a:lnTo>
                  <a:pt x="22443" y="9531"/>
                </a:lnTo>
                <a:lnTo>
                  <a:pt x="22434" y="9522"/>
                </a:lnTo>
                <a:lnTo>
                  <a:pt x="22425" y="9522"/>
                </a:lnTo>
                <a:lnTo>
                  <a:pt x="22408" y="9522"/>
                </a:lnTo>
                <a:lnTo>
                  <a:pt x="22408" y="9513"/>
                </a:lnTo>
                <a:lnTo>
                  <a:pt x="22408" y="9504"/>
                </a:lnTo>
                <a:lnTo>
                  <a:pt x="22399" y="9504"/>
                </a:lnTo>
                <a:lnTo>
                  <a:pt x="22390" y="9504"/>
                </a:lnTo>
                <a:lnTo>
                  <a:pt x="22373" y="9495"/>
                </a:lnTo>
                <a:lnTo>
                  <a:pt x="22373" y="9487"/>
                </a:lnTo>
                <a:lnTo>
                  <a:pt x="22355" y="9478"/>
                </a:lnTo>
                <a:lnTo>
                  <a:pt x="22346" y="9469"/>
                </a:lnTo>
                <a:lnTo>
                  <a:pt x="22320" y="9451"/>
                </a:lnTo>
                <a:lnTo>
                  <a:pt x="22311" y="9451"/>
                </a:lnTo>
                <a:lnTo>
                  <a:pt x="22311" y="9442"/>
                </a:lnTo>
                <a:lnTo>
                  <a:pt x="22311" y="9434"/>
                </a:lnTo>
                <a:lnTo>
                  <a:pt x="22320" y="9434"/>
                </a:lnTo>
                <a:lnTo>
                  <a:pt x="22320" y="9425"/>
                </a:lnTo>
                <a:lnTo>
                  <a:pt x="22337" y="9398"/>
                </a:lnTo>
                <a:lnTo>
                  <a:pt x="22346" y="9389"/>
                </a:lnTo>
                <a:lnTo>
                  <a:pt x="22355" y="9372"/>
                </a:lnTo>
                <a:lnTo>
                  <a:pt x="22355" y="9363"/>
                </a:lnTo>
                <a:lnTo>
                  <a:pt x="22346" y="9354"/>
                </a:lnTo>
                <a:lnTo>
                  <a:pt x="22346" y="9328"/>
                </a:lnTo>
                <a:lnTo>
                  <a:pt x="22364" y="9319"/>
                </a:lnTo>
                <a:lnTo>
                  <a:pt x="22373" y="9319"/>
                </a:lnTo>
                <a:lnTo>
                  <a:pt x="22381" y="9319"/>
                </a:lnTo>
                <a:lnTo>
                  <a:pt x="22381" y="9328"/>
                </a:lnTo>
                <a:lnTo>
                  <a:pt x="22390" y="9319"/>
                </a:lnTo>
                <a:lnTo>
                  <a:pt x="22399" y="9310"/>
                </a:lnTo>
                <a:lnTo>
                  <a:pt x="22399" y="9301"/>
                </a:lnTo>
                <a:lnTo>
                  <a:pt x="22390" y="9292"/>
                </a:lnTo>
                <a:lnTo>
                  <a:pt x="22425" y="9257"/>
                </a:lnTo>
                <a:lnTo>
                  <a:pt x="22417" y="9248"/>
                </a:lnTo>
                <a:lnTo>
                  <a:pt x="22408" y="9248"/>
                </a:lnTo>
                <a:lnTo>
                  <a:pt x="22399" y="9239"/>
                </a:lnTo>
                <a:lnTo>
                  <a:pt x="22390" y="9231"/>
                </a:lnTo>
                <a:lnTo>
                  <a:pt x="22373" y="9239"/>
                </a:lnTo>
                <a:lnTo>
                  <a:pt x="22373" y="9248"/>
                </a:lnTo>
                <a:lnTo>
                  <a:pt x="22381" y="9257"/>
                </a:lnTo>
                <a:lnTo>
                  <a:pt x="22373" y="9266"/>
                </a:lnTo>
                <a:lnTo>
                  <a:pt x="22364" y="9266"/>
                </a:lnTo>
                <a:lnTo>
                  <a:pt x="22355" y="9257"/>
                </a:lnTo>
                <a:lnTo>
                  <a:pt x="22355" y="9248"/>
                </a:lnTo>
                <a:lnTo>
                  <a:pt x="22346" y="9239"/>
                </a:lnTo>
                <a:lnTo>
                  <a:pt x="22346" y="9248"/>
                </a:lnTo>
                <a:lnTo>
                  <a:pt x="22337" y="9248"/>
                </a:lnTo>
                <a:lnTo>
                  <a:pt x="22328" y="9248"/>
                </a:lnTo>
                <a:lnTo>
                  <a:pt x="22328" y="9239"/>
                </a:lnTo>
                <a:lnTo>
                  <a:pt x="22337" y="9239"/>
                </a:lnTo>
                <a:lnTo>
                  <a:pt x="22346" y="9231"/>
                </a:lnTo>
                <a:lnTo>
                  <a:pt x="22346" y="9222"/>
                </a:lnTo>
                <a:lnTo>
                  <a:pt x="22337" y="9222"/>
                </a:lnTo>
                <a:lnTo>
                  <a:pt x="22328" y="9231"/>
                </a:lnTo>
                <a:lnTo>
                  <a:pt x="22320" y="9239"/>
                </a:lnTo>
                <a:lnTo>
                  <a:pt x="22311" y="9239"/>
                </a:lnTo>
                <a:lnTo>
                  <a:pt x="22293" y="9248"/>
                </a:lnTo>
                <a:lnTo>
                  <a:pt x="22284" y="9248"/>
                </a:lnTo>
                <a:lnTo>
                  <a:pt x="22267" y="9239"/>
                </a:lnTo>
                <a:lnTo>
                  <a:pt x="22258" y="9231"/>
                </a:lnTo>
                <a:lnTo>
                  <a:pt x="22249" y="9239"/>
                </a:lnTo>
                <a:lnTo>
                  <a:pt x="22240" y="9239"/>
                </a:lnTo>
                <a:lnTo>
                  <a:pt x="22231" y="9231"/>
                </a:lnTo>
                <a:lnTo>
                  <a:pt x="22223" y="9231"/>
                </a:lnTo>
                <a:lnTo>
                  <a:pt x="22214" y="9231"/>
                </a:lnTo>
                <a:lnTo>
                  <a:pt x="22196" y="9222"/>
                </a:lnTo>
                <a:lnTo>
                  <a:pt x="22178" y="9222"/>
                </a:lnTo>
                <a:lnTo>
                  <a:pt x="22170" y="9222"/>
                </a:lnTo>
                <a:lnTo>
                  <a:pt x="22170" y="9213"/>
                </a:lnTo>
                <a:lnTo>
                  <a:pt x="22161" y="9213"/>
                </a:lnTo>
                <a:lnTo>
                  <a:pt x="22143" y="9213"/>
                </a:lnTo>
                <a:lnTo>
                  <a:pt x="22143" y="9204"/>
                </a:lnTo>
                <a:lnTo>
                  <a:pt x="22134" y="9195"/>
                </a:lnTo>
                <a:lnTo>
                  <a:pt x="22134" y="9187"/>
                </a:lnTo>
                <a:lnTo>
                  <a:pt x="22126" y="9187"/>
                </a:lnTo>
                <a:lnTo>
                  <a:pt x="22117" y="9195"/>
                </a:lnTo>
                <a:lnTo>
                  <a:pt x="22108" y="9195"/>
                </a:lnTo>
                <a:lnTo>
                  <a:pt x="22099" y="9187"/>
                </a:lnTo>
                <a:lnTo>
                  <a:pt x="22081" y="9178"/>
                </a:lnTo>
                <a:lnTo>
                  <a:pt x="22081" y="9169"/>
                </a:lnTo>
                <a:lnTo>
                  <a:pt x="22073" y="9178"/>
                </a:lnTo>
                <a:lnTo>
                  <a:pt x="22064" y="9178"/>
                </a:lnTo>
                <a:lnTo>
                  <a:pt x="22064" y="9169"/>
                </a:lnTo>
                <a:lnTo>
                  <a:pt x="22055" y="9169"/>
                </a:lnTo>
                <a:lnTo>
                  <a:pt x="22046" y="9178"/>
                </a:lnTo>
                <a:lnTo>
                  <a:pt x="22055" y="9187"/>
                </a:lnTo>
                <a:lnTo>
                  <a:pt x="22064" y="9195"/>
                </a:lnTo>
                <a:lnTo>
                  <a:pt x="22073" y="9195"/>
                </a:lnTo>
                <a:lnTo>
                  <a:pt x="22081" y="9195"/>
                </a:lnTo>
                <a:lnTo>
                  <a:pt x="22099" y="9195"/>
                </a:lnTo>
                <a:lnTo>
                  <a:pt x="22108" y="9204"/>
                </a:lnTo>
                <a:lnTo>
                  <a:pt x="22108" y="9213"/>
                </a:lnTo>
                <a:lnTo>
                  <a:pt x="22108" y="9222"/>
                </a:lnTo>
                <a:lnTo>
                  <a:pt x="22108" y="9231"/>
                </a:lnTo>
                <a:lnTo>
                  <a:pt x="22117" y="9239"/>
                </a:lnTo>
                <a:lnTo>
                  <a:pt x="22108" y="9239"/>
                </a:lnTo>
                <a:lnTo>
                  <a:pt x="22099" y="9239"/>
                </a:lnTo>
                <a:lnTo>
                  <a:pt x="22090" y="9248"/>
                </a:lnTo>
                <a:lnTo>
                  <a:pt x="22090" y="9257"/>
                </a:lnTo>
                <a:lnTo>
                  <a:pt x="22090" y="9248"/>
                </a:lnTo>
                <a:lnTo>
                  <a:pt x="22081" y="9248"/>
                </a:lnTo>
                <a:lnTo>
                  <a:pt x="22073" y="9248"/>
                </a:lnTo>
                <a:lnTo>
                  <a:pt x="22064" y="9257"/>
                </a:lnTo>
                <a:lnTo>
                  <a:pt x="22055" y="9248"/>
                </a:lnTo>
                <a:lnTo>
                  <a:pt x="22037" y="9248"/>
                </a:lnTo>
                <a:lnTo>
                  <a:pt x="22020" y="9248"/>
                </a:lnTo>
                <a:lnTo>
                  <a:pt x="22011" y="9248"/>
                </a:lnTo>
                <a:lnTo>
                  <a:pt x="22011" y="9239"/>
                </a:lnTo>
                <a:lnTo>
                  <a:pt x="22002" y="9239"/>
                </a:lnTo>
                <a:lnTo>
                  <a:pt x="22002" y="9248"/>
                </a:lnTo>
                <a:lnTo>
                  <a:pt x="21993" y="9248"/>
                </a:lnTo>
                <a:lnTo>
                  <a:pt x="21984" y="9248"/>
                </a:lnTo>
                <a:lnTo>
                  <a:pt x="21993" y="9248"/>
                </a:lnTo>
                <a:lnTo>
                  <a:pt x="21984" y="9257"/>
                </a:lnTo>
                <a:lnTo>
                  <a:pt x="21976" y="9257"/>
                </a:lnTo>
                <a:lnTo>
                  <a:pt x="21976" y="9266"/>
                </a:lnTo>
                <a:lnTo>
                  <a:pt x="21976" y="9275"/>
                </a:lnTo>
                <a:lnTo>
                  <a:pt x="21967" y="9266"/>
                </a:lnTo>
                <a:lnTo>
                  <a:pt x="21958" y="9266"/>
                </a:lnTo>
                <a:lnTo>
                  <a:pt x="21958" y="9284"/>
                </a:lnTo>
                <a:lnTo>
                  <a:pt x="21949" y="9284"/>
                </a:lnTo>
                <a:lnTo>
                  <a:pt x="21940" y="9284"/>
                </a:lnTo>
                <a:lnTo>
                  <a:pt x="21940" y="9301"/>
                </a:lnTo>
                <a:lnTo>
                  <a:pt x="21923" y="9301"/>
                </a:lnTo>
                <a:lnTo>
                  <a:pt x="21923" y="9310"/>
                </a:lnTo>
                <a:lnTo>
                  <a:pt x="21923" y="9319"/>
                </a:lnTo>
                <a:lnTo>
                  <a:pt x="21931" y="9328"/>
                </a:lnTo>
                <a:lnTo>
                  <a:pt x="21931" y="9337"/>
                </a:lnTo>
                <a:lnTo>
                  <a:pt x="21923" y="9337"/>
                </a:lnTo>
                <a:lnTo>
                  <a:pt x="21923" y="9345"/>
                </a:lnTo>
                <a:lnTo>
                  <a:pt x="21905" y="9345"/>
                </a:lnTo>
                <a:lnTo>
                  <a:pt x="21896" y="9354"/>
                </a:lnTo>
                <a:lnTo>
                  <a:pt x="21896" y="9363"/>
                </a:lnTo>
                <a:lnTo>
                  <a:pt x="21896" y="9372"/>
                </a:lnTo>
                <a:lnTo>
                  <a:pt x="21887" y="9381"/>
                </a:lnTo>
                <a:lnTo>
                  <a:pt x="21870" y="9398"/>
                </a:lnTo>
                <a:lnTo>
                  <a:pt x="21870" y="9407"/>
                </a:lnTo>
                <a:lnTo>
                  <a:pt x="21878" y="9416"/>
                </a:lnTo>
                <a:lnTo>
                  <a:pt x="21887" y="9425"/>
                </a:lnTo>
                <a:lnTo>
                  <a:pt x="21887" y="9434"/>
                </a:lnTo>
                <a:lnTo>
                  <a:pt x="21896" y="9442"/>
                </a:lnTo>
                <a:lnTo>
                  <a:pt x="21905" y="9442"/>
                </a:lnTo>
                <a:lnTo>
                  <a:pt x="21896" y="9442"/>
                </a:lnTo>
                <a:lnTo>
                  <a:pt x="21887" y="9442"/>
                </a:lnTo>
                <a:lnTo>
                  <a:pt x="21887" y="9451"/>
                </a:lnTo>
                <a:lnTo>
                  <a:pt x="21887" y="9460"/>
                </a:lnTo>
                <a:lnTo>
                  <a:pt x="21887" y="9469"/>
                </a:lnTo>
                <a:lnTo>
                  <a:pt x="21878" y="9460"/>
                </a:lnTo>
                <a:lnTo>
                  <a:pt x="21870" y="9451"/>
                </a:lnTo>
                <a:lnTo>
                  <a:pt x="21861" y="9442"/>
                </a:lnTo>
                <a:lnTo>
                  <a:pt x="21861" y="9451"/>
                </a:lnTo>
                <a:lnTo>
                  <a:pt x="21861" y="9460"/>
                </a:lnTo>
                <a:lnTo>
                  <a:pt x="21852" y="9469"/>
                </a:lnTo>
                <a:lnTo>
                  <a:pt x="21852" y="9460"/>
                </a:lnTo>
                <a:lnTo>
                  <a:pt x="21852" y="9451"/>
                </a:lnTo>
                <a:lnTo>
                  <a:pt x="21843" y="9442"/>
                </a:lnTo>
                <a:lnTo>
                  <a:pt x="21817" y="9442"/>
                </a:lnTo>
                <a:lnTo>
                  <a:pt x="21808" y="9442"/>
                </a:lnTo>
                <a:lnTo>
                  <a:pt x="21799" y="9442"/>
                </a:lnTo>
                <a:lnTo>
                  <a:pt x="21790" y="9451"/>
                </a:lnTo>
                <a:lnTo>
                  <a:pt x="21781" y="9451"/>
                </a:lnTo>
                <a:lnTo>
                  <a:pt x="21781" y="9460"/>
                </a:lnTo>
                <a:lnTo>
                  <a:pt x="21781" y="9469"/>
                </a:lnTo>
                <a:lnTo>
                  <a:pt x="21781" y="9478"/>
                </a:lnTo>
                <a:lnTo>
                  <a:pt x="21781" y="9469"/>
                </a:lnTo>
                <a:lnTo>
                  <a:pt x="21773" y="9478"/>
                </a:lnTo>
                <a:lnTo>
                  <a:pt x="21773" y="9460"/>
                </a:lnTo>
                <a:lnTo>
                  <a:pt x="21773" y="9451"/>
                </a:lnTo>
                <a:lnTo>
                  <a:pt x="21781" y="9442"/>
                </a:lnTo>
                <a:lnTo>
                  <a:pt x="21781" y="9434"/>
                </a:lnTo>
                <a:lnTo>
                  <a:pt x="21755" y="9416"/>
                </a:lnTo>
                <a:lnTo>
                  <a:pt x="21746" y="9407"/>
                </a:lnTo>
                <a:lnTo>
                  <a:pt x="21746" y="9398"/>
                </a:lnTo>
                <a:lnTo>
                  <a:pt x="21728" y="9389"/>
                </a:lnTo>
                <a:lnTo>
                  <a:pt x="21728" y="9381"/>
                </a:lnTo>
                <a:lnTo>
                  <a:pt x="21711" y="9372"/>
                </a:lnTo>
                <a:lnTo>
                  <a:pt x="21702" y="9372"/>
                </a:lnTo>
                <a:lnTo>
                  <a:pt x="21693" y="9363"/>
                </a:lnTo>
                <a:lnTo>
                  <a:pt x="21684" y="9363"/>
                </a:lnTo>
                <a:lnTo>
                  <a:pt x="21676" y="9363"/>
                </a:lnTo>
                <a:lnTo>
                  <a:pt x="21676" y="9372"/>
                </a:lnTo>
                <a:lnTo>
                  <a:pt x="21676" y="9381"/>
                </a:lnTo>
                <a:lnTo>
                  <a:pt x="21667" y="9389"/>
                </a:lnTo>
                <a:lnTo>
                  <a:pt x="21658" y="9389"/>
                </a:lnTo>
                <a:lnTo>
                  <a:pt x="21649" y="9381"/>
                </a:lnTo>
                <a:lnTo>
                  <a:pt x="21640" y="9389"/>
                </a:lnTo>
                <a:lnTo>
                  <a:pt x="21631" y="9389"/>
                </a:lnTo>
                <a:lnTo>
                  <a:pt x="21631" y="9381"/>
                </a:lnTo>
                <a:lnTo>
                  <a:pt x="21623" y="9381"/>
                </a:lnTo>
                <a:lnTo>
                  <a:pt x="21623" y="9389"/>
                </a:lnTo>
                <a:lnTo>
                  <a:pt x="21631" y="9389"/>
                </a:lnTo>
                <a:lnTo>
                  <a:pt x="21623" y="9398"/>
                </a:lnTo>
                <a:lnTo>
                  <a:pt x="21623" y="9407"/>
                </a:lnTo>
                <a:lnTo>
                  <a:pt x="21623" y="9416"/>
                </a:lnTo>
                <a:lnTo>
                  <a:pt x="21614" y="9416"/>
                </a:lnTo>
                <a:lnTo>
                  <a:pt x="21614" y="9425"/>
                </a:lnTo>
                <a:lnTo>
                  <a:pt x="21605" y="9425"/>
                </a:lnTo>
                <a:lnTo>
                  <a:pt x="21605" y="9416"/>
                </a:lnTo>
                <a:lnTo>
                  <a:pt x="21596" y="9416"/>
                </a:lnTo>
                <a:lnTo>
                  <a:pt x="21596" y="9407"/>
                </a:lnTo>
                <a:lnTo>
                  <a:pt x="21596" y="9398"/>
                </a:lnTo>
                <a:lnTo>
                  <a:pt x="21587" y="9398"/>
                </a:lnTo>
                <a:lnTo>
                  <a:pt x="21587" y="9407"/>
                </a:lnTo>
                <a:lnTo>
                  <a:pt x="21587" y="9416"/>
                </a:lnTo>
                <a:lnTo>
                  <a:pt x="21579" y="9416"/>
                </a:lnTo>
                <a:lnTo>
                  <a:pt x="21579" y="9425"/>
                </a:lnTo>
                <a:lnTo>
                  <a:pt x="21570" y="9425"/>
                </a:lnTo>
                <a:lnTo>
                  <a:pt x="21561" y="9425"/>
                </a:lnTo>
                <a:lnTo>
                  <a:pt x="21561" y="9434"/>
                </a:lnTo>
                <a:lnTo>
                  <a:pt x="21561" y="9442"/>
                </a:lnTo>
                <a:lnTo>
                  <a:pt x="21561" y="9451"/>
                </a:lnTo>
                <a:lnTo>
                  <a:pt x="21570" y="9460"/>
                </a:lnTo>
                <a:lnTo>
                  <a:pt x="21561" y="9460"/>
                </a:lnTo>
                <a:lnTo>
                  <a:pt x="21552" y="9460"/>
                </a:lnTo>
                <a:lnTo>
                  <a:pt x="21552" y="9451"/>
                </a:lnTo>
                <a:lnTo>
                  <a:pt x="21543" y="9460"/>
                </a:lnTo>
                <a:lnTo>
                  <a:pt x="21534" y="9469"/>
                </a:lnTo>
                <a:lnTo>
                  <a:pt x="21534" y="9478"/>
                </a:lnTo>
                <a:lnTo>
                  <a:pt x="21543" y="9478"/>
                </a:lnTo>
                <a:lnTo>
                  <a:pt x="21552" y="9478"/>
                </a:lnTo>
                <a:lnTo>
                  <a:pt x="21552" y="9487"/>
                </a:lnTo>
                <a:lnTo>
                  <a:pt x="21543" y="9487"/>
                </a:lnTo>
                <a:lnTo>
                  <a:pt x="21526" y="9478"/>
                </a:lnTo>
                <a:lnTo>
                  <a:pt x="21517" y="9487"/>
                </a:lnTo>
                <a:lnTo>
                  <a:pt x="21517" y="9495"/>
                </a:lnTo>
                <a:lnTo>
                  <a:pt x="21508" y="9487"/>
                </a:lnTo>
                <a:lnTo>
                  <a:pt x="21508" y="9495"/>
                </a:lnTo>
                <a:lnTo>
                  <a:pt x="21499" y="9504"/>
                </a:lnTo>
                <a:lnTo>
                  <a:pt x="21499" y="9513"/>
                </a:lnTo>
                <a:lnTo>
                  <a:pt x="21508" y="9522"/>
                </a:lnTo>
                <a:lnTo>
                  <a:pt x="21508" y="9531"/>
                </a:lnTo>
                <a:lnTo>
                  <a:pt x="21517" y="9513"/>
                </a:lnTo>
                <a:lnTo>
                  <a:pt x="21517" y="9522"/>
                </a:lnTo>
                <a:lnTo>
                  <a:pt x="21517" y="9531"/>
                </a:lnTo>
                <a:lnTo>
                  <a:pt x="21517" y="9540"/>
                </a:lnTo>
                <a:lnTo>
                  <a:pt x="21508" y="9540"/>
                </a:lnTo>
                <a:lnTo>
                  <a:pt x="21499" y="9540"/>
                </a:lnTo>
                <a:lnTo>
                  <a:pt x="21499" y="9548"/>
                </a:lnTo>
                <a:lnTo>
                  <a:pt x="21508" y="9557"/>
                </a:lnTo>
                <a:lnTo>
                  <a:pt x="21517" y="9557"/>
                </a:lnTo>
                <a:lnTo>
                  <a:pt x="21526" y="9557"/>
                </a:lnTo>
                <a:lnTo>
                  <a:pt x="21508" y="9557"/>
                </a:lnTo>
                <a:lnTo>
                  <a:pt x="21490" y="9557"/>
                </a:lnTo>
                <a:lnTo>
                  <a:pt x="21481" y="9557"/>
                </a:lnTo>
                <a:lnTo>
                  <a:pt x="21481" y="9548"/>
                </a:lnTo>
                <a:lnTo>
                  <a:pt x="21473" y="9548"/>
                </a:lnTo>
                <a:lnTo>
                  <a:pt x="21464" y="9557"/>
                </a:lnTo>
                <a:lnTo>
                  <a:pt x="21455" y="9548"/>
                </a:lnTo>
                <a:lnTo>
                  <a:pt x="21446" y="9540"/>
                </a:lnTo>
                <a:lnTo>
                  <a:pt x="21446" y="9548"/>
                </a:lnTo>
                <a:lnTo>
                  <a:pt x="21446" y="9557"/>
                </a:lnTo>
                <a:lnTo>
                  <a:pt x="21437" y="9566"/>
                </a:lnTo>
                <a:lnTo>
                  <a:pt x="21437" y="9575"/>
                </a:lnTo>
                <a:lnTo>
                  <a:pt x="21446" y="9584"/>
                </a:lnTo>
                <a:lnTo>
                  <a:pt x="21455" y="9592"/>
                </a:lnTo>
                <a:lnTo>
                  <a:pt x="21464" y="9592"/>
                </a:lnTo>
                <a:lnTo>
                  <a:pt x="21464" y="9601"/>
                </a:lnTo>
                <a:lnTo>
                  <a:pt x="21464" y="9610"/>
                </a:lnTo>
                <a:lnTo>
                  <a:pt x="21455" y="9619"/>
                </a:lnTo>
                <a:lnTo>
                  <a:pt x="21455" y="9610"/>
                </a:lnTo>
                <a:lnTo>
                  <a:pt x="21446" y="9610"/>
                </a:lnTo>
                <a:lnTo>
                  <a:pt x="21437" y="9610"/>
                </a:lnTo>
                <a:lnTo>
                  <a:pt x="21446" y="9619"/>
                </a:lnTo>
                <a:lnTo>
                  <a:pt x="21437" y="9637"/>
                </a:lnTo>
                <a:lnTo>
                  <a:pt x="21437" y="9645"/>
                </a:lnTo>
                <a:lnTo>
                  <a:pt x="21437" y="9637"/>
                </a:lnTo>
                <a:lnTo>
                  <a:pt x="21429" y="9628"/>
                </a:lnTo>
                <a:lnTo>
                  <a:pt x="21420" y="9610"/>
                </a:lnTo>
                <a:lnTo>
                  <a:pt x="21411" y="9592"/>
                </a:lnTo>
                <a:lnTo>
                  <a:pt x="21402" y="9584"/>
                </a:lnTo>
                <a:lnTo>
                  <a:pt x="21393" y="9566"/>
                </a:lnTo>
                <a:lnTo>
                  <a:pt x="21384" y="9575"/>
                </a:lnTo>
                <a:lnTo>
                  <a:pt x="21384" y="9584"/>
                </a:lnTo>
                <a:lnTo>
                  <a:pt x="21376" y="9592"/>
                </a:lnTo>
                <a:lnTo>
                  <a:pt x="21367" y="9592"/>
                </a:lnTo>
                <a:lnTo>
                  <a:pt x="21367" y="9601"/>
                </a:lnTo>
                <a:lnTo>
                  <a:pt x="21358" y="9601"/>
                </a:lnTo>
                <a:lnTo>
                  <a:pt x="21349" y="9610"/>
                </a:lnTo>
                <a:lnTo>
                  <a:pt x="21340" y="9619"/>
                </a:lnTo>
                <a:lnTo>
                  <a:pt x="21340" y="9628"/>
                </a:lnTo>
                <a:lnTo>
                  <a:pt x="21331" y="9637"/>
                </a:lnTo>
                <a:lnTo>
                  <a:pt x="21331" y="9645"/>
                </a:lnTo>
                <a:lnTo>
                  <a:pt x="21340" y="9663"/>
                </a:lnTo>
                <a:lnTo>
                  <a:pt x="21340" y="9681"/>
                </a:lnTo>
                <a:lnTo>
                  <a:pt x="21349" y="9681"/>
                </a:lnTo>
                <a:lnTo>
                  <a:pt x="21349" y="9690"/>
                </a:lnTo>
                <a:lnTo>
                  <a:pt x="21340" y="9690"/>
                </a:lnTo>
                <a:lnTo>
                  <a:pt x="21323" y="9707"/>
                </a:lnTo>
                <a:lnTo>
                  <a:pt x="21314" y="9716"/>
                </a:lnTo>
                <a:lnTo>
                  <a:pt x="21305" y="9725"/>
                </a:lnTo>
                <a:lnTo>
                  <a:pt x="21305" y="9734"/>
                </a:lnTo>
                <a:lnTo>
                  <a:pt x="21296" y="9743"/>
                </a:lnTo>
                <a:lnTo>
                  <a:pt x="21296" y="9751"/>
                </a:lnTo>
                <a:lnTo>
                  <a:pt x="21287" y="9760"/>
                </a:lnTo>
                <a:lnTo>
                  <a:pt x="21279" y="9778"/>
                </a:lnTo>
                <a:lnTo>
                  <a:pt x="21261" y="9795"/>
                </a:lnTo>
                <a:lnTo>
                  <a:pt x="21252" y="9804"/>
                </a:lnTo>
                <a:lnTo>
                  <a:pt x="21243" y="9804"/>
                </a:lnTo>
                <a:lnTo>
                  <a:pt x="21208" y="9822"/>
                </a:lnTo>
                <a:lnTo>
                  <a:pt x="21190" y="9822"/>
                </a:lnTo>
                <a:lnTo>
                  <a:pt x="21164" y="9831"/>
                </a:lnTo>
                <a:lnTo>
                  <a:pt x="21146" y="9831"/>
                </a:lnTo>
                <a:lnTo>
                  <a:pt x="21129" y="9831"/>
                </a:lnTo>
                <a:lnTo>
                  <a:pt x="21111" y="9831"/>
                </a:lnTo>
                <a:lnTo>
                  <a:pt x="21084" y="9848"/>
                </a:lnTo>
                <a:lnTo>
                  <a:pt x="21067" y="9857"/>
                </a:lnTo>
                <a:lnTo>
                  <a:pt x="21049" y="9857"/>
                </a:lnTo>
                <a:lnTo>
                  <a:pt x="21040" y="9866"/>
                </a:lnTo>
                <a:lnTo>
                  <a:pt x="21023" y="9875"/>
                </a:lnTo>
                <a:lnTo>
                  <a:pt x="21005" y="9884"/>
                </a:lnTo>
                <a:lnTo>
                  <a:pt x="20987" y="9884"/>
                </a:lnTo>
                <a:lnTo>
                  <a:pt x="20979" y="9884"/>
                </a:lnTo>
                <a:lnTo>
                  <a:pt x="20970" y="9884"/>
                </a:lnTo>
                <a:lnTo>
                  <a:pt x="20961" y="9884"/>
                </a:lnTo>
                <a:lnTo>
                  <a:pt x="20943" y="9884"/>
                </a:lnTo>
                <a:lnTo>
                  <a:pt x="20934" y="9884"/>
                </a:lnTo>
                <a:lnTo>
                  <a:pt x="20926" y="9884"/>
                </a:lnTo>
                <a:lnTo>
                  <a:pt x="20882" y="9910"/>
                </a:lnTo>
                <a:lnTo>
                  <a:pt x="20873" y="9919"/>
                </a:lnTo>
                <a:lnTo>
                  <a:pt x="20864" y="9928"/>
                </a:lnTo>
                <a:lnTo>
                  <a:pt x="20855" y="9937"/>
                </a:lnTo>
                <a:lnTo>
                  <a:pt x="20846" y="9946"/>
                </a:lnTo>
                <a:lnTo>
                  <a:pt x="20820" y="9954"/>
                </a:lnTo>
                <a:lnTo>
                  <a:pt x="20802" y="9963"/>
                </a:lnTo>
                <a:lnTo>
                  <a:pt x="20793" y="9972"/>
                </a:lnTo>
                <a:lnTo>
                  <a:pt x="20785" y="9981"/>
                </a:lnTo>
                <a:lnTo>
                  <a:pt x="20767" y="10007"/>
                </a:lnTo>
                <a:lnTo>
                  <a:pt x="20758" y="10016"/>
                </a:lnTo>
                <a:lnTo>
                  <a:pt x="20749" y="10016"/>
                </a:lnTo>
                <a:lnTo>
                  <a:pt x="20749" y="10025"/>
                </a:lnTo>
                <a:lnTo>
                  <a:pt x="20749" y="10007"/>
                </a:lnTo>
                <a:lnTo>
                  <a:pt x="20740" y="9998"/>
                </a:lnTo>
                <a:lnTo>
                  <a:pt x="20749" y="9981"/>
                </a:lnTo>
                <a:lnTo>
                  <a:pt x="20749" y="9972"/>
                </a:lnTo>
                <a:lnTo>
                  <a:pt x="20740" y="9972"/>
                </a:lnTo>
                <a:lnTo>
                  <a:pt x="20732" y="9981"/>
                </a:lnTo>
                <a:lnTo>
                  <a:pt x="20723" y="10007"/>
                </a:lnTo>
                <a:lnTo>
                  <a:pt x="20714" y="10034"/>
                </a:lnTo>
                <a:lnTo>
                  <a:pt x="20723" y="10051"/>
                </a:lnTo>
                <a:lnTo>
                  <a:pt x="20723" y="10060"/>
                </a:lnTo>
                <a:lnTo>
                  <a:pt x="20723" y="10078"/>
                </a:lnTo>
                <a:lnTo>
                  <a:pt x="20723" y="10087"/>
                </a:lnTo>
                <a:lnTo>
                  <a:pt x="20723" y="10096"/>
                </a:lnTo>
                <a:lnTo>
                  <a:pt x="20705" y="10122"/>
                </a:lnTo>
                <a:lnTo>
                  <a:pt x="20696" y="10131"/>
                </a:lnTo>
                <a:lnTo>
                  <a:pt x="20696" y="10148"/>
                </a:lnTo>
                <a:lnTo>
                  <a:pt x="20696" y="10157"/>
                </a:lnTo>
                <a:lnTo>
                  <a:pt x="20696" y="10175"/>
                </a:lnTo>
                <a:lnTo>
                  <a:pt x="20696" y="10184"/>
                </a:lnTo>
                <a:lnTo>
                  <a:pt x="20705" y="10193"/>
                </a:lnTo>
                <a:lnTo>
                  <a:pt x="20714" y="10219"/>
                </a:lnTo>
                <a:lnTo>
                  <a:pt x="20723" y="10228"/>
                </a:lnTo>
                <a:lnTo>
                  <a:pt x="20740" y="10263"/>
                </a:lnTo>
                <a:lnTo>
                  <a:pt x="20749" y="10281"/>
                </a:lnTo>
                <a:lnTo>
                  <a:pt x="20758" y="10290"/>
                </a:lnTo>
                <a:lnTo>
                  <a:pt x="20749" y="10307"/>
                </a:lnTo>
                <a:lnTo>
                  <a:pt x="20749" y="10316"/>
                </a:lnTo>
                <a:lnTo>
                  <a:pt x="20749" y="10325"/>
                </a:lnTo>
                <a:lnTo>
                  <a:pt x="20740" y="10325"/>
                </a:lnTo>
                <a:lnTo>
                  <a:pt x="20740" y="10316"/>
                </a:lnTo>
                <a:lnTo>
                  <a:pt x="20732" y="10316"/>
                </a:lnTo>
                <a:lnTo>
                  <a:pt x="20732" y="10299"/>
                </a:lnTo>
                <a:lnTo>
                  <a:pt x="20723" y="10299"/>
                </a:lnTo>
                <a:lnTo>
                  <a:pt x="20723" y="10307"/>
                </a:lnTo>
                <a:lnTo>
                  <a:pt x="20714" y="10307"/>
                </a:lnTo>
                <a:lnTo>
                  <a:pt x="20714" y="10299"/>
                </a:lnTo>
                <a:lnTo>
                  <a:pt x="20714" y="10281"/>
                </a:lnTo>
                <a:lnTo>
                  <a:pt x="20705" y="10272"/>
                </a:lnTo>
                <a:lnTo>
                  <a:pt x="20705" y="10263"/>
                </a:lnTo>
                <a:lnTo>
                  <a:pt x="20696" y="10263"/>
                </a:lnTo>
                <a:lnTo>
                  <a:pt x="20696" y="10272"/>
                </a:lnTo>
                <a:lnTo>
                  <a:pt x="20705" y="10290"/>
                </a:lnTo>
                <a:lnTo>
                  <a:pt x="20705" y="10299"/>
                </a:lnTo>
                <a:lnTo>
                  <a:pt x="20714" y="10316"/>
                </a:lnTo>
                <a:lnTo>
                  <a:pt x="20723" y="10316"/>
                </a:lnTo>
                <a:lnTo>
                  <a:pt x="20723" y="10325"/>
                </a:lnTo>
                <a:lnTo>
                  <a:pt x="20723" y="10334"/>
                </a:lnTo>
                <a:lnTo>
                  <a:pt x="20723" y="10343"/>
                </a:lnTo>
                <a:lnTo>
                  <a:pt x="20714" y="10343"/>
                </a:lnTo>
                <a:lnTo>
                  <a:pt x="20705" y="10343"/>
                </a:lnTo>
                <a:lnTo>
                  <a:pt x="20705" y="10325"/>
                </a:lnTo>
                <a:lnTo>
                  <a:pt x="20696" y="10307"/>
                </a:lnTo>
                <a:lnTo>
                  <a:pt x="20687" y="10299"/>
                </a:lnTo>
                <a:lnTo>
                  <a:pt x="20687" y="10307"/>
                </a:lnTo>
                <a:lnTo>
                  <a:pt x="20687" y="10316"/>
                </a:lnTo>
                <a:lnTo>
                  <a:pt x="20679" y="10307"/>
                </a:lnTo>
                <a:lnTo>
                  <a:pt x="20679" y="10316"/>
                </a:lnTo>
                <a:lnTo>
                  <a:pt x="20687" y="10325"/>
                </a:lnTo>
                <a:lnTo>
                  <a:pt x="20714" y="10360"/>
                </a:lnTo>
                <a:lnTo>
                  <a:pt x="20740" y="10404"/>
                </a:lnTo>
                <a:lnTo>
                  <a:pt x="20740" y="10413"/>
                </a:lnTo>
                <a:lnTo>
                  <a:pt x="20749" y="10449"/>
                </a:lnTo>
                <a:lnTo>
                  <a:pt x="20749" y="10457"/>
                </a:lnTo>
                <a:lnTo>
                  <a:pt x="20767" y="10475"/>
                </a:lnTo>
                <a:lnTo>
                  <a:pt x="20776" y="10493"/>
                </a:lnTo>
                <a:lnTo>
                  <a:pt x="20785" y="10502"/>
                </a:lnTo>
                <a:lnTo>
                  <a:pt x="20785" y="10510"/>
                </a:lnTo>
                <a:lnTo>
                  <a:pt x="20785" y="10519"/>
                </a:lnTo>
                <a:lnTo>
                  <a:pt x="20802" y="10546"/>
                </a:lnTo>
                <a:lnTo>
                  <a:pt x="20811" y="10563"/>
                </a:lnTo>
                <a:lnTo>
                  <a:pt x="20811" y="10572"/>
                </a:lnTo>
                <a:lnTo>
                  <a:pt x="20802" y="10590"/>
                </a:lnTo>
                <a:lnTo>
                  <a:pt x="20811" y="10616"/>
                </a:lnTo>
                <a:lnTo>
                  <a:pt x="20811" y="10625"/>
                </a:lnTo>
                <a:lnTo>
                  <a:pt x="20820" y="10660"/>
                </a:lnTo>
                <a:lnTo>
                  <a:pt x="20820" y="10678"/>
                </a:lnTo>
                <a:lnTo>
                  <a:pt x="20829" y="10687"/>
                </a:lnTo>
                <a:lnTo>
                  <a:pt x="20846" y="10713"/>
                </a:lnTo>
                <a:lnTo>
                  <a:pt x="20864" y="10749"/>
                </a:lnTo>
                <a:lnTo>
                  <a:pt x="20864" y="10766"/>
                </a:lnTo>
                <a:lnTo>
                  <a:pt x="20864" y="10802"/>
                </a:lnTo>
                <a:lnTo>
                  <a:pt x="20864" y="10819"/>
                </a:lnTo>
                <a:lnTo>
                  <a:pt x="20855" y="10819"/>
                </a:lnTo>
                <a:lnTo>
                  <a:pt x="20855" y="10828"/>
                </a:lnTo>
                <a:lnTo>
                  <a:pt x="20864" y="10855"/>
                </a:lnTo>
                <a:lnTo>
                  <a:pt x="20864" y="10872"/>
                </a:lnTo>
                <a:lnTo>
                  <a:pt x="20855" y="10881"/>
                </a:lnTo>
                <a:lnTo>
                  <a:pt x="20846" y="10899"/>
                </a:lnTo>
                <a:lnTo>
                  <a:pt x="20837" y="10908"/>
                </a:lnTo>
                <a:lnTo>
                  <a:pt x="20820" y="10908"/>
                </a:lnTo>
                <a:lnTo>
                  <a:pt x="20820" y="10899"/>
                </a:lnTo>
                <a:lnTo>
                  <a:pt x="20811" y="10899"/>
                </a:lnTo>
                <a:lnTo>
                  <a:pt x="20811" y="10916"/>
                </a:lnTo>
                <a:lnTo>
                  <a:pt x="20811" y="10943"/>
                </a:lnTo>
                <a:lnTo>
                  <a:pt x="20811" y="10952"/>
                </a:lnTo>
                <a:lnTo>
                  <a:pt x="20811" y="10960"/>
                </a:lnTo>
                <a:lnTo>
                  <a:pt x="20820" y="10960"/>
                </a:lnTo>
                <a:lnTo>
                  <a:pt x="20829" y="10960"/>
                </a:lnTo>
                <a:lnTo>
                  <a:pt x="20855" y="10969"/>
                </a:lnTo>
                <a:lnTo>
                  <a:pt x="20864" y="10978"/>
                </a:lnTo>
                <a:lnTo>
                  <a:pt x="20882" y="11005"/>
                </a:lnTo>
                <a:lnTo>
                  <a:pt x="20899" y="11005"/>
                </a:lnTo>
                <a:lnTo>
                  <a:pt x="20926" y="11022"/>
                </a:lnTo>
                <a:lnTo>
                  <a:pt x="20943" y="11022"/>
                </a:lnTo>
                <a:lnTo>
                  <a:pt x="20970" y="11022"/>
                </a:lnTo>
                <a:lnTo>
                  <a:pt x="20996" y="11031"/>
                </a:lnTo>
                <a:lnTo>
                  <a:pt x="21005" y="11022"/>
                </a:lnTo>
                <a:lnTo>
                  <a:pt x="21023" y="11022"/>
                </a:lnTo>
                <a:lnTo>
                  <a:pt x="21032" y="11022"/>
                </a:lnTo>
                <a:lnTo>
                  <a:pt x="21040" y="11022"/>
                </a:lnTo>
                <a:lnTo>
                  <a:pt x="21067" y="10996"/>
                </a:lnTo>
                <a:lnTo>
                  <a:pt x="21093" y="10978"/>
                </a:lnTo>
                <a:lnTo>
                  <a:pt x="21111" y="10978"/>
                </a:lnTo>
                <a:lnTo>
                  <a:pt x="21120" y="10978"/>
                </a:lnTo>
                <a:lnTo>
                  <a:pt x="21137" y="10969"/>
                </a:lnTo>
                <a:lnTo>
                  <a:pt x="21155" y="10943"/>
                </a:lnTo>
                <a:lnTo>
                  <a:pt x="21164" y="10934"/>
                </a:lnTo>
                <a:lnTo>
                  <a:pt x="21190" y="10934"/>
                </a:lnTo>
                <a:lnTo>
                  <a:pt x="21208" y="10934"/>
                </a:lnTo>
                <a:lnTo>
                  <a:pt x="21217" y="10934"/>
                </a:lnTo>
                <a:lnTo>
                  <a:pt x="21234" y="10925"/>
                </a:lnTo>
                <a:lnTo>
                  <a:pt x="21279" y="10925"/>
                </a:lnTo>
                <a:lnTo>
                  <a:pt x="21305" y="10925"/>
                </a:lnTo>
                <a:lnTo>
                  <a:pt x="21323" y="10925"/>
                </a:lnTo>
                <a:lnTo>
                  <a:pt x="21331" y="10925"/>
                </a:lnTo>
                <a:lnTo>
                  <a:pt x="21340" y="10934"/>
                </a:lnTo>
                <a:lnTo>
                  <a:pt x="21384" y="10925"/>
                </a:lnTo>
                <a:lnTo>
                  <a:pt x="21393" y="10925"/>
                </a:lnTo>
                <a:lnTo>
                  <a:pt x="21402" y="10925"/>
                </a:lnTo>
                <a:lnTo>
                  <a:pt x="21411" y="10934"/>
                </a:lnTo>
                <a:lnTo>
                  <a:pt x="21429" y="10925"/>
                </a:lnTo>
                <a:lnTo>
                  <a:pt x="21437" y="10925"/>
                </a:lnTo>
                <a:lnTo>
                  <a:pt x="21446" y="10925"/>
                </a:lnTo>
                <a:lnTo>
                  <a:pt x="21464" y="10908"/>
                </a:lnTo>
                <a:lnTo>
                  <a:pt x="21473" y="10890"/>
                </a:lnTo>
                <a:lnTo>
                  <a:pt x="21481" y="10863"/>
                </a:lnTo>
                <a:lnTo>
                  <a:pt x="21490" y="10855"/>
                </a:lnTo>
                <a:lnTo>
                  <a:pt x="21499" y="10855"/>
                </a:lnTo>
                <a:lnTo>
                  <a:pt x="21508" y="10846"/>
                </a:lnTo>
                <a:lnTo>
                  <a:pt x="21526" y="10846"/>
                </a:lnTo>
                <a:lnTo>
                  <a:pt x="21561" y="10819"/>
                </a:lnTo>
                <a:lnTo>
                  <a:pt x="21579" y="10819"/>
                </a:lnTo>
                <a:lnTo>
                  <a:pt x="21587" y="10810"/>
                </a:lnTo>
                <a:lnTo>
                  <a:pt x="21614" y="10793"/>
                </a:lnTo>
                <a:lnTo>
                  <a:pt x="21631" y="10793"/>
                </a:lnTo>
                <a:lnTo>
                  <a:pt x="21676" y="10802"/>
                </a:lnTo>
                <a:lnTo>
                  <a:pt x="21702" y="10793"/>
                </a:lnTo>
                <a:lnTo>
                  <a:pt x="21720" y="10793"/>
                </a:lnTo>
                <a:lnTo>
                  <a:pt x="21746" y="10784"/>
                </a:lnTo>
                <a:lnTo>
                  <a:pt x="21773" y="10775"/>
                </a:lnTo>
                <a:lnTo>
                  <a:pt x="21808" y="10766"/>
                </a:lnTo>
                <a:lnTo>
                  <a:pt x="21834" y="10749"/>
                </a:lnTo>
                <a:lnTo>
                  <a:pt x="21852" y="10749"/>
                </a:lnTo>
                <a:lnTo>
                  <a:pt x="21878" y="10740"/>
                </a:lnTo>
                <a:lnTo>
                  <a:pt x="21923" y="10740"/>
                </a:lnTo>
                <a:lnTo>
                  <a:pt x="21967" y="10740"/>
                </a:lnTo>
                <a:lnTo>
                  <a:pt x="21984" y="10740"/>
                </a:lnTo>
                <a:lnTo>
                  <a:pt x="21984" y="10731"/>
                </a:lnTo>
                <a:lnTo>
                  <a:pt x="21993" y="10731"/>
                </a:lnTo>
                <a:lnTo>
                  <a:pt x="22011" y="10731"/>
                </a:lnTo>
                <a:lnTo>
                  <a:pt x="22020" y="10740"/>
                </a:lnTo>
                <a:lnTo>
                  <a:pt x="22037" y="10749"/>
                </a:lnTo>
                <a:lnTo>
                  <a:pt x="22073" y="10775"/>
                </a:lnTo>
                <a:lnTo>
                  <a:pt x="22081" y="10775"/>
                </a:lnTo>
                <a:lnTo>
                  <a:pt x="22108" y="10766"/>
                </a:lnTo>
                <a:lnTo>
                  <a:pt x="22117" y="10766"/>
                </a:lnTo>
                <a:lnTo>
                  <a:pt x="22152" y="10784"/>
                </a:lnTo>
                <a:lnTo>
                  <a:pt x="22161" y="10784"/>
                </a:lnTo>
                <a:lnTo>
                  <a:pt x="22178" y="10784"/>
                </a:lnTo>
                <a:lnTo>
                  <a:pt x="22178" y="10793"/>
                </a:lnTo>
                <a:lnTo>
                  <a:pt x="22187" y="10793"/>
                </a:lnTo>
                <a:lnTo>
                  <a:pt x="22205" y="10810"/>
                </a:lnTo>
                <a:lnTo>
                  <a:pt x="22223" y="10819"/>
                </a:lnTo>
                <a:lnTo>
                  <a:pt x="22223" y="10828"/>
                </a:lnTo>
                <a:lnTo>
                  <a:pt x="22214" y="10837"/>
                </a:lnTo>
                <a:lnTo>
                  <a:pt x="22223" y="10855"/>
                </a:lnTo>
                <a:lnTo>
                  <a:pt x="22231" y="10863"/>
                </a:lnTo>
                <a:lnTo>
                  <a:pt x="22249" y="10872"/>
                </a:lnTo>
                <a:lnTo>
                  <a:pt x="22258" y="10872"/>
                </a:lnTo>
                <a:lnTo>
                  <a:pt x="22267" y="10881"/>
                </a:lnTo>
                <a:lnTo>
                  <a:pt x="22267" y="10890"/>
                </a:lnTo>
                <a:lnTo>
                  <a:pt x="22275" y="10908"/>
                </a:lnTo>
                <a:lnTo>
                  <a:pt x="22284" y="10916"/>
                </a:lnTo>
                <a:lnTo>
                  <a:pt x="22293" y="10925"/>
                </a:lnTo>
                <a:lnTo>
                  <a:pt x="22293" y="10934"/>
                </a:lnTo>
                <a:lnTo>
                  <a:pt x="22302" y="10952"/>
                </a:lnTo>
                <a:lnTo>
                  <a:pt x="22311" y="10969"/>
                </a:lnTo>
                <a:lnTo>
                  <a:pt x="22311" y="10987"/>
                </a:lnTo>
                <a:lnTo>
                  <a:pt x="22302" y="10978"/>
                </a:lnTo>
                <a:lnTo>
                  <a:pt x="22293" y="10978"/>
                </a:lnTo>
                <a:lnTo>
                  <a:pt x="22293" y="10987"/>
                </a:lnTo>
                <a:lnTo>
                  <a:pt x="22302" y="10987"/>
                </a:lnTo>
                <a:lnTo>
                  <a:pt x="22311" y="10996"/>
                </a:lnTo>
                <a:lnTo>
                  <a:pt x="22320" y="10996"/>
                </a:lnTo>
                <a:lnTo>
                  <a:pt x="22328" y="11013"/>
                </a:lnTo>
                <a:lnTo>
                  <a:pt x="22337" y="11013"/>
                </a:lnTo>
                <a:lnTo>
                  <a:pt x="22337" y="11005"/>
                </a:lnTo>
                <a:lnTo>
                  <a:pt x="22346" y="11013"/>
                </a:lnTo>
                <a:lnTo>
                  <a:pt x="22355" y="11013"/>
                </a:lnTo>
                <a:lnTo>
                  <a:pt x="22346" y="10996"/>
                </a:lnTo>
                <a:lnTo>
                  <a:pt x="22346" y="10987"/>
                </a:lnTo>
                <a:lnTo>
                  <a:pt x="22355" y="10987"/>
                </a:lnTo>
                <a:lnTo>
                  <a:pt x="22364" y="10969"/>
                </a:lnTo>
                <a:lnTo>
                  <a:pt x="22381" y="10943"/>
                </a:lnTo>
                <a:lnTo>
                  <a:pt x="22390" y="10934"/>
                </a:lnTo>
                <a:lnTo>
                  <a:pt x="22399" y="10925"/>
                </a:lnTo>
                <a:lnTo>
                  <a:pt x="22408" y="10925"/>
                </a:lnTo>
                <a:lnTo>
                  <a:pt x="22425" y="10916"/>
                </a:lnTo>
                <a:lnTo>
                  <a:pt x="22434" y="10916"/>
                </a:lnTo>
                <a:lnTo>
                  <a:pt x="22434" y="10908"/>
                </a:lnTo>
                <a:lnTo>
                  <a:pt x="22443" y="10908"/>
                </a:lnTo>
                <a:lnTo>
                  <a:pt x="22452" y="10890"/>
                </a:lnTo>
                <a:lnTo>
                  <a:pt x="22461" y="10872"/>
                </a:lnTo>
                <a:lnTo>
                  <a:pt x="22470" y="10863"/>
                </a:lnTo>
                <a:lnTo>
                  <a:pt x="22478" y="10855"/>
                </a:lnTo>
                <a:lnTo>
                  <a:pt x="22487" y="10837"/>
                </a:lnTo>
                <a:lnTo>
                  <a:pt x="22487" y="10828"/>
                </a:lnTo>
                <a:lnTo>
                  <a:pt x="22487" y="10819"/>
                </a:lnTo>
                <a:lnTo>
                  <a:pt x="22487" y="10828"/>
                </a:lnTo>
                <a:lnTo>
                  <a:pt x="22496" y="10837"/>
                </a:lnTo>
                <a:lnTo>
                  <a:pt x="22505" y="10863"/>
                </a:lnTo>
                <a:lnTo>
                  <a:pt x="22496" y="10863"/>
                </a:lnTo>
                <a:lnTo>
                  <a:pt x="22487" y="10872"/>
                </a:lnTo>
                <a:lnTo>
                  <a:pt x="22487" y="10881"/>
                </a:lnTo>
                <a:lnTo>
                  <a:pt x="22496" y="10890"/>
                </a:lnTo>
                <a:lnTo>
                  <a:pt x="22496" y="10899"/>
                </a:lnTo>
                <a:lnTo>
                  <a:pt x="22487" y="10908"/>
                </a:lnTo>
                <a:lnTo>
                  <a:pt x="22478" y="10925"/>
                </a:lnTo>
                <a:lnTo>
                  <a:pt x="22461" y="10952"/>
                </a:lnTo>
                <a:lnTo>
                  <a:pt x="22461" y="10960"/>
                </a:lnTo>
                <a:lnTo>
                  <a:pt x="22461" y="10969"/>
                </a:lnTo>
                <a:lnTo>
                  <a:pt x="22461" y="10978"/>
                </a:lnTo>
                <a:lnTo>
                  <a:pt x="22461" y="10987"/>
                </a:lnTo>
                <a:lnTo>
                  <a:pt x="22461" y="10996"/>
                </a:lnTo>
                <a:lnTo>
                  <a:pt x="22461" y="11013"/>
                </a:lnTo>
                <a:lnTo>
                  <a:pt x="22452" y="11013"/>
                </a:lnTo>
                <a:lnTo>
                  <a:pt x="22443" y="11013"/>
                </a:lnTo>
                <a:lnTo>
                  <a:pt x="22434" y="11013"/>
                </a:lnTo>
                <a:lnTo>
                  <a:pt x="22425" y="11013"/>
                </a:lnTo>
                <a:lnTo>
                  <a:pt x="22417" y="11040"/>
                </a:lnTo>
                <a:lnTo>
                  <a:pt x="22425" y="11040"/>
                </a:lnTo>
                <a:lnTo>
                  <a:pt x="22434" y="11040"/>
                </a:lnTo>
                <a:lnTo>
                  <a:pt x="22452" y="11031"/>
                </a:lnTo>
                <a:lnTo>
                  <a:pt x="22461" y="11031"/>
                </a:lnTo>
                <a:lnTo>
                  <a:pt x="22470" y="11031"/>
                </a:lnTo>
                <a:lnTo>
                  <a:pt x="22478" y="11031"/>
                </a:lnTo>
                <a:lnTo>
                  <a:pt x="22496" y="10996"/>
                </a:lnTo>
                <a:lnTo>
                  <a:pt x="22496" y="10978"/>
                </a:lnTo>
                <a:lnTo>
                  <a:pt x="22505" y="10960"/>
                </a:lnTo>
                <a:lnTo>
                  <a:pt x="22505" y="10952"/>
                </a:lnTo>
                <a:lnTo>
                  <a:pt x="22514" y="10960"/>
                </a:lnTo>
                <a:lnTo>
                  <a:pt x="22523" y="10969"/>
                </a:lnTo>
                <a:lnTo>
                  <a:pt x="22531" y="10987"/>
                </a:lnTo>
                <a:lnTo>
                  <a:pt x="22540" y="10996"/>
                </a:lnTo>
                <a:lnTo>
                  <a:pt x="22540" y="11022"/>
                </a:lnTo>
                <a:lnTo>
                  <a:pt x="22531" y="11049"/>
                </a:lnTo>
                <a:lnTo>
                  <a:pt x="22523" y="11058"/>
                </a:lnTo>
                <a:lnTo>
                  <a:pt x="22514" y="11066"/>
                </a:lnTo>
                <a:lnTo>
                  <a:pt x="22531" y="11075"/>
                </a:lnTo>
                <a:lnTo>
                  <a:pt x="22540" y="11075"/>
                </a:lnTo>
                <a:lnTo>
                  <a:pt x="22558" y="11066"/>
                </a:lnTo>
                <a:lnTo>
                  <a:pt x="22567" y="11066"/>
                </a:lnTo>
                <a:lnTo>
                  <a:pt x="22567" y="11058"/>
                </a:lnTo>
                <a:lnTo>
                  <a:pt x="22575" y="11058"/>
                </a:lnTo>
                <a:lnTo>
                  <a:pt x="22584" y="11049"/>
                </a:lnTo>
                <a:lnTo>
                  <a:pt x="22593" y="11049"/>
                </a:lnTo>
                <a:lnTo>
                  <a:pt x="22602" y="11058"/>
                </a:lnTo>
                <a:lnTo>
                  <a:pt x="22593" y="11058"/>
                </a:lnTo>
                <a:lnTo>
                  <a:pt x="22593" y="11066"/>
                </a:lnTo>
                <a:lnTo>
                  <a:pt x="22584" y="11066"/>
                </a:lnTo>
                <a:lnTo>
                  <a:pt x="22575" y="11066"/>
                </a:lnTo>
                <a:lnTo>
                  <a:pt x="22575" y="11075"/>
                </a:lnTo>
                <a:lnTo>
                  <a:pt x="22593" y="11084"/>
                </a:lnTo>
                <a:lnTo>
                  <a:pt x="22611" y="11102"/>
                </a:lnTo>
                <a:lnTo>
                  <a:pt x="22611" y="11110"/>
                </a:lnTo>
                <a:lnTo>
                  <a:pt x="22628" y="11137"/>
                </a:lnTo>
                <a:lnTo>
                  <a:pt x="22637" y="11155"/>
                </a:lnTo>
                <a:lnTo>
                  <a:pt x="22637" y="11163"/>
                </a:lnTo>
                <a:lnTo>
                  <a:pt x="22628" y="11181"/>
                </a:lnTo>
                <a:lnTo>
                  <a:pt x="22628" y="11190"/>
                </a:lnTo>
                <a:lnTo>
                  <a:pt x="22628" y="11199"/>
                </a:lnTo>
                <a:lnTo>
                  <a:pt x="22628" y="11208"/>
                </a:lnTo>
                <a:lnTo>
                  <a:pt x="22637" y="11216"/>
                </a:lnTo>
                <a:lnTo>
                  <a:pt x="22664" y="11243"/>
                </a:lnTo>
                <a:lnTo>
                  <a:pt x="22672" y="11261"/>
                </a:lnTo>
                <a:lnTo>
                  <a:pt x="22690" y="11269"/>
                </a:lnTo>
                <a:lnTo>
                  <a:pt x="22725" y="11278"/>
                </a:lnTo>
                <a:lnTo>
                  <a:pt x="22734" y="11287"/>
                </a:lnTo>
                <a:lnTo>
                  <a:pt x="22752" y="11305"/>
                </a:lnTo>
                <a:lnTo>
                  <a:pt x="22761" y="11305"/>
                </a:lnTo>
                <a:lnTo>
                  <a:pt x="22770" y="11305"/>
                </a:lnTo>
                <a:lnTo>
                  <a:pt x="22778" y="11296"/>
                </a:lnTo>
                <a:lnTo>
                  <a:pt x="22787" y="11296"/>
                </a:lnTo>
                <a:lnTo>
                  <a:pt x="22805" y="11305"/>
                </a:lnTo>
                <a:lnTo>
                  <a:pt x="22822" y="11305"/>
                </a:lnTo>
                <a:lnTo>
                  <a:pt x="22831" y="11305"/>
                </a:lnTo>
                <a:lnTo>
                  <a:pt x="22840" y="11313"/>
                </a:lnTo>
                <a:lnTo>
                  <a:pt x="22858" y="11322"/>
                </a:lnTo>
                <a:lnTo>
                  <a:pt x="22875" y="11322"/>
                </a:lnTo>
                <a:lnTo>
                  <a:pt x="22884" y="11331"/>
                </a:lnTo>
                <a:lnTo>
                  <a:pt x="22893" y="11331"/>
                </a:lnTo>
                <a:lnTo>
                  <a:pt x="22911" y="11340"/>
                </a:lnTo>
                <a:lnTo>
                  <a:pt x="22920" y="11340"/>
                </a:lnTo>
                <a:lnTo>
                  <a:pt x="22928" y="11331"/>
                </a:lnTo>
                <a:lnTo>
                  <a:pt x="22946" y="11313"/>
                </a:lnTo>
                <a:lnTo>
                  <a:pt x="22964" y="11305"/>
                </a:lnTo>
                <a:lnTo>
                  <a:pt x="22972" y="11296"/>
                </a:lnTo>
                <a:lnTo>
                  <a:pt x="22981" y="11296"/>
                </a:lnTo>
                <a:lnTo>
                  <a:pt x="22990" y="11287"/>
                </a:lnTo>
                <a:lnTo>
                  <a:pt x="22981" y="11287"/>
                </a:lnTo>
                <a:lnTo>
                  <a:pt x="22972" y="11278"/>
                </a:lnTo>
                <a:lnTo>
                  <a:pt x="22981" y="11278"/>
                </a:lnTo>
                <a:lnTo>
                  <a:pt x="23008" y="11261"/>
                </a:lnTo>
                <a:lnTo>
                  <a:pt x="23017" y="11269"/>
                </a:lnTo>
                <a:lnTo>
                  <a:pt x="23025" y="11278"/>
                </a:lnTo>
                <a:lnTo>
                  <a:pt x="23017" y="11287"/>
                </a:lnTo>
                <a:lnTo>
                  <a:pt x="23017" y="11296"/>
                </a:lnTo>
                <a:lnTo>
                  <a:pt x="23008" y="11296"/>
                </a:lnTo>
                <a:lnTo>
                  <a:pt x="22999" y="11305"/>
                </a:lnTo>
                <a:lnTo>
                  <a:pt x="22999" y="11296"/>
                </a:lnTo>
                <a:lnTo>
                  <a:pt x="23008" y="11305"/>
                </a:lnTo>
                <a:lnTo>
                  <a:pt x="23017" y="11313"/>
                </a:lnTo>
                <a:lnTo>
                  <a:pt x="23025" y="11305"/>
                </a:lnTo>
                <a:lnTo>
                  <a:pt x="23034" y="11296"/>
                </a:lnTo>
                <a:lnTo>
                  <a:pt x="23034" y="11287"/>
                </a:lnTo>
                <a:lnTo>
                  <a:pt x="23043" y="11287"/>
                </a:lnTo>
                <a:lnTo>
                  <a:pt x="23052" y="11296"/>
                </a:lnTo>
                <a:lnTo>
                  <a:pt x="23052" y="11305"/>
                </a:lnTo>
                <a:lnTo>
                  <a:pt x="23043" y="11313"/>
                </a:lnTo>
                <a:lnTo>
                  <a:pt x="23052" y="11322"/>
                </a:lnTo>
                <a:lnTo>
                  <a:pt x="23061" y="11331"/>
                </a:lnTo>
                <a:lnTo>
                  <a:pt x="23069" y="11331"/>
                </a:lnTo>
                <a:lnTo>
                  <a:pt x="23078" y="11340"/>
                </a:lnTo>
                <a:lnTo>
                  <a:pt x="23087" y="11349"/>
                </a:lnTo>
                <a:lnTo>
                  <a:pt x="23096" y="11340"/>
                </a:lnTo>
                <a:lnTo>
                  <a:pt x="23105" y="11349"/>
                </a:lnTo>
                <a:lnTo>
                  <a:pt x="23114" y="11366"/>
                </a:lnTo>
                <a:lnTo>
                  <a:pt x="23122" y="11366"/>
                </a:lnTo>
                <a:lnTo>
                  <a:pt x="23122" y="11358"/>
                </a:lnTo>
                <a:lnTo>
                  <a:pt x="23122" y="11340"/>
                </a:lnTo>
                <a:lnTo>
                  <a:pt x="23114" y="11349"/>
                </a:lnTo>
                <a:lnTo>
                  <a:pt x="23114" y="11340"/>
                </a:lnTo>
                <a:lnTo>
                  <a:pt x="23105" y="11340"/>
                </a:lnTo>
                <a:lnTo>
                  <a:pt x="23105" y="11331"/>
                </a:lnTo>
                <a:lnTo>
                  <a:pt x="23114" y="11331"/>
                </a:lnTo>
                <a:lnTo>
                  <a:pt x="23122" y="11331"/>
                </a:lnTo>
                <a:lnTo>
                  <a:pt x="23149" y="11331"/>
                </a:lnTo>
                <a:lnTo>
                  <a:pt x="23193" y="11287"/>
                </a:lnTo>
                <a:lnTo>
                  <a:pt x="23211" y="11278"/>
                </a:lnTo>
                <a:lnTo>
                  <a:pt x="23228" y="11269"/>
                </a:lnTo>
                <a:lnTo>
                  <a:pt x="23246" y="11261"/>
                </a:lnTo>
                <a:lnTo>
                  <a:pt x="23255" y="11261"/>
                </a:lnTo>
                <a:lnTo>
                  <a:pt x="23308" y="11252"/>
                </a:lnTo>
                <a:lnTo>
                  <a:pt x="23334" y="11252"/>
                </a:lnTo>
                <a:lnTo>
                  <a:pt x="23343" y="11252"/>
                </a:lnTo>
                <a:lnTo>
                  <a:pt x="23352" y="11252"/>
                </a:lnTo>
                <a:lnTo>
                  <a:pt x="23361" y="11234"/>
                </a:lnTo>
                <a:lnTo>
                  <a:pt x="23369" y="11234"/>
                </a:lnTo>
                <a:lnTo>
                  <a:pt x="23378" y="11234"/>
                </a:lnTo>
                <a:lnTo>
                  <a:pt x="23378" y="11225"/>
                </a:lnTo>
                <a:lnTo>
                  <a:pt x="23378" y="11216"/>
                </a:lnTo>
                <a:lnTo>
                  <a:pt x="23378" y="11208"/>
                </a:lnTo>
                <a:lnTo>
                  <a:pt x="23378" y="11190"/>
                </a:lnTo>
                <a:lnTo>
                  <a:pt x="23378" y="11172"/>
                </a:lnTo>
                <a:lnTo>
                  <a:pt x="23378" y="11163"/>
                </a:lnTo>
                <a:lnTo>
                  <a:pt x="23387" y="11146"/>
                </a:lnTo>
                <a:lnTo>
                  <a:pt x="23387" y="11137"/>
                </a:lnTo>
                <a:lnTo>
                  <a:pt x="23396" y="11110"/>
                </a:lnTo>
                <a:lnTo>
                  <a:pt x="23396" y="11102"/>
                </a:lnTo>
                <a:lnTo>
                  <a:pt x="23396" y="11084"/>
                </a:lnTo>
                <a:lnTo>
                  <a:pt x="23405" y="11075"/>
                </a:lnTo>
                <a:lnTo>
                  <a:pt x="23414" y="11066"/>
                </a:lnTo>
                <a:lnTo>
                  <a:pt x="23422" y="11040"/>
                </a:lnTo>
                <a:lnTo>
                  <a:pt x="23431" y="11031"/>
                </a:lnTo>
                <a:lnTo>
                  <a:pt x="23440" y="11031"/>
                </a:lnTo>
                <a:lnTo>
                  <a:pt x="23431" y="11031"/>
                </a:lnTo>
                <a:lnTo>
                  <a:pt x="23431" y="11022"/>
                </a:lnTo>
                <a:lnTo>
                  <a:pt x="23440" y="11022"/>
                </a:lnTo>
                <a:lnTo>
                  <a:pt x="23440" y="11013"/>
                </a:lnTo>
                <a:lnTo>
                  <a:pt x="23440" y="10996"/>
                </a:lnTo>
                <a:lnTo>
                  <a:pt x="23449" y="10978"/>
                </a:lnTo>
                <a:lnTo>
                  <a:pt x="23449" y="10969"/>
                </a:lnTo>
                <a:lnTo>
                  <a:pt x="23458" y="10960"/>
                </a:lnTo>
                <a:lnTo>
                  <a:pt x="23467" y="10952"/>
                </a:lnTo>
                <a:lnTo>
                  <a:pt x="23475" y="10943"/>
                </a:lnTo>
                <a:lnTo>
                  <a:pt x="23467" y="10934"/>
                </a:lnTo>
                <a:lnTo>
                  <a:pt x="23475" y="10934"/>
                </a:lnTo>
                <a:lnTo>
                  <a:pt x="23475" y="10925"/>
                </a:lnTo>
                <a:lnTo>
                  <a:pt x="23484" y="10908"/>
                </a:lnTo>
                <a:lnTo>
                  <a:pt x="23475" y="10899"/>
                </a:lnTo>
                <a:lnTo>
                  <a:pt x="23484" y="10899"/>
                </a:lnTo>
                <a:lnTo>
                  <a:pt x="23493" y="10890"/>
                </a:lnTo>
                <a:lnTo>
                  <a:pt x="23493" y="10881"/>
                </a:lnTo>
                <a:lnTo>
                  <a:pt x="23502" y="10872"/>
                </a:lnTo>
                <a:lnTo>
                  <a:pt x="23502" y="10863"/>
                </a:lnTo>
                <a:lnTo>
                  <a:pt x="23519" y="10846"/>
                </a:lnTo>
                <a:lnTo>
                  <a:pt x="23528" y="10837"/>
                </a:lnTo>
                <a:lnTo>
                  <a:pt x="23546" y="10837"/>
                </a:lnTo>
                <a:lnTo>
                  <a:pt x="23546" y="10828"/>
                </a:lnTo>
                <a:lnTo>
                  <a:pt x="23537" y="10828"/>
                </a:lnTo>
                <a:lnTo>
                  <a:pt x="23546" y="10828"/>
                </a:lnTo>
                <a:lnTo>
                  <a:pt x="23546" y="10819"/>
                </a:lnTo>
                <a:lnTo>
                  <a:pt x="23555" y="10819"/>
                </a:lnTo>
                <a:lnTo>
                  <a:pt x="23564" y="10810"/>
                </a:lnTo>
                <a:lnTo>
                  <a:pt x="23572" y="10802"/>
                </a:lnTo>
                <a:lnTo>
                  <a:pt x="23572" y="10793"/>
                </a:lnTo>
                <a:lnTo>
                  <a:pt x="23572" y="10775"/>
                </a:lnTo>
                <a:lnTo>
                  <a:pt x="23590" y="10757"/>
                </a:lnTo>
                <a:lnTo>
                  <a:pt x="23599" y="10731"/>
                </a:lnTo>
                <a:lnTo>
                  <a:pt x="23599" y="10705"/>
                </a:lnTo>
                <a:lnTo>
                  <a:pt x="23608" y="10696"/>
                </a:lnTo>
                <a:lnTo>
                  <a:pt x="23608" y="10687"/>
                </a:lnTo>
                <a:lnTo>
                  <a:pt x="23608" y="10669"/>
                </a:lnTo>
                <a:lnTo>
                  <a:pt x="23608" y="10660"/>
                </a:lnTo>
                <a:lnTo>
                  <a:pt x="23616" y="10625"/>
                </a:lnTo>
                <a:lnTo>
                  <a:pt x="23616" y="10607"/>
                </a:lnTo>
                <a:lnTo>
                  <a:pt x="23625" y="10599"/>
                </a:lnTo>
                <a:lnTo>
                  <a:pt x="23625" y="10572"/>
                </a:lnTo>
                <a:lnTo>
                  <a:pt x="23625" y="10554"/>
                </a:lnTo>
                <a:lnTo>
                  <a:pt x="23634" y="10537"/>
                </a:lnTo>
                <a:lnTo>
                  <a:pt x="23652" y="10519"/>
                </a:lnTo>
                <a:lnTo>
                  <a:pt x="23652" y="10502"/>
                </a:lnTo>
                <a:lnTo>
                  <a:pt x="23643" y="10493"/>
                </a:lnTo>
                <a:close/>
                <a:moveTo>
                  <a:pt x="23634" y="10413"/>
                </a:moveTo>
                <a:lnTo>
                  <a:pt x="23634" y="10422"/>
                </a:lnTo>
                <a:lnTo>
                  <a:pt x="23634" y="10431"/>
                </a:lnTo>
                <a:lnTo>
                  <a:pt x="23643" y="10404"/>
                </a:lnTo>
                <a:lnTo>
                  <a:pt x="23634" y="10404"/>
                </a:lnTo>
                <a:close/>
                <a:moveTo>
                  <a:pt x="23255" y="11437"/>
                </a:moveTo>
                <a:lnTo>
                  <a:pt x="23246" y="11437"/>
                </a:lnTo>
                <a:lnTo>
                  <a:pt x="23237" y="11419"/>
                </a:lnTo>
                <a:lnTo>
                  <a:pt x="23228" y="11419"/>
                </a:lnTo>
                <a:lnTo>
                  <a:pt x="23228" y="11428"/>
                </a:lnTo>
                <a:lnTo>
                  <a:pt x="23219" y="11428"/>
                </a:lnTo>
                <a:lnTo>
                  <a:pt x="23219" y="11437"/>
                </a:lnTo>
                <a:lnTo>
                  <a:pt x="23228" y="11437"/>
                </a:lnTo>
                <a:lnTo>
                  <a:pt x="23228" y="11446"/>
                </a:lnTo>
                <a:lnTo>
                  <a:pt x="23237" y="11455"/>
                </a:lnTo>
                <a:lnTo>
                  <a:pt x="23237" y="11464"/>
                </a:lnTo>
                <a:lnTo>
                  <a:pt x="23246" y="11464"/>
                </a:lnTo>
                <a:lnTo>
                  <a:pt x="23255" y="11464"/>
                </a:lnTo>
                <a:lnTo>
                  <a:pt x="23255" y="11455"/>
                </a:lnTo>
                <a:lnTo>
                  <a:pt x="23264" y="11455"/>
                </a:lnTo>
                <a:lnTo>
                  <a:pt x="23255" y="11455"/>
                </a:lnTo>
                <a:lnTo>
                  <a:pt x="23255" y="11446"/>
                </a:lnTo>
                <a:close/>
                <a:moveTo>
                  <a:pt x="23264" y="11472"/>
                </a:moveTo>
                <a:lnTo>
                  <a:pt x="23255" y="11472"/>
                </a:lnTo>
                <a:lnTo>
                  <a:pt x="23237" y="11472"/>
                </a:lnTo>
                <a:lnTo>
                  <a:pt x="23237" y="11481"/>
                </a:lnTo>
                <a:lnTo>
                  <a:pt x="23246" y="11481"/>
                </a:lnTo>
                <a:lnTo>
                  <a:pt x="23255" y="11481"/>
                </a:lnTo>
                <a:lnTo>
                  <a:pt x="23264" y="11481"/>
                </a:lnTo>
                <a:lnTo>
                  <a:pt x="23272" y="11481"/>
                </a:lnTo>
                <a:close/>
                <a:moveTo>
                  <a:pt x="23643" y="9195"/>
                </a:moveTo>
                <a:lnTo>
                  <a:pt x="23625" y="9187"/>
                </a:lnTo>
                <a:lnTo>
                  <a:pt x="23616" y="9178"/>
                </a:lnTo>
                <a:lnTo>
                  <a:pt x="23616" y="9187"/>
                </a:lnTo>
                <a:lnTo>
                  <a:pt x="23625" y="9187"/>
                </a:lnTo>
                <a:lnTo>
                  <a:pt x="23625" y="9195"/>
                </a:lnTo>
                <a:lnTo>
                  <a:pt x="23634" y="9195"/>
                </a:lnTo>
                <a:lnTo>
                  <a:pt x="23643" y="9204"/>
                </a:lnTo>
                <a:lnTo>
                  <a:pt x="23652" y="9204"/>
                </a:lnTo>
                <a:lnTo>
                  <a:pt x="23661" y="9204"/>
                </a:lnTo>
                <a:lnTo>
                  <a:pt x="23652" y="9195"/>
                </a:lnTo>
                <a:close/>
                <a:moveTo>
                  <a:pt x="23255" y="11490"/>
                </a:moveTo>
                <a:lnTo>
                  <a:pt x="23246" y="11490"/>
                </a:lnTo>
                <a:close/>
                <a:moveTo>
                  <a:pt x="23052" y="11305"/>
                </a:moveTo>
                <a:lnTo>
                  <a:pt x="23043" y="11296"/>
                </a:lnTo>
                <a:lnTo>
                  <a:pt x="23034" y="11296"/>
                </a:lnTo>
                <a:lnTo>
                  <a:pt x="23034" y="11305"/>
                </a:lnTo>
                <a:lnTo>
                  <a:pt x="23043" y="11305"/>
                </a:lnTo>
                <a:close/>
                <a:moveTo>
                  <a:pt x="23802" y="8860"/>
                </a:moveTo>
                <a:lnTo>
                  <a:pt x="23802" y="8869"/>
                </a:lnTo>
                <a:lnTo>
                  <a:pt x="23811" y="8869"/>
                </a:lnTo>
                <a:close/>
                <a:moveTo>
                  <a:pt x="23819" y="8825"/>
                </a:moveTo>
                <a:lnTo>
                  <a:pt x="23811" y="8816"/>
                </a:lnTo>
                <a:lnTo>
                  <a:pt x="23802" y="8816"/>
                </a:lnTo>
                <a:lnTo>
                  <a:pt x="23802" y="8807"/>
                </a:lnTo>
                <a:lnTo>
                  <a:pt x="23793" y="8807"/>
                </a:lnTo>
                <a:lnTo>
                  <a:pt x="23784" y="8798"/>
                </a:lnTo>
                <a:lnTo>
                  <a:pt x="23775" y="8789"/>
                </a:lnTo>
                <a:lnTo>
                  <a:pt x="23766" y="8781"/>
                </a:lnTo>
                <a:lnTo>
                  <a:pt x="23766" y="8772"/>
                </a:lnTo>
                <a:lnTo>
                  <a:pt x="23758" y="8763"/>
                </a:lnTo>
                <a:lnTo>
                  <a:pt x="23749" y="8754"/>
                </a:lnTo>
                <a:lnTo>
                  <a:pt x="23740" y="8754"/>
                </a:lnTo>
                <a:lnTo>
                  <a:pt x="23731" y="8754"/>
                </a:lnTo>
                <a:lnTo>
                  <a:pt x="23731" y="8745"/>
                </a:lnTo>
                <a:lnTo>
                  <a:pt x="23731" y="8754"/>
                </a:lnTo>
                <a:lnTo>
                  <a:pt x="23731" y="8772"/>
                </a:lnTo>
                <a:lnTo>
                  <a:pt x="23731" y="8781"/>
                </a:lnTo>
                <a:lnTo>
                  <a:pt x="23731" y="8789"/>
                </a:lnTo>
                <a:lnTo>
                  <a:pt x="23740" y="8798"/>
                </a:lnTo>
                <a:lnTo>
                  <a:pt x="23749" y="8798"/>
                </a:lnTo>
                <a:lnTo>
                  <a:pt x="23749" y="8807"/>
                </a:lnTo>
                <a:lnTo>
                  <a:pt x="23758" y="8807"/>
                </a:lnTo>
                <a:lnTo>
                  <a:pt x="23766" y="8816"/>
                </a:lnTo>
                <a:lnTo>
                  <a:pt x="23766" y="8825"/>
                </a:lnTo>
                <a:lnTo>
                  <a:pt x="23766" y="8833"/>
                </a:lnTo>
                <a:lnTo>
                  <a:pt x="23775" y="8842"/>
                </a:lnTo>
                <a:lnTo>
                  <a:pt x="23784" y="8851"/>
                </a:lnTo>
                <a:lnTo>
                  <a:pt x="23793" y="8851"/>
                </a:lnTo>
                <a:lnTo>
                  <a:pt x="23802" y="8851"/>
                </a:lnTo>
                <a:lnTo>
                  <a:pt x="23811" y="8851"/>
                </a:lnTo>
                <a:lnTo>
                  <a:pt x="23819" y="8842"/>
                </a:lnTo>
                <a:lnTo>
                  <a:pt x="23819" y="8851"/>
                </a:lnTo>
                <a:lnTo>
                  <a:pt x="23819" y="8842"/>
                </a:lnTo>
                <a:lnTo>
                  <a:pt x="23819" y="8833"/>
                </a:lnTo>
                <a:close/>
                <a:moveTo>
                  <a:pt x="23740" y="4386"/>
                </a:moveTo>
                <a:lnTo>
                  <a:pt x="23722" y="4413"/>
                </a:lnTo>
                <a:lnTo>
                  <a:pt x="23722" y="4422"/>
                </a:lnTo>
                <a:lnTo>
                  <a:pt x="23731" y="4422"/>
                </a:lnTo>
                <a:lnTo>
                  <a:pt x="23740" y="4422"/>
                </a:lnTo>
                <a:lnTo>
                  <a:pt x="23740" y="4413"/>
                </a:lnTo>
                <a:lnTo>
                  <a:pt x="23740" y="4404"/>
                </a:lnTo>
                <a:lnTo>
                  <a:pt x="23740" y="4395"/>
                </a:lnTo>
                <a:close/>
                <a:moveTo>
                  <a:pt x="23652" y="8648"/>
                </a:moveTo>
                <a:lnTo>
                  <a:pt x="23643" y="8648"/>
                </a:lnTo>
                <a:close/>
                <a:moveTo>
                  <a:pt x="23793" y="4272"/>
                </a:moveTo>
                <a:lnTo>
                  <a:pt x="23802" y="4272"/>
                </a:lnTo>
                <a:lnTo>
                  <a:pt x="23802" y="4263"/>
                </a:lnTo>
                <a:lnTo>
                  <a:pt x="23793" y="4263"/>
                </a:lnTo>
                <a:lnTo>
                  <a:pt x="23784" y="4263"/>
                </a:lnTo>
                <a:lnTo>
                  <a:pt x="23784" y="4272"/>
                </a:lnTo>
                <a:close/>
                <a:moveTo>
                  <a:pt x="23731" y="8728"/>
                </a:moveTo>
                <a:lnTo>
                  <a:pt x="23731" y="8719"/>
                </a:lnTo>
                <a:lnTo>
                  <a:pt x="23722" y="8719"/>
                </a:lnTo>
                <a:lnTo>
                  <a:pt x="23714" y="8728"/>
                </a:lnTo>
                <a:lnTo>
                  <a:pt x="23722" y="8728"/>
                </a:lnTo>
                <a:lnTo>
                  <a:pt x="23722" y="8736"/>
                </a:lnTo>
                <a:lnTo>
                  <a:pt x="23722" y="8745"/>
                </a:lnTo>
                <a:lnTo>
                  <a:pt x="23731" y="8745"/>
                </a:lnTo>
                <a:lnTo>
                  <a:pt x="23731" y="8736"/>
                </a:lnTo>
                <a:close/>
                <a:moveTo>
                  <a:pt x="23687" y="4466"/>
                </a:moveTo>
                <a:lnTo>
                  <a:pt x="23696" y="4457"/>
                </a:lnTo>
                <a:lnTo>
                  <a:pt x="23687" y="4457"/>
                </a:lnTo>
                <a:lnTo>
                  <a:pt x="23687" y="4466"/>
                </a:lnTo>
                <a:lnTo>
                  <a:pt x="23678" y="4466"/>
                </a:lnTo>
                <a:lnTo>
                  <a:pt x="23678" y="4475"/>
                </a:lnTo>
                <a:close/>
                <a:moveTo>
                  <a:pt x="23687" y="9178"/>
                </a:moveTo>
                <a:lnTo>
                  <a:pt x="23687" y="9187"/>
                </a:lnTo>
                <a:lnTo>
                  <a:pt x="23678" y="9187"/>
                </a:lnTo>
                <a:lnTo>
                  <a:pt x="23687" y="9187"/>
                </a:lnTo>
                <a:lnTo>
                  <a:pt x="23696" y="9187"/>
                </a:lnTo>
                <a:close/>
                <a:moveTo>
                  <a:pt x="23828" y="4280"/>
                </a:moveTo>
                <a:lnTo>
                  <a:pt x="23819" y="4289"/>
                </a:lnTo>
                <a:lnTo>
                  <a:pt x="23811" y="4307"/>
                </a:lnTo>
                <a:lnTo>
                  <a:pt x="23802" y="4316"/>
                </a:lnTo>
                <a:lnTo>
                  <a:pt x="23784" y="4316"/>
                </a:lnTo>
                <a:lnTo>
                  <a:pt x="23775" y="4325"/>
                </a:lnTo>
                <a:lnTo>
                  <a:pt x="23766" y="4325"/>
                </a:lnTo>
                <a:lnTo>
                  <a:pt x="23766" y="4333"/>
                </a:lnTo>
                <a:lnTo>
                  <a:pt x="23766" y="4342"/>
                </a:lnTo>
                <a:lnTo>
                  <a:pt x="23775" y="4342"/>
                </a:lnTo>
                <a:lnTo>
                  <a:pt x="23784" y="4351"/>
                </a:lnTo>
                <a:lnTo>
                  <a:pt x="23784" y="4342"/>
                </a:lnTo>
                <a:lnTo>
                  <a:pt x="23793" y="4342"/>
                </a:lnTo>
                <a:lnTo>
                  <a:pt x="23793" y="4333"/>
                </a:lnTo>
                <a:lnTo>
                  <a:pt x="23811" y="4333"/>
                </a:lnTo>
                <a:lnTo>
                  <a:pt x="23819" y="4325"/>
                </a:lnTo>
                <a:lnTo>
                  <a:pt x="23828" y="4307"/>
                </a:lnTo>
                <a:lnTo>
                  <a:pt x="23828" y="4298"/>
                </a:lnTo>
                <a:lnTo>
                  <a:pt x="23837" y="4289"/>
                </a:lnTo>
                <a:close/>
                <a:moveTo>
                  <a:pt x="20361" y="8136"/>
                </a:moveTo>
                <a:lnTo>
                  <a:pt x="20352" y="8136"/>
                </a:lnTo>
                <a:lnTo>
                  <a:pt x="20361" y="8145"/>
                </a:lnTo>
                <a:close/>
                <a:moveTo>
                  <a:pt x="20670" y="8878"/>
                </a:moveTo>
                <a:lnTo>
                  <a:pt x="20679" y="8878"/>
                </a:lnTo>
                <a:lnTo>
                  <a:pt x="20696" y="8878"/>
                </a:lnTo>
                <a:lnTo>
                  <a:pt x="20705" y="8878"/>
                </a:lnTo>
                <a:lnTo>
                  <a:pt x="20714" y="8869"/>
                </a:lnTo>
                <a:lnTo>
                  <a:pt x="20723" y="8869"/>
                </a:lnTo>
                <a:lnTo>
                  <a:pt x="20732" y="8869"/>
                </a:lnTo>
                <a:lnTo>
                  <a:pt x="20740" y="8860"/>
                </a:lnTo>
                <a:lnTo>
                  <a:pt x="20732" y="8851"/>
                </a:lnTo>
                <a:lnTo>
                  <a:pt x="20670" y="8851"/>
                </a:lnTo>
                <a:lnTo>
                  <a:pt x="20652" y="8860"/>
                </a:lnTo>
                <a:lnTo>
                  <a:pt x="20643" y="8860"/>
                </a:lnTo>
                <a:lnTo>
                  <a:pt x="20643" y="8869"/>
                </a:lnTo>
                <a:lnTo>
                  <a:pt x="20643" y="8878"/>
                </a:lnTo>
                <a:close/>
                <a:moveTo>
                  <a:pt x="20635" y="8772"/>
                </a:moveTo>
                <a:lnTo>
                  <a:pt x="20635" y="8781"/>
                </a:lnTo>
                <a:lnTo>
                  <a:pt x="20643" y="8781"/>
                </a:lnTo>
                <a:lnTo>
                  <a:pt x="20643" y="8772"/>
                </a:lnTo>
                <a:close/>
                <a:moveTo>
                  <a:pt x="23025" y="11313"/>
                </a:moveTo>
                <a:lnTo>
                  <a:pt x="23034" y="11313"/>
                </a:lnTo>
                <a:lnTo>
                  <a:pt x="23043" y="11322"/>
                </a:lnTo>
                <a:lnTo>
                  <a:pt x="23043" y="11313"/>
                </a:lnTo>
                <a:lnTo>
                  <a:pt x="23034" y="11313"/>
                </a:lnTo>
                <a:close/>
                <a:moveTo>
                  <a:pt x="20414" y="8419"/>
                </a:moveTo>
                <a:lnTo>
                  <a:pt x="20405" y="8427"/>
                </a:lnTo>
                <a:lnTo>
                  <a:pt x="20405" y="8445"/>
                </a:lnTo>
                <a:lnTo>
                  <a:pt x="20423" y="8436"/>
                </a:lnTo>
                <a:lnTo>
                  <a:pt x="20423" y="8427"/>
                </a:lnTo>
                <a:close/>
                <a:moveTo>
                  <a:pt x="20837" y="9893"/>
                </a:moveTo>
                <a:lnTo>
                  <a:pt x="20837" y="9901"/>
                </a:lnTo>
                <a:lnTo>
                  <a:pt x="20846" y="9893"/>
                </a:lnTo>
                <a:lnTo>
                  <a:pt x="20846" y="9884"/>
                </a:lnTo>
                <a:close/>
                <a:moveTo>
                  <a:pt x="20767" y="8869"/>
                </a:moveTo>
                <a:lnTo>
                  <a:pt x="20758" y="8869"/>
                </a:lnTo>
                <a:lnTo>
                  <a:pt x="20758" y="8878"/>
                </a:lnTo>
                <a:lnTo>
                  <a:pt x="20767" y="8878"/>
                </a:lnTo>
                <a:close/>
                <a:moveTo>
                  <a:pt x="24737" y="9663"/>
                </a:moveTo>
                <a:lnTo>
                  <a:pt x="24746" y="9663"/>
                </a:lnTo>
                <a:lnTo>
                  <a:pt x="24746" y="9654"/>
                </a:lnTo>
                <a:lnTo>
                  <a:pt x="24737" y="9645"/>
                </a:lnTo>
                <a:lnTo>
                  <a:pt x="24728" y="9645"/>
                </a:lnTo>
                <a:lnTo>
                  <a:pt x="24719" y="9654"/>
                </a:lnTo>
                <a:lnTo>
                  <a:pt x="24719" y="9663"/>
                </a:lnTo>
                <a:lnTo>
                  <a:pt x="24719" y="9654"/>
                </a:lnTo>
                <a:lnTo>
                  <a:pt x="24728" y="9654"/>
                </a:lnTo>
                <a:lnTo>
                  <a:pt x="24728" y="9663"/>
                </a:lnTo>
                <a:close/>
                <a:moveTo>
                  <a:pt x="20352" y="8463"/>
                </a:moveTo>
                <a:lnTo>
                  <a:pt x="20361" y="8472"/>
                </a:lnTo>
                <a:lnTo>
                  <a:pt x="20370" y="8472"/>
                </a:lnTo>
                <a:lnTo>
                  <a:pt x="20370" y="8463"/>
                </a:lnTo>
                <a:lnTo>
                  <a:pt x="20361" y="8463"/>
                </a:lnTo>
                <a:close/>
                <a:moveTo>
                  <a:pt x="23264" y="11622"/>
                </a:moveTo>
                <a:lnTo>
                  <a:pt x="23255" y="11622"/>
                </a:lnTo>
                <a:lnTo>
                  <a:pt x="23255" y="11614"/>
                </a:lnTo>
                <a:lnTo>
                  <a:pt x="23264" y="11614"/>
                </a:lnTo>
                <a:lnTo>
                  <a:pt x="23255" y="11605"/>
                </a:lnTo>
                <a:lnTo>
                  <a:pt x="23255" y="11587"/>
                </a:lnTo>
                <a:lnTo>
                  <a:pt x="23255" y="11578"/>
                </a:lnTo>
                <a:lnTo>
                  <a:pt x="23255" y="11569"/>
                </a:lnTo>
                <a:lnTo>
                  <a:pt x="23255" y="11561"/>
                </a:lnTo>
                <a:lnTo>
                  <a:pt x="23255" y="11552"/>
                </a:lnTo>
                <a:lnTo>
                  <a:pt x="23255" y="11543"/>
                </a:lnTo>
                <a:lnTo>
                  <a:pt x="23255" y="11525"/>
                </a:lnTo>
                <a:lnTo>
                  <a:pt x="23255" y="11516"/>
                </a:lnTo>
                <a:lnTo>
                  <a:pt x="23237" y="11508"/>
                </a:lnTo>
                <a:lnTo>
                  <a:pt x="23228" y="11516"/>
                </a:lnTo>
                <a:lnTo>
                  <a:pt x="23219" y="11516"/>
                </a:lnTo>
                <a:lnTo>
                  <a:pt x="23211" y="11516"/>
                </a:lnTo>
                <a:lnTo>
                  <a:pt x="23202" y="11516"/>
                </a:lnTo>
                <a:lnTo>
                  <a:pt x="23202" y="11525"/>
                </a:lnTo>
                <a:lnTo>
                  <a:pt x="23193" y="11525"/>
                </a:lnTo>
                <a:lnTo>
                  <a:pt x="23184" y="11525"/>
                </a:lnTo>
                <a:lnTo>
                  <a:pt x="23175" y="11525"/>
                </a:lnTo>
                <a:lnTo>
                  <a:pt x="23167" y="11525"/>
                </a:lnTo>
                <a:lnTo>
                  <a:pt x="23158" y="11525"/>
                </a:lnTo>
                <a:lnTo>
                  <a:pt x="23158" y="11534"/>
                </a:lnTo>
                <a:lnTo>
                  <a:pt x="23149" y="11534"/>
                </a:lnTo>
                <a:lnTo>
                  <a:pt x="23149" y="11543"/>
                </a:lnTo>
                <a:lnTo>
                  <a:pt x="23140" y="11534"/>
                </a:lnTo>
                <a:lnTo>
                  <a:pt x="23140" y="11543"/>
                </a:lnTo>
                <a:lnTo>
                  <a:pt x="23131" y="11543"/>
                </a:lnTo>
                <a:lnTo>
                  <a:pt x="23114" y="11543"/>
                </a:lnTo>
                <a:lnTo>
                  <a:pt x="23096" y="11543"/>
                </a:lnTo>
                <a:lnTo>
                  <a:pt x="23078" y="11534"/>
                </a:lnTo>
                <a:lnTo>
                  <a:pt x="23069" y="11525"/>
                </a:lnTo>
                <a:lnTo>
                  <a:pt x="23061" y="11516"/>
                </a:lnTo>
                <a:lnTo>
                  <a:pt x="23052" y="11516"/>
                </a:lnTo>
                <a:lnTo>
                  <a:pt x="23043" y="11516"/>
                </a:lnTo>
                <a:lnTo>
                  <a:pt x="23034" y="11508"/>
                </a:lnTo>
                <a:lnTo>
                  <a:pt x="23025" y="11508"/>
                </a:lnTo>
                <a:lnTo>
                  <a:pt x="23017" y="11508"/>
                </a:lnTo>
                <a:lnTo>
                  <a:pt x="22999" y="11508"/>
                </a:lnTo>
                <a:lnTo>
                  <a:pt x="22999" y="11499"/>
                </a:lnTo>
                <a:lnTo>
                  <a:pt x="22990" y="11508"/>
                </a:lnTo>
                <a:lnTo>
                  <a:pt x="22990" y="11525"/>
                </a:lnTo>
                <a:lnTo>
                  <a:pt x="22990" y="11534"/>
                </a:lnTo>
                <a:lnTo>
                  <a:pt x="22990" y="11543"/>
                </a:lnTo>
                <a:lnTo>
                  <a:pt x="22999" y="11561"/>
                </a:lnTo>
                <a:lnTo>
                  <a:pt x="22999" y="11569"/>
                </a:lnTo>
                <a:lnTo>
                  <a:pt x="23008" y="11587"/>
                </a:lnTo>
                <a:lnTo>
                  <a:pt x="23017" y="11605"/>
                </a:lnTo>
                <a:lnTo>
                  <a:pt x="23034" y="11622"/>
                </a:lnTo>
                <a:lnTo>
                  <a:pt x="23034" y="11631"/>
                </a:lnTo>
                <a:lnTo>
                  <a:pt x="23043" y="11631"/>
                </a:lnTo>
                <a:lnTo>
                  <a:pt x="23043" y="11640"/>
                </a:lnTo>
                <a:lnTo>
                  <a:pt x="23052" y="11649"/>
                </a:lnTo>
                <a:lnTo>
                  <a:pt x="23052" y="11658"/>
                </a:lnTo>
                <a:lnTo>
                  <a:pt x="23052" y="11649"/>
                </a:lnTo>
                <a:lnTo>
                  <a:pt x="23043" y="11649"/>
                </a:lnTo>
                <a:lnTo>
                  <a:pt x="23034" y="11640"/>
                </a:lnTo>
                <a:lnTo>
                  <a:pt x="23034" y="11658"/>
                </a:lnTo>
                <a:lnTo>
                  <a:pt x="23034" y="11667"/>
                </a:lnTo>
                <a:lnTo>
                  <a:pt x="23052" y="11702"/>
                </a:lnTo>
                <a:lnTo>
                  <a:pt x="23061" y="11702"/>
                </a:lnTo>
                <a:lnTo>
                  <a:pt x="23069" y="11711"/>
                </a:lnTo>
                <a:lnTo>
                  <a:pt x="23078" y="11728"/>
                </a:lnTo>
                <a:lnTo>
                  <a:pt x="23087" y="11728"/>
                </a:lnTo>
                <a:lnTo>
                  <a:pt x="23096" y="11737"/>
                </a:lnTo>
                <a:lnTo>
                  <a:pt x="23105" y="11728"/>
                </a:lnTo>
                <a:lnTo>
                  <a:pt x="23105" y="11737"/>
                </a:lnTo>
                <a:lnTo>
                  <a:pt x="23096" y="11737"/>
                </a:lnTo>
                <a:lnTo>
                  <a:pt x="23087" y="11737"/>
                </a:lnTo>
                <a:lnTo>
                  <a:pt x="23087" y="11746"/>
                </a:lnTo>
                <a:lnTo>
                  <a:pt x="23096" y="11755"/>
                </a:lnTo>
                <a:lnTo>
                  <a:pt x="23105" y="11755"/>
                </a:lnTo>
                <a:lnTo>
                  <a:pt x="23122" y="11755"/>
                </a:lnTo>
                <a:lnTo>
                  <a:pt x="23131" y="11755"/>
                </a:lnTo>
                <a:lnTo>
                  <a:pt x="23140" y="11755"/>
                </a:lnTo>
                <a:lnTo>
                  <a:pt x="23149" y="11764"/>
                </a:lnTo>
                <a:lnTo>
                  <a:pt x="23158" y="11764"/>
                </a:lnTo>
                <a:lnTo>
                  <a:pt x="23158" y="11746"/>
                </a:lnTo>
                <a:lnTo>
                  <a:pt x="23167" y="11737"/>
                </a:lnTo>
                <a:lnTo>
                  <a:pt x="23167" y="11728"/>
                </a:lnTo>
                <a:lnTo>
                  <a:pt x="23158" y="11728"/>
                </a:lnTo>
                <a:lnTo>
                  <a:pt x="23158" y="11719"/>
                </a:lnTo>
                <a:lnTo>
                  <a:pt x="23167" y="11719"/>
                </a:lnTo>
                <a:lnTo>
                  <a:pt x="23175" y="11728"/>
                </a:lnTo>
                <a:lnTo>
                  <a:pt x="23184" y="11728"/>
                </a:lnTo>
                <a:lnTo>
                  <a:pt x="23184" y="11719"/>
                </a:lnTo>
                <a:lnTo>
                  <a:pt x="23184" y="11711"/>
                </a:lnTo>
                <a:lnTo>
                  <a:pt x="23184" y="11702"/>
                </a:lnTo>
                <a:lnTo>
                  <a:pt x="23184" y="11693"/>
                </a:lnTo>
                <a:lnTo>
                  <a:pt x="23184" y="11684"/>
                </a:lnTo>
                <a:lnTo>
                  <a:pt x="23193" y="11693"/>
                </a:lnTo>
                <a:lnTo>
                  <a:pt x="23193" y="11711"/>
                </a:lnTo>
                <a:lnTo>
                  <a:pt x="23202" y="11702"/>
                </a:lnTo>
                <a:lnTo>
                  <a:pt x="23202" y="11693"/>
                </a:lnTo>
                <a:lnTo>
                  <a:pt x="23211" y="11693"/>
                </a:lnTo>
                <a:lnTo>
                  <a:pt x="23219" y="11702"/>
                </a:lnTo>
                <a:lnTo>
                  <a:pt x="23211" y="11702"/>
                </a:lnTo>
                <a:lnTo>
                  <a:pt x="23211" y="11711"/>
                </a:lnTo>
                <a:lnTo>
                  <a:pt x="23211" y="11719"/>
                </a:lnTo>
                <a:lnTo>
                  <a:pt x="23219" y="11728"/>
                </a:lnTo>
                <a:lnTo>
                  <a:pt x="23228" y="11719"/>
                </a:lnTo>
                <a:lnTo>
                  <a:pt x="23237" y="11719"/>
                </a:lnTo>
                <a:lnTo>
                  <a:pt x="23237" y="11702"/>
                </a:lnTo>
                <a:lnTo>
                  <a:pt x="23228" y="11693"/>
                </a:lnTo>
                <a:lnTo>
                  <a:pt x="23228" y="11675"/>
                </a:lnTo>
                <a:lnTo>
                  <a:pt x="23228" y="11667"/>
                </a:lnTo>
                <a:lnTo>
                  <a:pt x="23237" y="11658"/>
                </a:lnTo>
                <a:lnTo>
                  <a:pt x="23237" y="11649"/>
                </a:lnTo>
                <a:lnTo>
                  <a:pt x="23237" y="11640"/>
                </a:lnTo>
                <a:lnTo>
                  <a:pt x="23237" y="11631"/>
                </a:lnTo>
                <a:lnTo>
                  <a:pt x="23246" y="11622"/>
                </a:lnTo>
                <a:lnTo>
                  <a:pt x="23246" y="11614"/>
                </a:lnTo>
                <a:lnTo>
                  <a:pt x="23255" y="11614"/>
                </a:lnTo>
                <a:lnTo>
                  <a:pt x="23255" y="11622"/>
                </a:lnTo>
                <a:lnTo>
                  <a:pt x="23246" y="11622"/>
                </a:lnTo>
                <a:lnTo>
                  <a:pt x="23255" y="11622"/>
                </a:lnTo>
                <a:lnTo>
                  <a:pt x="23255" y="11631"/>
                </a:lnTo>
                <a:lnTo>
                  <a:pt x="23255" y="11640"/>
                </a:lnTo>
                <a:lnTo>
                  <a:pt x="23264" y="11640"/>
                </a:lnTo>
                <a:lnTo>
                  <a:pt x="23264" y="11631"/>
                </a:lnTo>
                <a:close/>
                <a:moveTo>
                  <a:pt x="23246" y="11675"/>
                </a:moveTo>
                <a:lnTo>
                  <a:pt x="23246" y="11667"/>
                </a:lnTo>
                <a:lnTo>
                  <a:pt x="23237" y="11675"/>
                </a:lnTo>
                <a:lnTo>
                  <a:pt x="23237" y="11684"/>
                </a:lnTo>
                <a:close/>
                <a:moveTo>
                  <a:pt x="23193" y="11711"/>
                </a:moveTo>
                <a:lnTo>
                  <a:pt x="23184" y="11719"/>
                </a:lnTo>
                <a:lnTo>
                  <a:pt x="23184" y="11728"/>
                </a:lnTo>
                <a:lnTo>
                  <a:pt x="23193" y="11728"/>
                </a:lnTo>
                <a:lnTo>
                  <a:pt x="23193" y="11719"/>
                </a:lnTo>
                <a:close/>
                <a:moveTo>
                  <a:pt x="22999" y="11490"/>
                </a:moveTo>
                <a:lnTo>
                  <a:pt x="22999" y="11481"/>
                </a:lnTo>
                <a:lnTo>
                  <a:pt x="22990" y="11481"/>
                </a:lnTo>
                <a:close/>
                <a:moveTo>
                  <a:pt x="20670" y="10290"/>
                </a:moveTo>
                <a:lnTo>
                  <a:pt x="20670" y="10281"/>
                </a:lnTo>
                <a:lnTo>
                  <a:pt x="20661" y="10254"/>
                </a:lnTo>
                <a:lnTo>
                  <a:pt x="20661" y="10263"/>
                </a:lnTo>
                <a:lnTo>
                  <a:pt x="20661" y="10281"/>
                </a:lnTo>
                <a:lnTo>
                  <a:pt x="20679" y="10299"/>
                </a:lnTo>
                <a:lnTo>
                  <a:pt x="20679" y="10290"/>
                </a:lnTo>
                <a:close/>
                <a:moveTo>
                  <a:pt x="23184" y="11728"/>
                </a:moveTo>
                <a:lnTo>
                  <a:pt x="23184" y="11737"/>
                </a:lnTo>
                <a:lnTo>
                  <a:pt x="23175" y="11737"/>
                </a:lnTo>
                <a:lnTo>
                  <a:pt x="23175" y="11746"/>
                </a:lnTo>
                <a:lnTo>
                  <a:pt x="23167" y="11746"/>
                </a:lnTo>
                <a:lnTo>
                  <a:pt x="23175" y="11746"/>
                </a:lnTo>
                <a:lnTo>
                  <a:pt x="23184" y="11746"/>
                </a:lnTo>
                <a:lnTo>
                  <a:pt x="23193" y="11737"/>
                </a:lnTo>
                <a:lnTo>
                  <a:pt x="23184" y="11737"/>
                </a:lnTo>
                <a:close/>
                <a:moveTo>
                  <a:pt x="22496" y="11075"/>
                </a:moveTo>
                <a:lnTo>
                  <a:pt x="22487" y="11084"/>
                </a:lnTo>
                <a:lnTo>
                  <a:pt x="22470" y="11084"/>
                </a:lnTo>
                <a:lnTo>
                  <a:pt x="22470" y="11075"/>
                </a:lnTo>
                <a:lnTo>
                  <a:pt x="22478" y="11075"/>
                </a:lnTo>
                <a:lnTo>
                  <a:pt x="22470" y="11066"/>
                </a:lnTo>
                <a:lnTo>
                  <a:pt x="22452" y="11066"/>
                </a:lnTo>
                <a:lnTo>
                  <a:pt x="22434" y="11075"/>
                </a:lnTo>
                <a:lnTo>
                  <a:pt x="22399" y="11084"/>
                </a:lnTo>
                <a:lnTo>
                  <a:pt x="22390" y="11093"/>
                </a:lnTo>
                <a:lnTo>
                  <a:pt x="22399" y="11093"/>
                </a:lnTo>
                <a:lnTo>
                  <a:pt x="22408" y="11102"/>
                </a:lnTo>
                <a:lnTo>
                  <a:pt x="22425" y="11110"/>
                </a:lnTo>
                <a:lnTo>
                  <a:pt x="22425" y="11102"/>
                </a:lnTo>
                <a:lnTo>
                  <a:pt x="22434" y="11102"/>
                </a:lnTo>
                <a:lnTo>
                  <a:pt x="22443" y="11102"/>
                </a:lnTo>
                <a:lnTo>
                  <a:pt x="22452" y="11102"/>
                </a:lnTo>
                <a:lnTo>
                  <a:pt x="22461" y="11110"/>
                </a:lnTo>
                <a:lnTo>
                  <a:pt x="22470" y="11102"/>
                </a:lnTo>
                <a:lnTo>
                  <a:pt x="22470" y="11093"/>
                </a:lnTo>
                <a:lnTo>
                  <a:pt x="22478" y="11093"/>
                </a:lnTo>
                <a:lnTo>
                  <a:pt x="22487" y="11093"/>
                </a:lnTo>
                <a:lnTo>
                  <a:pt x="22505" y="11093"/>
                </a:lnTo>
                <a:lnTo>
                  <a:pt x="22514" y="11093"/>
                </a:lnTo>
                <a:lnTo>
                  <a:pt x="22505" y="11084"/>
                </a:lnTo>
                <a:close/>
                <a:moveTo>
                  <a:pt x="22955" y="11419"/>
                </a:moveTo>
                <a:lnTo>
                  <a:pt x="22946" y="11411"/>
                </a:lnTo>
                <a:lnTo>
                  <a:pt x="22946" y="11402"/>
                </a:lnTo>
                <a:lnTo>
                  <a:pt x="22937" y="11411"/>
                </a:lnTo>
                <a:lnTo>
                  <a:pt x="22937" y="11419"/>
                </a:lnTo>
                <a:lnTo>
                  <a:pt x="22928" y="11419"/>
                </a:lnTo>
                <a:lnTo>
                  <a:pt x="22928" y="11428"/>
                </a:lnTo>
                <a:lnTo>
                  <a:pt x="22928" y="11437"/>
                </a:lnTo>
                <a:lnTo>
                  <a:pt x="22937" y="11437"/>
                </a:lnTo>
                <a:lnTo>
                  <a:pt x="22937" y="11446"/>
                </a:lnTo>
                <a:lnTo>
                  <a:pt x="22937" y="11455"/>
                </a:lnTo>
                <a:lnTo>
                  <a:pt x="22946" y="11446"/>
                </a:lnTo>
                <a:lnTo>
                  <a:pt x="22955" y="11446"/>
                </a:lnTo>
                <a:lnTo>
                  <a:pt x="22955" y="11437"/>
                </a:lnTo>
                <a:lnTo>
                  <a:pt x="22946" y="11428"/>
                </a:lnTo>
                <a:close/>
                <a:moveTo>
                  <a:pt x="20837" y="8860"/>
                </a:moveTo>
                <a:lnTo>
                  <a:pt x="20846" y="8860"/>
                </a:lnTo>
                <a:lnTo>
                  <a:pt x="20846" y="8851"/>
                </a:lnTo>
                <a:lnTo>
                  <a:pt x="20837" y="8851"/>
                </a:lnTo>
                <a:lnTo>
                  <a:pt x="20829" y="8851"/>
                </a:lnTo>
                <a:lnTo>
                  <a:pt x="20829" y="8860"/>
                </a:lnTo>
                <a:close/>
                <a:moveTo>
                  <a:pt x="24455" y="3451"/>
                </a:moveTo>
                <a:lnTo>
                  <a:pt x="24463" y="3442"/>
                </a:lnTo>
                <a:lnTo>
                  <a:pt x="24455" y="3424"/>
                </a:lnTo>
                <a:lnTo>
                  <a:pt x="24455" y="3416"/>
                </a:lnTo>
                <a:lnTo>
                  <a:pt x="24428" y="3424"/>
                </a:lnTo>
                <a:lnTo>
                  <a:pt x="24393" y="3433"/>
                </a:lnTo>
                <a:lnTo>
                  <a:pt x="24393" y="3442"/>
                </a:lnTo>
                <a:lnTo>
                  <a:pt x="24393" y="3460"/>
                </a:lnTo>
                <a:lnTo>
                  <a:pt x="24384" y="3477"/>
                </a:lnTo>
                <a:lnTo>
                  <a:pt x="24366" y="3486"/>
                </a:lnTo>
                <a:lnTo>
                  <a:pt x="24375" y="3486"/>
                </a:lnTo>
                <a:lnTo>
                  <a:pt x="24384" y="3477"/>
                </a:lnTo>
                <a:lnTo>
                  <a:pt x="24410" y="3468"/>
                </a:lnTo>
                <a:lnTo>
                  <a:pt x="24437" y="3451"/>
                </a:lnTo>
                <a:close/>
                <a:moveTo>
                  <a:pt x="24287" y="9134"/>
                </a:moveTo>
                <a:lnTo>
                  <a:pt x="24278" y="9125"/>
                </a:lnTo>
                <a:lnTo>
                  <a:pt x="24269" y="9116"/>
                </a:lnTo>
                <a:lnTo>
                  <a:pt x="24261" y="9116"/>
                </a:lnTo>
                <a:lnTo>
                  <a:pt x="24252" y="9116"/>
                </a:lnTo>
                <a:lnTo>
                  <a:pt x="24243" y="9116"/>
                </a:lnTo>
                <a:lnTo>
                  <a:pt x="24243" y="9107"/>
                </a:lnTo>
                <a:lnTo>
                  <a:pt x="24225" y="9098"/>
                </a:lnTo>
                <a:lnTo>
                  <a:pt x="24216" y="9098"/>
                </a:lnTo>
                <a:lnTo>
                  <a:pt x="24216" y="9107"/>
                </a:lnTo>
                <a:lnTo>
                  <a:pt x="24225" y="9107"/>
                </a:lnTo>
                <a:lnTo>
                  <a:pt x="24225" y="9116"/>
                </a:lnTo>
                <a:lnTo>
                  <a:pt x="24234" y="9125"/>
                </a:lnTo>
                <a:lnTo>
                  <a:pt x="24252" y="9134"/>
                </a:lnTo>
                <a:lnTo>
                  <a:pt x="24261" y="9142"/>
                </a:lnTo>
                <a:lnTo>
                  <a:pt x="24269" y="9142"/>
                </a:lnTo>
                <a:lnTo>
                  <a:pt x="24278" y="9142"/>
                </a:lnTo>
                <a:lnTo>
                  <a:pt x="24287" y="9142"/>
                </a:lnTo>
                <a:lnTo>
                  <a:pt x="24296" y="9142"/>
                </a:lnTo>
                <a:lnTo>
                  <a:pt x="24287" y="9142"/>
                </a:lnTo>
                <a:close/>
                <a:moveTo>
                  <a:pt x="24340" y="7960"/>
                </a:moveTo>
                <a:lnTo>
                  <a:pt x="24331" y="7960"/>
                </a:lnTo>
                <a:lnTo>
                  <a:pt x="24340" y="7969"/>
                </a:lnTo>
                <a:close/>
                <a:moveTo>
                  <a:pt x="24172" y="9063"/>
                </a:moveTo>
                <a:lnTo>
                  <a:pt x="24163" y="9054"/>
                </a:lnTo>
                <a:lnTo>
                  <a:pt x="24155" y="9054"/>
                </a:lnTo>
                <a:lnTo>
                  <a:pt x="24146" y="9045"/>
                </a:lnTo>
                <a:lnTo>
                  <a:pt x="24119" y="9045"/>
                </a:lnTo>
                <a:lnTo>
                  <a:pt x="24102" y="9028"/>
                </a:lnTo>
                <a:lnTo>
                  <a:pt x="24093" y="9028"/>
                </a:lnTo>
                <a:lnTo>
                  <a:pt x="24093" y="9036"/>
                </a:lnTo>
                <a:lnTo>
                  <a:pt x="24093" y="9045"/>
                </a:lnTo>
                <a:lnTo>
                  <a:pt x="24093" y="9054"/>
                </a:lnTo>
                <a:lnTo>
                  <a:pt x="24102" y="9063"/>
                </a:lnTo>
                <a:lnTo>
                  <a:pt x="24111" y="9072"/>
                </a:lnTo>
                <a:lnTo>
                  <a:pt x="24119" y="9072"/>
                </a:lnTo>
                <a:lnTo>
                  <a:pt x="24146" y="9072"/>
                </a:lnTo>
                <a:lnTo>
                  <a:pt x="24155" y="9081"/>
                </a:lnTo>
                <a:lnTo>
                  <a:pt x="24163" y="9081"/>
                </a:lnTo>
                <a:lnTo>
                  <a:pt x="24172" y="9081"/>
                </a:lnTo>
                <a:lnTo>
                  <a:pt x="24181" y="9072"/>
                </a:lnTo>
                <a:lnTo>
                  <a:pt x="24181" y="9063"/>
                </a:lnTo>
                <a:close/>
                <a:moveTo>
                  <a:pt x="24137" y="9019"/>
                </a:moveTo>
                <a:lnTo>
                  <a:pt x="24146" y="9028"/>
                </a:lnTo>
                <a:lnTo>
                  <a:pt x="24146" y="9019"/>
                </a:lnTo>
                <a:lnTo>
                  <a:pt x="24137" y="9010"/>
                </a:lnTo>
                <a:lnTo>
                  <a:pt x="24128" y="9010"/>
                </a:lnTo>
                <a:lnTo>
                  <a:pt x="24128" y="9019"/>
                </a:lnTo>
                <a:close/>
                <a:moveTo>
                  <a:pt x="24605" y="10007"/>
                </a:moveTo>
                <a:lnTo>
                  <a:pt x="24613" y="10016"/>
                </a:lnTo>
                <a:lnTo>
                  <a:pt x="24622" y="10016"/>
                </a:lnTo>
                <a:lnTo>
                  <a:pt x="24631" y="10007"/>
                </a:lnTo>
                <a:lnTo>
                  <a:pt x="24631" y="9990"/>
                </a:lnTo>
                <a:lnTo>
                  <a:pt x="24622" y="9990"/>
                </a:lnTo>
                <a:lnTo>
                  <a:pt x="24613" y="9981"/>
                </a:lnTo>
                <a:lnTo>
                  <a:pt x="24605" y="9972"/>
                </a:lnTo>
                <a:lnTo>
                  <a:pt x="24596" y="9972"/>
                </a:lnTo>
                <a:lnTo>
                  <a:pt x="24578" y="9954"/>
                </a:lnTo>
                <a:lnTo>
                  <a:pt x="24560" y="9946"/>
                </a:lnTo>
                <a:lnTo>
                  <a:pt x="24552" y="9946"/>
                </a:lnTo>
                <a:lnTo>
                  <a:pt x="24552" y="9937"/>
                </a:lnTo>
                <a:lnTo>
                  <a:pt x="24543" y="9937"/>
                </a:lnTo>
                <a:lnTo>
                  <a:pt x="24543" y="9928"/>
                </a:lnTo>
                <a:lnTo>
                  <a:pt x="24534" y="9928"/>
                </a:lnTo>
                <a:lnTo>
                  <a:pt x="24525" y="9919"/>
                </a:lnTo>
                <a:lnTo>
                  <a:pt x="24516" y="9910"/>
                </a:lnTo>
                <a:lnTo>
                  <a:pt x="24516" y="9901"/>
                </a:lnTo>
                <a:lnTo>
                  <a:pt x="24508" y="9901"/>
                </a:lnTo>
                <a:lnTo>
                  <a:pt x="24508" y="9893"/>
                </a:lnTo>
                <a:lnTo>
                  <a:pt x="24499" y="9893"/>
                </a:lnTo>
                <a:lnTo>
                  <a:pt x="24490" y="9893"/>
                </a:lnTo>
                <a:lnTo>
                  <a:pt x="24481" y="9884"/>
                </a:lnTo>
                <a:lnTo>
                  <a:pt x="24455" y="9857"/>
                </a:lnTo>
                <a:lnTo>
                  <a:pt x="24446" y="9857"/>
                </a:lnTo>
                <a:lnTo>
                  <a:pt x="24437" y="9857"/>
                </a:lnTo>
                <a:lnTo>
                  <a:pt x="24428" y="9848"/>
                </a:lnTo>
                <a:lnTo>
                  <a:pt x="24419" y="9840"/>
                </a:lnTo>
                <a:lnTo>
                  <a:pt x="24419" y="9848"/>
                </a:lnTo>
                <a:lnTo>
                  <a:pt x="24419" y="9857"/>
                </a:lnTo>
                <a:lnTo>
                  <a:pt x="24428" y="9857"/>
                </a:lnTo>
                <a:lnTo>
                  <a:pt x="24419" y="9866"/>
                </a:lnTo>
                <a:lnTo>
                  <a:pt x="24428" y="9866"/>
                </a:lnTo>
                <a:lnTo>
                  <a:pt x="24437" y="9884"/>
                </a:lnTo>
                <a:lnTo>
                  <a:pt x="24437" y="9893"/>
                </a:lnTo>
                <a:lnTo>
                  <a:pt x="24446" y="9893"/>
                </a:lnTo>
                <a:lnTo>
                  <a:pt x="24455" y="9901"/>
                </a:lnTo>
                <a:lnTo>
                  <a:pt x="24463" y="9910"/>
                </a:lnTo>
                <a:lnTo>
                  <a:pt x="24472" y="9928"/>
                </a:lnTo>
                <a:lnTo>
                  <a:pt x="24481" y="9928"/>
                </a:lnTo>
                <a:lnTo>
                  <a:pt x="24490" y="9937"/>
                </a:lnTo>
                <a:lnTo>
                  <a:pt x="24508" y="9946"/>
                </a:lnTo>
                <a:lnTo>
                  <a:pt x="24508" y="9954"/>
                </a:lnTo>
                <a:lnTo>
                  <a:pt x="24516" y="9954"/>
                </a:lnTo>
                <a:lnTo>
                  <a:pt x="24534" y="9963"/>
                </a:lnTo>
                <a:lnTo>
                  <a:pt x="24543" y="9972"/>
                </a:lnTo>
                <a:lnTo>
                  <a:pt x="24552" y="9981"/>
                </a:lnTo>
                <a:lnTo>
                  <a:pt x="24569" y="9981"/>
                </a:lnTo>
                <a:lnTo>
                  <a:pt x="24569" y="9990"/>
                </a:lnTo>
                <a:lnTo>
                  <a:pt x="24578" y="9998"/>
                </a:lnTo>
                <a:lnTo>
                  <a:pt x="24587" y="9998"/>
                </a:lnTo>
                <a:lnTo>
                  <a:pt x="24596" y="9998"/>
                </a:lnTo>
                <a:lnTo>
                  <a:pt x="24596" y="10007"/>
                </a:lnTo>
                <a:close/>
                <a:moveTo>
                  <a:pt x="24225" y="9063"/>
                </a:moveTo>
                <a:lnTo>
                  <a:pt x="24234" y="9063"/>
                </a:lnTo>
                <a:lnTo>
                  <a:pt x="24234" y="9054"/>
                </a:lnTo>
                <a:lnTo>
                  <a:pt x="24225" y="9036"/>
                </a:lnTo>
                <a:lnTo>
                  <a:pt x="24216" y="9036"/>
                </a:lnTo>
                <a:lnTo>
                  <a:pt x="24225" y="9045"/>
                </a:lnTo>
                <a:lnTo>
                  <a:pt x="24225" y="9054"/>
                </a:lnTo>
                <a:close/>
                <a:moveTo>
                  <a:pt x="24216" y="9054"/>
                </a:moveTo>
                <a:lnTo>
                  <a:pt x="24216" y="9045"/>
                </a:lnTo>
                <a:lnTo>
                  <a:pt x="24208" y="9036"/>
                </a:lnTo>
                <a:lnTo>
                  <a:pt x="24208" y="9028"/>
                </a:lnTo>
                <a:lnTo>
                  <a:pt x="24208" y="9019"/>
                </a:lnTo>
                <a:lnTo>
                  <a:pt x="24208" y="9010"/>
                </a:lnTo>
                <a:lnTo>
                  <a:pt x="24199" y="9001"/>
                </a:lnTo>
                <a:lnTo>
                  <a:pt x="24190" y="9001"/>
                </a:lnTo>
                <a:lnTo>
                  <a:pt x="24190" y="8992"/>
                </a:lnTo>
                <a:lnTo>
                  <a:pt x="24190" y="8984"/>
                </a:lnTo>
                <a:lnTo>
                  <a:pt x="24172" y="8957"/>
                </a:lnTo>
                <a:lnTo>
                  <a:pt x="24172" y="8966"/>
                </a:lnTo>
                <a:lnTo>
                  <a:pt x="24163" y="8966"/>
                </a:lnTo>
                <a:lnTo>
                  <a:pt x="24163" y="8957"/>
                </a:lnTo>
                <a:lnTo>
                  <a:pt x="24163" y="8966"/>
                </a:lnTo>
                <a:lnTo>
                  <a:pt x="24172" y="8975"/>
                </a:lnTo>
                <a:lnTo>
                  <a:pt x="24163" y="8984"/>
                </a:lnTo>
                <a:lnTo>
                  <a:pt x="24172" y="9010"/>
                </a:lnTo>
                <a:lnTo>
                  <a:pt x="24181" y="9019"/>
                </a:lnTo>
                <a:lnTo>
                  <a:pt x="24190" y="9028"/>
                </a:lnTo>
                <a:lnTo>
                  <a:pt x="24199" y="9036"/>
                </a:lnTo>
                <a:lnTo>
                  <a:pt x="24208" y="9036"/>
                </a:lnTo>
                <a:close/>
                <a:moveTo>
                  <a:pt x="23864" y="4272"/>
                </a:moveTo>
                <a:lnTo>
                  <a:pt x="23855" y="4272"/>
                </a:lnTo>
                <a:lnTo>
                  <a:pt x="23837" y="4280"/>
                </a:lnTo>
                <a:lnTo>
                  <a:pt x="23846" y="4289"/>
                </a:lnTo>
                <a:lnTo>
                  <a:pt x="23855" y="4289"/>
                </a:lnTo>
                <a:lnTo>
                  <a:pt x="23864" y="4280"/>
                </a:lnTo>
                <a:close/>
                <a:moveTo>
                  <a:pt x="24719" y="9504"/>
                </a:moveTo>
                <a:lnTo>
                  <a:pt x="24719" y="9522"/>
                </a:lnTo>
                <a:lnTo>
                  <a:pt x="24719" y="9531"/>
                </a:lnTo>
                <a:lnTo>
                  <a:pt x="24728" y="9531"/>
                </a:lnTo>
                <a:lnTo>
                  <a:pt x="24728" y="9522"/>
                </a:lnTo>
                <a:lnTo>
                  <a:pt x="24719" y="9495"/>
                </a:lnTo>
                <a:lnTo>
                  <a:pt x="24719" y="9487"/>
                </a:lnTo>
                <a:close/>
                <a:moveTo>
                  <a:pt x="24719" y="9451"/>
                </a:moveTo>
                <a:lnTo>
                  <a:pt x="24710" y="9451"/>
                </a:lnTo>
                <a:lnTo>
                  <a:pt x="24710" y="9460"/>
                </a:lnTo>
                <a:lnTo>
                  <a:pt x="24719" y="9478"/>
                </a:lnTo>
                <a:lnTo>
                  <a:pt x="24719" y="9487"/>
                </a:lnTo>
                <a:lnTo>
                  <a:pt x="24719" y="9478"/>
                </a:lnTo>
                <a:lnTo>
                  <a:pt x="24719" y="9469"/>
                </a:lnTo>
                <a:close/>
                <a:moveTo>
                  <a:pt x="24605" y="9434"/>
                </a:moveTo>
                <a:lnTo>
                  <a:pt x="24605" y="9425"/>
                </a:lnTo>
                <a:lnTo>
                  <a:pt x="24596" y="9434"/>
                </a:lnTo>
                <a:lnTo>
                  <a:pt x="24596" y="9442"/>
                </a:lnTo>
                <a:lnTo>
                  <a:pt x="24605" y="9469"/>
                </a:lnTo>
                <a:lnTo>
                  <a:pt x="24605" y="9487"/>
                </a:lnTo>
                <a:lnTo>
                  <a:pt x="24613" y="9495"/>
                </a:lnTo>
                <a:lnTo>
                  <a:pt x="24613" y="9504"/>
                </a:lnTo>
                <a:lnTo>
                  <a:pt x="24622" y="9504"/>
                </a:lnTo>
                <a:lnTo>
                  <a:pt x="24631" y="9495"/>
                </a:lnTo>
                <a:lnTo>
                  <a:pt x="24640" y="9495"/>
                </a:lnTo>
                <a:lnTo>
                  <a:pt x="24649" y="9495"/>
                </a:lnTo>
                <a:lnTo>
                  <a:pt x="24649" y="9487"/>
                </a:lnTo>
                <a:lnTo>
                  <a:pt x="24640" y="9469"/>
                </a:lnTo>
                <a:lnTo>
                  <a:pt x="24640" y="9460"/>
                </a:lnTo>
                <a:lnTo>
                  <a:pt x="24640" y="9451"/>
                </a:lnTo>
                <a:lnTo>
                  <a:pt x="24631" y="9451"/>
                </a:lnTo>
                <a:lnTo>
                  <a:pt x="24631" y="9460"/>
                </a:lnTo>
                <a:lnTo>
                  <a:pt x="24631" y="9469"/>
                </a:lnTo>
                <a:lnTo>
                  <a:pt x="24622" y="9469"/>
                </a:lnTo>
                <a:lnTo>
                  <a:pt x="24613" y="9442"/>
                </a:lnTo>
                <a:close/>
                <a:moveTo>
                  <a:pt x="24702" y="9548"/>
                </a:moveTo>
                <a:lnTo>
                  <a:pt x="24710" y="9557"/>
                </a:lnTo>
                <a:lnTo>
                  <a:pt x="24719" y="9557"/>
                </a:lnTo>
                <a:lnTo>
                  <a:pt x="24728" y="9557"/>
                </a:lnTo>
                <a:lnTo>
                  <a:pt x="24728" y="9548"/>
                </a:lnTo>
                <a:lnTo>
                  <a:pt x="24719" y="9540"/>
                </a:lnTo>
                <a:lnTo>
                  <a:pt x="24710" y="9540"/>
                </a:lnTo>
                <a:close/>
                <a:moveTo>
                  <a:pt x="24578" y="3822"/>
                </a:moveTo>
                <a:lnTo>
                  <a:pt x="24552" y="3822"/>
                </a:lnTo>
                <a:lnTo>
                  <a:pt x="24543" y="3830"/>
                </a:lnTo>
                <a:lnTo>
                  <a:pt x="24560" y="3839"/>
                </a:lnTo>
                <a:lnTo>
                  <a:pt x="24560" y="3848"/>
                </a:lnTo>
                <a:lnTo>
                  <a:pt x="24569" y="3848"/>
                </a:lnTo>
                <a:lnTo>
                  <a:pt x="24569" y="3857"/>
                </a:lnTo>
                <a:lnTo>
                  <a:pt x="24578" y="3866"/>
                </a:lnTo>
                <a:lnTo>
                  <a:pt x="24587" y="3874"/>
                </a:lnTo>
                <a:lnTo>
                  <a:pt x="24596" y="3874"/>
                </a:lnTo>
                <a:lnTo>
                  <a:pt x="24596" y="3883"/>
                </a:lnTo>
                <a:lnTo>
                  <a:pt x="24605" y="3892"/>
                </a:lnTo>
                <a:lnTo>
                  <a:pt x="24605" y="3874"/>
                </a:lnTo>
                <a:lnTo>
                  <a:pt x="24605" y="3866"/>
                </a:lnTo>
                <a:lnTo>
                  <a:pt x="24596" y="3866"/>
                </a:lnTo>
                <a:lnTo>
                  <a:pt x="24587" y="3857"/>
                </a:lnTo>
                <a:lnTo>
                  <a:pt x="24578" y="3839"/>
                </a:lnTo>
                <a:lnTo>
                  <a:pt x="24578" y="3830"/>
                </a:lnTo>
                <a:close/>
                <a:moveTo>
                  <a:pt x="24613" y="9204"/>
                </a:moveTo>
                <a:lnTo>
                  <a:pt x="24622" y="9204"/>
                </a:lnTo>
                <a:lnTo>
                  <a:pt x="24631" y="9204"/>
                </a:lnTo>
                <a:lnTo>
                  <a:pt x="24622" y="9204"/>
                </a:lnTo>
                <a:close/>
                <a:moveTo>
                  <a:pt x="24622" y="7536"/>
                </a:moveTo>
                <a:close/>
                <a:moveTo>
                  <a:pt x="24631" y="8392"/>
                </a:moveTo>
                <a:lnTo>
                  <a:pt x="24631" y="8383"/>
                </a:lnTo>
                <a:lnTo>
                  <a:pt x="24622" y="8383"/>
                </a:lnTo>
                <a:lnTo>
                  <a:pt x="24622" y="8392"/>
                </a:lnTo>
                <a:close/>
                <a:moveTo>
                  <a:pt x="24578" y="12399"/>
                </a:moveTo>
                <a:lnTo>
                  <a:pt x="24569" y="12399"/>
                </a:lnTo>
                <a:lnTo>
                  <a:pt x="24569" y="12408"/>
                </a:lnTo>
                <a:lnTo>
                  <a:pt x="24560" y="12417"/>
                </a:lnTo>
                <a:lnTo>
                  <a:pt x="24552" y="12426"/>
                </a:lnTo>
                <a:lnTo>
                  <a:pt x="24552" y="12434"/>
                </a:lnTo>
                <a:lnTo>
                  <a:pt x="24560" y="12434"/>
                </a:lnTo>
                <a:lnTo>
                  <a:pt x="24560" y="12426"/>
                </a:lnTo>
                <a:lnTo>
                  <a:pt x="24560" y="12434"/>
                </a:lnTo>
                <a:lnTo>
                  <a:pt x="24569" y="12434"/>
                </a:lnTo>
                <a:lnTo>
                  <a:pt x="24578" y="12434"/>
                </a:lnTo>
                <a:lnTo>
                  <a:pt x="24578" y="12426"/>
                </a:lnTo>
                <a:lnTo>
                  <a:pt x="24569" y="12417"/>
                </a:lnTo>
                <a:lnTo>
                  <a:pt x="24578" y="12417"/>
                </a:lnTo>
                <a:lnTo>
                  <a:pt x="24578" y="12408"/>
                </a:lnTo>
                <a:close/>
                <a:moveTo>
                  <a:pt x="23978" y="8975"/>
                </a:moveTo>
                <a:lnTo>
                  <a:pt x="23969" y="8975"/>
                </a:lnTo>
                <a:lnTo>
                  <a:pt x="23961" y="8975"/>
                </a:lnTo>
                <a:lnTo>
                  <a:pt x="23961" y="8984"/>
                </a:lnTo>
                <a:lnTo>
                  <a:pt x="23969" y="8992"/>
                </a:lnTo>
                <a:lnTo>
                  <a:pt x="23978" y="8984"/>
                </a:lnTo>
                <a:close/>
                <a:moveTo>
                  <a:pt x="23943" y="8992"/>
                </a:moveTo>
                <a:lnTo>
                  <a:pt x="23934" y="8992"/>
                </a:lnTo>
                <a:close/>
                <a:moveTo>
                  <a:pt x="24155" y="9213"/>
                </a:moveTo>
                <a:lnTo>
                  <a:pt x="24128" y="9195"/>
                </a:lnTo>
                <a:lnTo>
                  <a:pt x="24119" y="9195"/>
                </a:lnTo>
                <a:lnTo>
                  <a:pt x="24119" y="9204"/>
                </a:lnTo>
                <a:lnTo>
                  <a:pt x="24128" y="9204"/>
                </a:lnTo>
                <a:lnTo>
                  <a:pt x="24137" y="9204"/>
                </a:lnTo>
                <a:lnTo>
                  <a:pt x="24146" y="9213"/>
                </a:lnTo>
                <a:lnTo>
                  <a:pt x="24155" y="9222"/>
                </a:lnTo>
                <a:lnTo>
                  <a:pt x="24163" y="9213"/>
                </a:lnTo>
                <a:close/>
                <a:moveTo>
                  <a:pt x="23961" y="8975"/>
                </a:moveTo>
                <a:lnTo>
                  <a:pt x="23961" y="8957"/>
                </a:lnTo>
                <a:lnTo>
                  <a:pt x="23952" y="8957"/>
                </a:lnTo>
                <a:lnTo>
                  <a:pt x="23943" y="8957"/>
                </a:lnTo>
                <a:lnTo>
                  <a:pt x="23943" y="8948"/>
                </a:lnTo>
                <a:lnTo>
                  <a:pt x="23943" y="8939"/>
                </a:lnTo>
                <a:lnTo>
                  <a:pt x="23934" y="8931"/>
                </a:lnTo>
                <a:lnTo>
                  <a:pt x="23925" y="8939"/>
                </a:lnTo>
                <a:lnTo>
                  <a:pt x="23925" y="8948"/>
                </a:lnTo>
                <a:lnTo>
                  <a:pt x="23916" y="8948"/>
                </a:lnTo>
                <a:lnTo>
                  <a:pt x="23916" y="8957"/>
                </a:lnTo>
                <a:lnTo>
                  <a:pt x="23925" y="8957"/>
                </a:lnTo>
                <a:lnTo>
                  <a:pt x="23934" y="8957"/>
                </a:lnTo>
                <a:lnTo>
                  <a:pt x="23943" y="8957"/>
                </a:lnTo>
                <a:lnTo>
                  <a:pt x="23943" y="8966"/>
                </a:lnTo>
                <a:lnTo>
                  <a:pt x="23943" y="8975"/>
                </a:lnTo>
                <a:lnTo>
                  <a:pt x="23952" y="8975"/>
                </a:lnTo>
                <a:lnTo>
                  <a:pt x="23961" y="8984"/>
                </a:lnTo>
                <a:close/>
                <a:moveTo>
                  <a:pt x="23908" y="8931"/>
                </a:moveTo>
                <a:lnTo>
                  <a:pt x="23899" y="8931"/>
                </a:lnTo>
                <a:lnTo>
                  <a:pt x="23899" y="8939"/>
                </a:lnTo>
                <a:lnTo>
                  <a:pt x="23899" y="8948"/>
                </a:lnTo>
                <a:lnTo>
                  <a:pt x="23908" y="8948"/>
                </a:lnTo>
                <a:lnTo>
                  <a:pt x="23908" y="8939"/>
                </a:lnTo>
                <a:lnTo>
                  <a:pt x="23916" y="8939"/>
                </a:lnTo>
                <a:close/>
                <a:moveTo>
                  <a:pt x="23864" y="8931"/>
                </a:moveTo>
                <a:lnTo>
                  <a:pt x="23864" y="8939"/>
                </a:lnTo>
                <a:lnTo>
                  <a:pt x="23864" y="8948"/>
                </a:lnTo>
                <a:lnTo>
                  <a:pt x="23872" y="8948"/>
                </a:lnTo>
                <a:close/>
                <a:moveTo>
                  <a:pt x="23872" y="8904"/>
                </a:moveTo>
                <a:lnTo>
                  <a:pt x="23864" y="8904"/>
                </a:lnTo>
                <a:lnTo>
                  <a:pt x="23864" y="8913"/>
                </a:lnTo>
                <a:lnTo>
                  <a:pt x="23872" y="8922"/>
                </a:lnTo>
                <a:lnTo>
                  <a:pt x="23872" y="8931"/>
                </a:lnTo>
                <a:lnTo>
                  <a:pt x="23881" y="8922"/>
                </a:lnTo>
                <a:lnTo>
                  <a:pt x="23881" y="8913"/>
                </a:lnTo>
                <a:close/>
                <a:moveTo>
                  <a:pt x="23916" y="8886"/>
                </a:moveTo>
                <a:lnTo>
                  <a:pt x="23925" y="8886"/>
                </a:lnTo>
                <a:lnTo>
                  <a:pt x="23925" y="8895"/>
                </a:lnTo>
                <a:lnTo>
                  <a:pt x="23934" y="8895"/>
                </a:lnTo>
                <a:lnTo>
                  <a:pt x="23934" y="8886"/>
                </a:lnTo>
                <a:lnTo>
                  <a:pt x="23925" y="8886"/>
                </a:lnTo>
                <a:lnTo>
                  <a:pt x="23908" y="8878"/>
                </a:lnTo>
                <a:lnTo>
                  <a:pt x="23908" y="8869"/>
                </a:lnTo>
                <a:lnTo>
                  <a:pt x="23908" y="8860"/>
                </a:lnTo>
                <a:lnTo>
                  <a:pt x="23899" y="8851"/>
                </a:lnTo>
                <a:lnTo>
                  <a:pt x="23881" y="8842"/>
                </a:lnTo>
                <a:lnTo>
                  <a:pt x="23872" y="8833"/>
                </a:lnTo>
                <a:lnTo>
                  <a:pt x="23864" y="8833"/>
                </a:lnTo>
                <a:lnTo>
                  <a:pt x="23855" y="8833"/>
                </a:lnTo>
                <a:lnTo>
                  <a:pt x="23855" y="8842"/>
                </a:lnTo>
                <a:lnTo>
                  <a:pt x="23864" y="8842"/>
                </a:lnTo>
                <a:lnTo>
                  <a:pt x="23872" y="8860"/>
                </a:lnTo>
                <a:lnTo>
                  <a:pt x="23890" y="8878"/>
                </a:lnTo>
                <a:lnTo>
                  <a:pt x="23908" y="8886"/>
                </a:lnTo>
                <a:close/>
                <a:moveTo>
                  <a:pt x="23925" y="8975"/>
                </a:moveTo>
                <a:lnTo>
                  <a:pt x="23925" y="8966"/>
                </a:lnTo>
                <a:lnTo>
                  <a:pt x="23916" y="8975"/>
                </a:lnTo>
                <a:lnTo>
                  <a:pt x="23925" y="8992"/>
                </a:lnTo>
                <a:lnTo>
                  <a:pt x="23925" y="8984"/>
                </a:lnTo>
                <a:close/>
                <a:moveTo>
                  <a:pt x="23987" y="8984"/>
                </a:moveTo>
                <a:lnTo>
                  <a:pt x="23987" y="8992"/>
                </a:lnTo>
                <a:lnTo>
                  <a:pt x="23987" y="9001"/>
                </a:lnTo>
                <a:lnTo>
                  <a:pt x="23987" y="8992"/>
                </a:lnTo>
                <a:close/>
                <a:moveTo>
                  <a:pt x="24111" y="9769"/>
                </a:moveTo>
                <a:lnTo>
                  <a:pt x="24111" y="9778"/>
                </a:lnTo>
                <a:lnTo>
                  <a:pt x="24119" y="9778"/>
                </a:lnTo>
                <a:lnTo>
                  <a:pt x="24119" y="9769"/>
                </a:lnTo>
                <a:close/>
                <a:moveTo>
                  <a:pt x="24102" y="8975"/>
                </a:moveTo>
                <a:lnTo>
                  <a:pt x="24111" y="8975"/>
                </a:lnTo>
                <a:lnTo>
                  <a:pt x="24102" y="8966"/>
                </a:lnTo>
                <a:lnTo>
                  <a:pt x="24111" y="8957"/>
                </a:lnTo>
                <a:lnTo>
                  <a:pt x="24075" y="8939"/>
                </a:lnTo>
                <a:lnTo>
                  <a:pt x="24066" y="8939"/>
                </a:lnTo>
                <a:lnTo>
                  <a:pt x="24058" y="8931"/>
                </a:lnTo>
                <a:lnTo>
                  <a:pt x="24049" y="8931"/>
                </a:lnTo>
                <a:lnTo>
                  <a:pt x="24049" y="8922"/>
                </a:lnTo>
                <a:lnTo>
                  <a:pt x="24040" y="8922"/>
                </a:lnTo>
                <a:lnTo>
                  <a:pt x="24031" y="8913"/>
                </a:lnTo>
                <a:lnTo>
                  <a:pt x="24022" y="8904"/>
                </a:lnTo>
                <a:lnTo>
                  <a:pt x="24005" y="8904"/>
                </a:lnTo>
                <a:lnTo>
                  <a:pt x="24013" y="8913"/>
                </a:lnTo>
                <a:lnTo>
                  <a:pt x="24013" y="8922"/>
                </a:lnTo>
                <a:lnTo>
                  <a:pt x="24022" y="8922"/>
                </a:lnTo>
                <a:lnTo>
                  <a:pt x="24031" y="8931"/>
                </a:lnTo>
                <a:lnTo>
                  <a:pt x="24040" y="8939"/>
                </a:lnTo>
                <a:lnTo>
                  <a:pt x="24049" y="8948"/>
                </a:lnTo>
                <a:lnTo>
                  <a:pt x="24066" y="8948"/>
                </a:lnTo>
                <a:lnTo>
                  <a:pt x="24075" y="8957"/>
                </a:lnTo>
                <a:lnTo>
                  <a:pt x="24093" y="8966"/>
                </a:lnTo>
                <a:close/>
                <a:moveTo>
                  <a:pt x="19249" y="6918"/>
                </a:moveTo>
                <a:lnTo>
                  <a:pt x="19249" y="6927"/>
                </a:lnTo>
                <a:lnTo>
                  <a:pt x="19258" y="6918"/>
                </a:lnTo>
                <a:lnTo>
                  <a:pt x="19267" y="6918"/>
                </a:lnTo>
                <a:lnTo>
                  <a:pt x="19267" y="6909"/>
                </a:lnTo>
                <a:lnTo>
                  <a:pt x="19258" y="6909"/>
                </a:lnTo>
                <a:lnTo>
                  <a:pt x="19249" y="6901"/>
                </a:lnTo>
                <a:lnTo>
                  <a:pt x="19241" y="6901"/>
                </a:lnTo>
                <a:lnTo>
                  <a:pt x="19241" y="6909"/>
                </a:lnTo>
                <a:close/>
                <a:moveTo>
                  <a:pt x="23996" y="7845"/>
                </a:moveTo>
                <a:lnTo>
                  <a:pt x="23987" y="7845"/>
                </a:lnTo>
                <a:lnTo>
                  <a:pt x="23978" y="7845"/>
                </a:lnTo>
                <a:lnTo>
                  <a:pt x="23987" y="7845"/>
                </a:lnTo>
                <a:lnTo>
                  <a:pt x="23987" y="7854"/>
                </a:lnTo>
                <a:lnTo>
                  <a:pt x="23996" y="7854"/>
                </a:lnTo>
                <a:close/>
                <a:moveTo>
                  <a:pt x="24031" y="12814"/>
                </a:moveTo>
                <a:lnTo>
                  <a:pt x="24031" y="12823"/>
                </a:lnTo>
                <a:lnTo>
                  <a:pt x="24040" y="12814"/>
                </a:lnTo>
                <a:lnTo>
                  <a:pt x="24040" y="12805"/>
                </a:lnTo>
                <a:lnTo>
                  <a:pt x="24040" y="12796"/>
                </a:lnTo>
                <a:close/>
                <a:moveTo>
                  <a:pt x="24058" y="9010"/>
                </a:moveTo>
                <a:lnTo>
                  <a:pt x="24049" y="9010"/>
                </a:lnTo>
                <a:lnTo>
                  <a:pt x="24049" y="9019"/>
                </a:lnTo>
                <a:lnTo>
                  <a:pt x="24058" y="9019"/>
                </a:lnTo>
                <a:lnTo>
                  <a:pt x="24066" y="9019"/>
                </a:lnTo>
                <a:close/>
                <a:moveTo>
                  <a:pt x="13921" y="2957"/>
                </a:moveTo>
                <a:lnTo>
                  <a:pt x="13903" y="2957"/>
                </a:lnTo>
                <a:lnTo>
                  <a:pt x="13912" y="2965"/>
                </a:lnTo>
                <a:lnTo>
                  <a:pt x="13921" y="2974"/>
                </a:lnTo>
                <a:lnTo>
                  <a:pt x="13921" y="2965"/>
                </a:lnTo>
                <a:lnTo>
                  <a:pt x="13930" y="2965"/>
                </a:lnTo>
                <a:lnTo>
                  <a:pt x="13930" y="2957"/>
                </a:lnTo>
                <a:lnTo>
                  <a:pt x="13921" y="2965"/>
                </a:lnTo>
                <a:close/>
                <a:moveTo>
                  <a:pt x="14344" y="5525"/>
                </a:moveTo>
                <a:lnTo>
                  <a:pt x="14344" y="5516"/>
                </a:lnTo>
                <a:lnTo>
                  <a:pt x="14335" y="5516"/>
                </a:lnTo>
                <a:lnTo>
                  <a:pt x="14335" y="5507"/>
                </a:lnTo>
                <a:lnTo>
                  <a:pt x="14335" y="5516"/>
                </a:lnTo>
                <a:lnTo>
                  <a:pt x="14335" y="5525"/>
                </a:lnTo>
                <a:close/>
                <a:moveTo>
                  <a:pt x="13189" y="3786"/>
                </a:moveTo>
                <a:lnTo>
                  <a:pt x="13181" y="3786"/>
                </a:lnTo>
                <a:lnTo>
                  <a:pt x="13172" y="3777"/>
                </a:lnTo>
                <a:lnTo>
                  <a:pt x="13163" y="3786"/>
                </a:lnTo>
                <a:lnTo>
                  <a:pt x="13163" y="3795"/>
                </a:lnTo>
                <a:lnTo>
                  <a:pt x="13172" y="3795"/>
                </a:lnTo>
                <a:lnTo>
                  <a:pt x="13172" y="3804"/>
                </a:lnTo>
                <a:lnTo>
                  <a:pt x="13181" y="3813"/>
                </a:lnTo>
                <a:lnTo>
                  <a:pt x="13181" y="3822"/>
                </a:lnTo>
                <a:lnTo>
                  <a:pt x="13189" y="3839"/>
                </a:lnTo>
                <a:lnTo>
                  <a:pt x="13198" y="3839"/>
                </a:lnTo>
                <a:lnTo>
                  <a:pt x="13215" y="3839"/>
                </a:lnTo>
                <a:lnTo>
                  <a:pt x="13215" y="3848"/>
                </a:lnTo>
                <a:lnTo>
                  <a:pt x="13215" y="3857"/>
                </a:lnTo>
                <a:lnTo>
                  <a:pt x="13224" y="3857"/>
                </a:lnTo>
                <a:lnTo>
                  <a:pt x="13224" y="3866"/>
                </a:lnTo>
                <a:lnTo>
                  <a:pt x="13233" y="3883"/>
                </a:lnTo>
                <a:lnTo>
                  <a:pt x="13241" y="3874"/>
                </a:lnTo>
                <a:lnTo>
                  <a:pt x="13241" y="3866"/>
                </a:lnTo>
                <a:lnTo>
                  <a:pt x="13241" y="3857"/>
                </a:lnTo>
                <a:lnTo>
                  <a:pt x="13241" y="3848"/>
                </a:lnTo>
                <a:lnTo>
                  <a:pt x="13241" y="3839"/>
                </a:lnTo>
                <a:lnTo>
                  <a:pt x="13259" y="3830"/>
                </a:lnTo>
                <a:lnTo>
                  <a:pt x="13268" y="3830"/>
                </a:lnTo>
                <a:lnTo>
                  <a:pt x="13268" y="3822"/>
                </a:lnTo>
                <a:lnTo>
                  <a:pt x="13259" y="3813"/>
                </a:lnTo>
                <a:lnTo>
                  <a:pt x="13259" y="3804"/>
                </a:lnTo>
                <a:lnTo>
                  <a:pt x="13259" y="3795"/>
                </a:lnTo>
                <a:lnTo>
                  <a:pt x="13268" y="3795"/>
                </a:lnTo>
                <a:lnTo>
                  <a:pt x="13277" y="3795"/>
                </a:lnTo>
                <a:lnTo>
                  <a:pt x="13277" y="3786"/>
                </a:lnTo>
                <a:lnTo>
                  <a:pt x="13277" y="3777"/>
                </a:lnTo>
                <a:lnTo>
                  <a:pt x="13277" y="3760"/>
                </a:lnTo>
                <a:lnTo>
                  <a:pt x="13285" y="3751"/>
                </a:lnTo>
                <a:lnTo>
                  <a:pt x="13277" y="3742"/>
                </a:lnTo>
                <a:lnTo>
                  <a:pt x="13268" y="3742"/>
                </a:lnTo>
                <a:lnTo>
                  <a:pt x="13259" y="3742"/>
                </a:lnTo>
                <a:lnTo>
                  <a:pt x="13241" y="3751"/>
                </a:lnTo>
                <a:lnTo>
                  <a:pt x="13233" y="3760"/>
                </a:lnTo>
                <a:lnTo>
                  <a:pt x="13233" y="3769"/>
                </a:lnTo>
                <a:lnTo>
                  <a:pt x="13233" y="3777"/>
                </a:lnTo>
                <a:lnTo>
                  <a:pt x="13224" y="3786"/>
                </a:lnTo>
                <a:lnTo>
                  <a:pt x="13215" y="3786"/>
                </a:lnTo>
                <a:lnTo>
                  <a:pt x="13215" y="3769"/>
                </a:lnTo>
                <a:lnTo>
                  <a:pt x="13215" y="3760"/>
                </a:lnTo>
                <a:lnTo>
                  <a:pt x="13198" y="3760"/>
                </a:lnTo>
                <a:lnTo>
                  <a:pt x="13198" y="3769"/>
                </a:lnTo>
                <a:lnTo>
                  <a:pt x="13189" y="3777"/>
                </a:lnTo>
                <a:close/>
                <a:moveTo>
                  <a:pt x="13277" y="3804"/>
                </a:moveTo>
                <a:lnTo>
                  <a:pt x="13285" y="3795"/>
                </a:lnTo>
                <a:lnTo>
                  <a:pt x="13285" y="3786"/>
                </a:lnTo>
                <a:lnTo>
                  <a:pt x="13277" y="3795"/>
                </a:lnTo>
                <a:close/>
                <a:moveTo>
                  <a:pt x="12978" y="3857"/>
                </a:moveTo>
                <a:lnTo>
                  <a:pt x="12978" y="3848"/>
                </a:lnTo>
                <a:lnTo>
                  <a:pt x="12969" y="3866"/>
                </a:lnTo>
                <a:lnTo>
                  <a:pt x="12969" y="3883"/>
                </a:lnTo>
                <a:lnTo>
                  <a:pt x="12969" y="3874"/>
                </a:lnTo>
                <a:lnTo>
                  <a:pt x="12987" y="3874"/>
                </a:lnTo>
                <a:lnTo>
                  <a:pt x="12995" y="3866"/>
                </a:lnTo>
                <a:lnTo>
                  <a:pt x="12978" y="3866"/>
                </a:lnTo>
                <a:lnTo>
                  <a:pt x="12969" y="3866"/>
                </a:lnTo>
                <a:close/>
                <a:moveTo>
                  <a:pt x="12819" y="4007"/>
                </a:moveTo>
                <a:lnTo>
                  <a:pt x="12810" y="4007"/>
                </a:lnTo>
                <a:lnTo>
                  <a:pt x="12810" y="4016"/>
                </a:lnTo>
                <a:lnTo>
                  <a:pt x="12828" y="4007"/>
                </a:lnTo>
                <a:close/>
                <a:moveTo>
                  <a:pt x="12792" y="4016"/>
                </a:moveTo>
                <a:lnTo>
                  <a:pt x="12775" y="4016"/>
                </a:lnTo>
                <a:close/>
                <a:moveTo>
                  <a:pt x="12854" y="3998"/>
                </a:moveTo>
                <a:lnTo>
                  <a:pt x="12845" y="3998"/>
                </a:lnTo>
                <a:close/>
                <a:moveTo>
                  <a:pt x="13277" y="3857"/>
                </a:moveTo>
                <a:lnTo>
                  <a:pt x="13268" y="3857"/>
                </a:lnTo>
                <a:lnTo>
                  <a:pt x="13259" y="3857"/>
                </a:lnTo>
                <a:lnTo>
                  <a:pt x="13259" y="3848"/>
                </a:lnTo>
                <a:lnTo>
                  <a:pt x="13259" y="3857"/>
                </a:lnTo>
                <a:lnTo>
                  <a:pt x="13250" y="3857"/>
                </a:lnTo>
                <a:lnTo>
                  <a:pt x="13250" y="3866"/>
                </a:lnTo>
                <a:lnTo>
                  <a:pt x="13268" y="3866"/>
                </a:lnTo>
                <a:lnTo>
                  <a:pt x="13277" y="3866"/>
                </a:lnTo>
                <a:close/>
                <a:moveTo>
                  <a:pt x="13084" y="3848"/>
                </a:moveTo>
                <a:lnTo>
                  <a:pt x="13075" y="3848"/>
                </a:lnTo>
                <a:lnTo>
                  <a:pt x="13075" y="3866"/>
                </a:lnTo>
                <a:lnTo>
                  <a:pt x="13084" y="3866"/>
                </a:lnTo>
                <a:lnTo>
                  <a:pt x="13092" y="3874"/>
                </a:lnTo>
                <a:lnTo>
                  <a:pt x="13101" y="3866"/>
                </a:lnTo>
                <a:lnTo>
                  <a:pt x="13092" y="3857"/>
                </a:lnTo>
                <a:close/>
                <a:moveTo>
                  <a:pt x="12766" y="4016"/>
                </a:moveTo>
                <a:lnTo>
                  <a:pt x="12757" y="4016"/>
                </a:lnTo>
                <a:lnTo>
                  <a:pt x="12740" y="4024"/>
                </a:lnTo>
                <a:lnTo>
                  <a:pt x="12748" y="4024"/>
                </a:lnTo>
                <a:close/>
                <a:moveTo>
                  <a:pt x="13119" y="3866"/>
                </a:moveTo>
                <a:lnTo>
                  <a:pt x="13110" y="3866"/>
                </a:lnTo>
                <a:lnTo>
                  <a:pt x="13119" y="3874"/>
                </a:lnTo>
                <a:lnTo>
                  <a:pt x="13128" y="3874"/>
                </a:lnTo>
                <a:lnTo>
                  <a:pt x="13128" y="3866"/>
                </a:lnTo>
                <a:close/>
                <a:moveTo>
                  <a:pt x="13128" y="3777"/>
                </a:moveTo>
                <a:lnTo>
                  <a:pt x="13137" y="3777"/>
                </a:lnTo>
                <a:lnTo>
                  <a:pt x="13137" y="3769"/>
                </a:lnTo>
                <a:lnTo>
                  <a:pt x="13145" y="3769"/>
                </a:lnTo>
                <a:lnTo>
                  <a:pt x="13137" y="3760"/>
                </a:lnTo>
                <a:lnTo>
                  <a:pt x="13128" y="3760"/>
                </a:lnTo>
                <a:lnTo>
                  <a:pt x="13137" y="3769"/>
                </a:lnTo>
                <a:lnTo>
                  <a:pt x="13128" y="3769"/>
                </a:lnTo>
                <a:close/>
                <a:moveTo>
                  <a:pt x="13145" y="3883"/>
                </a:moveTo>
                <a:lnTo>
                  <a:pt x="13145" y="3874"/>
                </a:lnTo>
                <a:lnTo>
                  <a:pt x="13163" y="3848"/>
                </a:lnTo>
                <a:lnTo>
                  <a:pt x="13163" y="3839"/>
                </a:lnTo>
                <a:lnTo>
                  <a:pt x="13154" y="3848"/>
                </a:lnTo>
                <a:lnTo>
                  <a:pt x="13145" y="3866"/>
                </a:lnTo>
                <a:lnTo>
                  <a:pt x="13137" y="3874"/>
                </a:lnTo>
                <a:close/>
                <a:moveTo>
                  <a:pt x="13321" y="3919"/>
                </a:moveTo>
                <a:lnTo>
                  <a:pt x="13330" y="3927"/>
                </a:lnTo>
                <a:lnTo>
                  <a:pt x="13338" y="3936"/>
                </a:lnTo>
                <a:lnTo>
                  <a:pt x="13347" y="3936"/>
                </a:lnTo>
                <a:lnTo>
                  <a:pt x="13347" y="3927"/>
                </a:lnTo>
                <a:lnTo>
                  <a:pt x="13356" y="3927"/>
                </a:lnTo>
                <a:lnTo>
                  <a:pt x="13365" y="3927"/>
                </a:lnTo>
                <a:lnTo>
                  <a:pt x="13365" y="3919"/>
                </a:lnTo>
                <a:lnTo>
                  <a:pt x="13356" y="3919"/>
                </a:lnTo>
                <a:lnTo>
                  <a:pt x="13356" y="3910"/>
                </a:lnTo>
                <a:lnTo>
                  <a:pt x="13365" y="3901"/>
                </a:lnTo>
                <a:lnTo>
                  <a:pt x="13356" y="3901"/>
                </a:lnTo>
                <a:lnTo>
                  <a:pt x="13347" y="3901"/>
                </a:lnTo>
                <a:lnTo>
                  <a:pt x="13347" y="3892"/>
                </a:lnTo>
                <a:lnTo>
                  <a:pt x="13338" y="3892"/>
                </a:lnTo>
                <a:lnTo>
                  <a:pt x="13330" y="3892"/>
                </a:lnTo>
                <a:lnTo>
                  <a:pt x="13330" y="3901"/>
                </a:lnTo>
                <a:lnTo>
                  <a:pt x="13330" y="3910"/>
                </a:lnTo>
                <a:close/>
                <a:moveTo>
                  <a:pt x="13207" y="3892"/>
                </a:moveTo>
                <a:lnTo>
                  <a:pt x="13215" y="3892"/>
                </a:lnTo>
                <a:lnTo>
                  <a:pt x="13224" y="3892"/>
                </a:lnTo>
                <a:lnTo>
                  <a:pt x="13224" y="3883"/>
                </a:lnTo>
                <a:lnTo>
                  <a:pt x="13224" y="3874"/>
                </a:lnTo>
                <a:lnTo>
                  <a:pt x="13215" y="3874"/>
                </a:lnTo>
                <a:lnTo>
                  <a:pt x="13207" y="3874"/>
                </a:lnTo>
                <a:lnTo>
                  <a:pt x="13189" y="3866"/>
                </a:lnTo>
                <a:lnTo>
                  <a:pt x="13172" y="3866"/>
                </a:lnTo>
                <a:lnTo>
                  <a:pt x="13172" y="3883"/>
                </a:lnTo>
                <a:lnTo>
                  <a:pt x="13198" y="3892"/>
                </a:lnTo>
                <a:close/>
                <a:moveTo>
                  <a:pt x="13172" y="3901"/>
                </a:moveTo>
                <a:lnTo>
                  <a:pt x="13172" y="3910"/>
                </a:lnTo>
                <a:lnTo>
                  <a:pt x="13163" y="3910"/>
                </a:lnTo>
                <a:lnTo>
                  <a:pt x="13172" y="3910"/>
                </a:lnTo>
                <a:lnTo>
                  <a:pt x="13172" y="3919"/>
                </a:lnTo>
                <a:lnTo>
                  <a:pt x="13189" y="3919"/>
                </a:lnTo>
                <a:lnTo>
                  <a:pt x="13181" y="3910"/>
                </a:lnTo>
                <a:close/>
                <a:moveTo>
                  <a:pt x="13163" y="3619"/>
                </a:moveTo>
                <a:lnTo>
                  <a:pt x="13154" y="3619"/>
                </a:lnTo>
                <a:lnTo>
                  <a:pt x="13163" y="3627"/>
                </a:lnTo>
                <a:lnTo>
                  <a:pt x="13172" y="3627"/>
                </a:lnTo>
                <a:lnTo>
                  <a:pt x="13172" y="3619"/>
                </a:lnTo>
                <a:lnTo>
                  <a:pt x="13181" y="3619"/>
                </a:lnTo>
                <a:lnTo>
                  <a:pt x="13172" y="3619"/>
                </a:lnTo>
                <a:close/>
                <a:moveTo>
                  <a:pt x="13154" y="3848"/>
                </a:moveTo>
                <a:lnTo>
                  <a:pt x="13154" y="3839"/>
                </a:lnTo>
                <a:lnTo>
                  <a:pt x="13154" y="3830"/>
                </a:lnTo>
                <a:lnTo>
                  <a:pt x="13154" y="3822"/>
                </a:lnTo>
                <a:lnTo>
                  <a:pt x="13145" y="3813"/>
                </a:lnTo>
                <a:lnTo>
                  <a:pt x="13145" y="3804"/>
                </a:lnTo>
                <a:lnTo>
                  <a:pt x="13137" y="3795"/>
                </a:lnTo>
                <a:lnTo>
                  <a:pt x="13128" y="3804"/>
                </a:lnTo>
                <a:lnTo>
                  <a:pt x="13119" y="3795"/>
                </a:lnTo>
                <a:lnTo>
                  <a:pt x="13110" y="3795"/>
                </a:lnTo>
                <a:lnTo>
                  <a:pt x="13092" y="3804"/>
                </a:lnTo>
                <a:lnTo>
                  <a:pt x="13084" y="3804"/>
                </a:lnTo>
                <a:lnTo>
                  <a:pt x="13084" y="3822"/>
                </a:lnTo>
                <a:lnTo>
                  <a:pt x="13084" y="3830"/>
                </a:lnTo>
                <a:lnTo>
                  <a:pt x="13092" y="3839"/>
                </a:lnTo>
                <a:lnTo>
                  <a:pt x="13110" y="3848"/>
                </a:lnTo>
                <a:lnTo>
                  <a:pt x="13128" y="3857"/>
                </a:lnTo>
                <a:lnTo>
                  <a:pt x="13137" y="3848"/>
                </a:lnTo>
                <a:close/>
                <a:moveTo>
                  <a:pt x="13638" y="5013"/>
                </a:moveTo>
                <a:lnTo>
                  <a:pt x="13630" y="5013"/>
                </a:lnTo>
                <a:lnTo>
                  <a:pt x="13665" y="5022"/>
                </a:lnTo>
                <a:lnTo>
                  <a:pt x="13647" y="5022"/>
                </a:lnTo>
                <a:close/>
                <a:moveTo>
                  <a:pt x="14891" y="5631"/>
                </a:moveTo>
                <a:lnTo>
                  <a:pt x="14900" y="5631"/>
                </a:lnTo>
                <a:lnTo>
                  <a:pt x="14882" y="5631"/>
                </a:lnTo>
                <a:lnTo>
                  <a:pt x="14874" y="5640"/>
                </a:lnTo>
                <a:lnTo>
                  <a:pt x="14865" y="5648"/>
                </a:lnTo>
                <a:lnTo>
                  <a:pt x="14829" y="5657"/>
                </a:lnTo>
                <a:lnTo>
                  <a:pt x="14821" y="5657"/>
                </a:lnTo>
                <a:lnTo>
                  <a:pt x="14803" y="5657"/>
                </a:lnTo>
                <a:lnTo>
                  <a:pt x="14794" y="5657"/>
                </a:lnTo>
                <a:lnTo>
                  <a:pt x="14776" y="5648"/>
                </a:lnTo>
                <a:lnTo>
                  <a:pt x="14776" y="5657"/>
                </a:lnTo>
                <a:lnTo>
                  <a:pt x="14776" y="5666"/>
                </a:lnTo>
                <a:lnTo>
                  <a:pt x="14768" y="5675"/>
                </a:lnTo>
                <a:lnTo>
                  <a:pt x="14759" y="5666"/>
                </a:lnTo>
                <a:lnTo>
                  <a:pt x="14750" y="5675"/>
                </a:lnTo>
                <a:lnTo>
                  <a:pt x="14741" y="5675"/>
                </a:lnTo>
                <a:lnTo>
                  <a:pt x="14741" y="5684"/>
                </a:lnTo>
                <a:lnTo>
                  <a:pt x="14732" y="5675"/>
                </a:lnTo>
                <a:lnTo>
                  <a:pt x="14732" y="5693"/>
                </a:lnTo>
                <a:lnTo>
                  <a:pt x="14741" y="5701"/>
                </a:lnTo>
                <a:lnTo>
                  <a:pt x="14741" y="5710"/>
                </a:lnTo>
                <a:lnTo>
                  <a:pt x="14750" y="5710"/>
                </a:lnTo>
                <a:lnTo>
                  <a:pt x="14759" y="5710"/>
                </a:lnTo>
                <a:lnTo>
                  <a:pt x="14768" y="5710"/>
                </a:lnTo>
                <a:lnTo>
                  <a:pt x="14776" y="5710"/>
                </a:lnTo>
                <a:lnTo>
                  <a:pt x="14776" y="5719"/>
                </a:lnTo>
                <a:lnTo>
                  <a:pt x="14785" y="5719"/>
                </a:lnTo>
                <a:lnTo>
                  <a:pt x="14785" y="5710"/>
                </a:lnTo>
                <a:lnTo>
                  <a:pt x="14794" y="5710"/>
                </a:lnTo>
                <a:lnTo>
                  <a:pt x="14803" y="5710"/>
                </a:lnTo>
                <a:lnTo>
                  <a:pt x="14812" y="5701"/>
                </a:lnTo>
                <a:lnTo>
                  <a:pt x="14821" y="5701"/>
                </a:lnTo>
                <a:lnTo>
                  <a:pt x="14838" y="5684"/>
                </a:lnTo>
                <a:lnTo>
                  <a:pt x="14847" y="5684"/>
                </a:lnTo>
                <a:lnTo>
                  <a:pt x="14856" y="5684"/>
                </a:lnTo>
                <a:lnTo>
                  <a:pt x="14856" y="5675"/>
                </a:lnTo>
                <a:lnTo>
                  <a:pt x="14847" y="5675"/>
                </a:lnTo>
                <a:lnTo>
                  <a:pt x="14847" y="5666"/>
                </a:lnTo>
                <a:lnTo>
                  <a:pt x="14856" y="5657"/>
                </a:lnTo>
                <a:close/>
                <a:moveTo>
                  <a:pt x="14688" y="4704"/>
                </a:moveTo>
                <a:lnTo>
                  <a:pt x="14706" y="4713"/>
                </a:lnTo>
                <a:lnTo>
                  <a:pt x="14724" y="4713"/>
                </a:lnTo>
                <a:lnTo>
                  <a:pt x="14706" y="4713"/>
                </a:lnTo>
                <a:lnTo>
                  <a:pt x="14679" y="4704"/>
                </a:lnTo>
                <a:lnTo>
                  <a:pt x="14679" y="4695"/>
                </a:lnTo>
                <a:lnTo>
                  <a:pt x="14671" y="4695"/>
                </a:lnTo>
                <a:lnTo>
                  <a:pt x="14679" y="4704"/>
                </a:lnTo>
                <a:close/>
                <a:moveTo>
                  <a:pt x="12272" y="4748"/>
                </a:moveTo>
                <a:lnTo>
                  <a:pt x="12272" y="4739"/>
                </a:lnTo>
                <a:lnTo>
                  <a:pt x="12263" y="4731"/>
                </a:lnTo>
                <a:lnTo>
                  <a:pt x="12254" y="4722"/>
                </a:lnTo>
                <a:lnTo>
                  <a:pt x="12254" y="4731"/>
                </a:lnTo>
                <a:lnTo>
                  <a:pt x="12263" y="4739"/>
                </a:lnTo>
                <a:close/>
                <a:moveTo>
                  <a:pt x="14406" y="5551"/>
                </a:moveTo>
                <a:lnTo>
                  <a:pt x="14397" y="5551"/>
                </a:lnTo>
                <a:lnTo>
                  <a:pt x="14406" y="5560"/>
                </a:lnTo>
                <a:close/>
                <a:moveTo>
                  <a:pt x="14344" y="5454"/>
                </a:moveTo>
                <a:lnTo>
                  <a:pt x="14335" y="5454"/>
                </a:lnTo>
                <a:lnTo>
                  <a:pt x="14327" y="5445"/>
                </a:lnTo>
                <a:lnTo>
                  <a:pt x="14318" y="5454"/>
                </a:lnTo>
                <a:lnTo>
                  <a:pt x="14309" y="5454"/>
                </a:lnTo>
                <a:lnTo>
                  <a:pt x="14318" y="5454"/>
                </a:lnTo>
                <a:lnTo>
                  <a:pt x="14327" y="5463"/>
                </a:lnTo>
                <a:close/>
                <a:moveTo>
                  <a:pt x="13594" y="4978"/>
                </a:moveTo>
                <a:lnTo>
                  <a:pt x="13594" y="4969"/>
                </a:lnTo>
                <a:lnTo>
                  <a:pt x="13577" y="4960"/>
                </a:lnTo>
                <a:lnTo>
                  <a:pt x="13568" y="4960"/>
                </a:lnTo>
                <a:lnTo>
                  <a:pt x="13568" y="4969"/>
                </a:lnTo>
                <a:lnTo>
                  <a:pt x="13577" y="4978"/>
                </a:lnTo>
                <a:close/>
                <a:moveTo>
                  <a:pt x="14397" y="5604"/>
                </a:moveTo>
                <a:lnTo>
                  <a:pt x="14397" y="5613"/>
                </a:lnTo>
                <a:lnTo>
                  <a:pt x="14406" y="5604"/>
                </a:lnTo>
                <a:lnTo>
                  <a:pt x="14415" y="5595"/>
                </a:lnTo>
                <a:lnTo>
                  <a:pt x="14424" y="5595"/>
                </a:lnTo>
                <a:lnTo>
                  <a:pt x="14424" y="5587"/>
                </a:lnTo>
                <a:lnTo>
                  <a:pt x="14432" y="5569"/>
                </a:lnTo>
                <a:lnTo>
                  <a:pt x="14424" y="5569"/>
                </a:lnTo>
                <a:lnTo>
                  <a:pt x="14406" y="5569"/>
                </a:lnTo>
                <a:lnTo>
                  <a:pt x="14397" y="5578"/>
                </a:lnTo>
                <a:lnTo>
                  <a:pt x="14397" y="5587"/>
                </a:lnTo>
                <a:lnTo>
                  <a:pt x="14397" y="5595"/>
                </a:lnTo>
                <a:close/>
                <a:moveTo>
                  <a:pt x="13559" y="4978"/>
                </a:moveTo>
                <a:lnTo>
                  <a:pt x="13577" y="4986"/>
                </a:lnTo>
                <a:lnTo>
                  <a:pt x="13585" y="4986"/>
                </a:lnTo>
                <a:lnTo>
                  <a:pt x="13612" y="4986"/>
                </a:lnTo>
                <a:lnTo>
                  <a:pt x="13621" y="4986"/>
                </a:lnTo>
                <a:lnTo>
                  <a:pt x="13612" y="4986"/>
                </a:lnTo>
                <a:lnTo>
                  <a:pt x="13585" y="4986"/>
                </a:lnTo>
                <a:lnTo>
                  <a:pt x="13585" y="4978"/>
                </a:lnTo>
                <a:lnTo>
                  <a:pt x="13568" y="4978"/>
                </a:lnTo>
                <a:close/>
                <a:moveTo>
                  <a:pt x="13471" y="4916"/>
                </a:moveTo>
                <a:lnTo>
                  <a:pt x="13453" y="4898"/>
                </a:lnTo>
                <a:lnTo>
                  <a:pt x="13453" y="4889"/>
                </a:lnTo>
                <a:lnTo>
                  <a:pt x="13453" y="4898"/>
                </a:lnTo>
                <a:close/>
                <a:moveTo>
                  <a:pt x="13453" y="4863"/>
                </a:moveTo>
                <a:lnTo>
                  <a:pt x="13462" y="4872"/>
                </a:lnTo>
                <a:lnTo>
                  <a:pt x="13471" y="4881"/>
                </a:lnTo>
                <a:lnTo>
                  <a:pt x="13480" y="4881"/>
                </a:lnTo>
                <a:lnTo>
                  <a:pt x="13471" y="4872"/>
                </a:lnTo>
                <a:lnTo>
                  <a:pt x="13462" y="4863"/>
                </a:lnTo>
                <a:lnTo>
                  <a:pt x="13453" y="4854"/>
                </a:lnTo>
                <a:lnTo>
                  <a:pt x="13444" y="4854"/>
                </a:lnTo>
                <a:lnTo>
                  <a:pt x="13444" y="4845"/>
                </a:lnTo>
                <a:close/>
                <a:moveTo>
                  <a:pt x="13480" y="4907"/>
                </a:moveTo>
                <a:lnTo>
                  <a:pt x="13462" y="4898"/>
                </a:lnTo>
                <a:lnTo>
                  <a:pt x="13471" y="4898"/>
                </a:lnTo>
                <a:close/>
                <a:moveTo>
                  <a:pt x="13585" y="5004"/>
                </a:moveTo>
                <a:lnTo>
                  <a:pt x="13594" y="5004"/>
                </a:lnTo>
                <a:lnTo>
                  <a:pt x="13603" y="5004"/>
                </a:lnTo>
                <a:lnTo>
                  <a:pt x="13612" y="5004"/>
                </a:lnTo>
                <a:lnTo>
                  <a:pt x="13621" y="5004"/>
                </a:lnTo>
                <a:lnTo>
                  <a:pt x="13612" y="5004"/>
                </a:lnTo>
                <a:lnTo>
                  <a:pt x="13603" y="4995"/>
                </a:lnTo>
                <a:lnTo>
                  <a:pt x="13594" y="5004"/>
                </a:lnTo>
                <a:lnTo>
                  <a:pt x="13577" y="4995"/>
                </a:lnTo>
                <a:close/>
                <a:moveTo>
                  <a:pt x="13444" y="4836"/>
                </a:moveTo>
                <a:lnTo>
                  <a:pt x="13453" y="4845"/>
                </a:lnTo>
                <a:lnTo>
                  <a:pt x="13444" y="4836"/>
                </a:lnTo>
                <a:lnTo>
                  <a:pt x="13435" y="4836"/>
                </a:lnTo>
                <a:close/>
                <a:moveTo>
                  <a:pt x="13427" y="4819"/>
                </a:moveTo>
                <a:lnTo>
                  <a:pt x="13435" y="4819"/>
                </a:lnTo>
                <a:lnTo>
                  <a:pt x="13444" y="4819"/>
                </a:lnTo>
                <a:lnTo>
                  <a:pt x="13444" y="4810"/>
                </a:lnTo>
                <a:lnTo>
                  <a:pt x="13435" y="4810"/>
                </a:lnTo>
                <a:lnTo>
                  <a:pt x="13435" y="4801"/>
                </a:lnTo>
                <a:lnTo>
                  <a:pt x="13427" y="4801"/>
                </a:lnTo>
                <a:lnTo>
                  <a:pt x="13418" y="4810"/>
                </a:lnTo>
                <a:close/>
                <a:moveTo>
                  <a:pt x="13480" y="4916"/>
                </a:moveTo>
                <a:lnTo>
                  <a:pt x="13488" y="4916"/>
                </a:lnTo>
                <a:lnTo>
                  <a:pt x="13488" y="4907"/>
                </a:lnTo>
                <a:lnTo>
                  <a:pt x="13480" y="4907"/>
                </a:lnTo>
                <a:close/>
                <a:moveTo>
                  <a:pt x="13409" y="4828"/>
                </a:moveTo>
                <a:lnTo>
                  <a:pt x="13418" y="4836"/>
                </a:lnTo>
                <a:lnTo>
                  <a:pt x="13418" y="4845"/>
                </a:lnTo>
                <a:lnTo>
                  <a:pt x="13418" y="4854"/>
                </a:lnTo>
                <a:lnTo>
                  <a:pt x="13418" y="4845"/>
                </a:lnTo>
                <a:lnTo>
                  <a:pt x="13418" y="4828"/>
                </a:lnTo>
                <a:lnTo>
                  <a:pt x="13418" y="4819"/>
                </a:lnTo>
                <a:lnTo>
                  <a:pt x="13409" y="4810"/>
                </a:lnTo>
                <a:lnTo>
                  <a:pt x="13409" y="4801"/>
                </a:lnTo>
                <a:lnTo>
                  <a:pt x="13409" y="4819"/>
                </a:lnTo>
                <a:close/>
                <a:moveTo>
                  <a:pt x="12978" y="3883"/>
                </a:moveTo>
                <a:lnTo>
                  <a:pt x="12978" y="3892"/>
                </a:lnTo>
                <a:lnTo>
                  <a:pt x="12987" y="3892"/>
                </a:lnTo>
                <a:lnTo>
                  <a:pt x="12987" y="3883"/>
                </a:lnTo>
                <a:close/>
                <a:moveTo>
                  <a:pt x="17511" y="2551"/>
                </a:moveTo>
                <a:lnTo>
                  <a:pt x="17494" y="2551"/>
                </a:lnTo>
                <a:lnTo>
                  <a:pt x="17485" y="2542"/>
                </a:lnTo>
                <a:lnTo>
                  <a:pt x="17476" y="2542"/>
                </a:lnTo>
                <a:lnTo>
                  <a:pt x="17467" y="2542"/>
                </a:lnTo>
                <a:lnTo>
                  <a:pt x="17476" y="2568"/>
                </a:lnTo>
                <a:lnTo>
                  <a:pt x="17494" y="2577"/>
                </a:lnTo>
                <a:lnTo>
                  <a:pt x="17503" y="2568"/>
                </a:lnTo>
                <a:lnTo>
                  <a:pt x="17511" y="2568"/>
                </a:lnTo>
                <a:lnTo>
                  <a:pt x="17503" y="2559"/>
                </a:lnTo>
                <a:close/>
                <a:moveTo>
                  <a:pt x="26210" y="9381"/>
                </a:moveTo>
                <a:lnTo>
                  <a:pt x="26201" y="9372"/>
                </a:lnTo>
                <a:lnTo>
                  <a:pt x="26184" y="9363"/>
                </a:lnTo>
                <a:lnTo>
                  <a:pt x="26175" y="9372"/>
                </a:lnTo>
                <a:lnTo>
                  <a:pt x="26184" y="9381"/>
                </a:lnTo>
                <a:lnTo>
                  <a:pt x="26193" y="9381"/>
                </a:lnTo>
                <a:lnTo>
                  <a:pt x="26219" y="9381"/>
                </a:lnTo>
                <a:close/>
                <a:moveTo>
                  <a:pt x="26237" y="9036"/>
                </a:moveTo>
                <a:close/>
                <a:moveTo>
                  <a:pt x="13956" y="3310"/>
                </a:moveTo>
                <a:lnTo>
                  <a:pt x="13956" y="3318"/>
                </a:lnTo>
                <a:lnTo>
                  <a:pt x="13965" y="3310"/>
                </a:lnTo>
                <a:close/>
                <a:moveTo>
                  <a:pt x="26201" y="8560"/>
                </a:moveTo>
                <a:lnTo>
                  <a:pt x="26201" y="8551"/>
                </a:lnTo>
                <a:lnTo>
                  <a:pt x="26193" y="8551"/>
                </a:lnTo>
                <a:lnTo>
                  <a:pt x="26201" y="8551"/>
                </a:lnTo>
                <a:close/>
                <a:moveTo>
                  <a:pt x="14185" y="2754"/>
                </a:moveTo>
                <a:lnTo>
                  <a:pt x="14194" y="2754"/>
                </a:lnTo>
                <a:lnTo>
                  <a:pt x="14194" y="2745"/>
                </a:lnTo>
                <a:lnTo>
                  <a:pt x="14177" y="2745"/>
                </a:lnTo>
                <a:lnTo>
                  <a:pt x="14168" y="2745"/>
                </a:lnTo>
                <a:lnTo>
                  <a:pt x="14168" y="2754"/>
                </a:lnTo>
                <a:lnTo>
                  <a:pt x="14177" y="2762"/>
                </a:lnTo>
                <a:close/>
                <a:moveTo>
                  <a:pt x="14988" y="2736"/>
                </a:moveTo>
                <a:lnTo>
                  <a:pt x="14979" y="2727"/>
                </a:lnTo>
                <a:lnTo>
                  <a:pt x="14971" y="2736"/>
                </a:lnTo>
                <a:lnTo>
                  <a:pt x="14971" y="2745"/>
                </a:lnTo>
                <a:lnTo>
                  <a:pt x="14979" y="2745"/>
                </a:lnTo>
                <a:lnTo>
                  <a:pt x="14988" y="2754"/>
                </a:lnTo>
                <a:lnTo>
                  <a:pt x="14997" y="2745"/>
                </a:lnTo>
                <a:close/>
                <a:moveTo>
                  <a:pt x="17300" y="2198"/>
                </a:moveTo>
                <a:lnTo>
                  <a:pt x="17308" y="2189"/>
                </a:lnTo>
                <a:lnTo>
                  <a:pt x="17308" y="2180"/>
                </a:lnTo>
                <a:lnTo>
                  <a:pt x="17300" y="2180"/>
                </a:lnTo>
                <a:lnTo>
                  <a:pt x="17282" y="2198"/>
                </a:lnTo>
                <a:lnTo>
                  <a:pt x="17291" y="2198"/>
                </a:lnTo>
                <a:close/>
                <a:moveTo>
                  <a:pt x="26228" y="8675"/>
                </a:moveTo>
                <a:lnTo>
                  <a:pt x="26237" y="8675"/>
                </a:lnTo>
                <a:close/>
                <a:moveTo>
                  <a:pt x="26246" y="8578"/>
                </a:moveTo>
                <a:close/>
                <a:moveTo>
                  <a:pt x="26360" y="3689"/>
                </a:moveTo>
                <a:lnTo>
                  <a:pt x="26351" y="3689"/>
                </a:lnTo>
                <a:lnTo>
                  <a:pt x="26343" y="3689"/>
                </a:lnTo>
                <a:lnTo>
                  <a:pt x="26351" y="3698"/>
                </a:lnTo>
                <a:close/>
                <a:moveTo>
                  <a:pt x="26396" y="2948"/>
                </a:moveTo>
                <a:lnTo>
                  <a:pt x="26378" y="2948"/>
                </a:lnTo>
                <a:lnTo>
                  <a:pt x="26369" y="2948"/>
                </a:lnTo>
                <a:lnTo>
                  <a:pt x="26360" y="2948"/>
                </a:lnTo>
                <a:lnTo>
                  <a:pt x="26351" y="2939"/>
                </a:lnTo>
                <a:lnTo>
                  <a:pt x="26343" y="2939"/>
                </a:lnTo>
                <a:lnTo>
                  <a:pt x="26325" y="2930"/>
                </a:lnTo>
                <a:lnTo>
                  <a:pt x="26316" y="2930"/>
                </a:lnTo>
                <a:lnTo>
                  <a:pt x="26316" y="2921"/>
                </a:lnTo>
                <a:lnTo>
                  <a:pt x="26307" y="2912"/>
                </a:lnTo>
                <a:lnTo>
                  <a:pt x="26298" y="2912"/>
                </a:lnTo>
                <a:lnTo>
                  <a:pt x="26290" y="2912"/>
                </a:lnTo>
                <a:lnTo>
                  <a:pt x="26281" y="2912"/>
                </a:lnTo>
                <a:lnTo>
                  <a:pt x="26272" y="2912"/>
                </a:lnTo>
                <a:lnTo>
                  <a:pt x="26263" y="2921"/>
                </a:lnTo>
                <a:lnTo>
                  <a:pt x="26246" y="2921"/>
                </a:lnTo>
                <a:lnTo>
                  <a:pt x="26237" y="2921"/>
                </a:lnTo>
                <a:lnTo>
                  <a:pt x="26228" y="2921"/>
                </a:lnTo>
                <a:lnTo>
                  <a:pt x="26219" y="2921"/>
                </a:lnTo>
                <a:lnTo>
                  <a:pt x="26219" y="2912"/>
                </a:lnTo>
                <a:lnTo>
                  <a:pt x="26201" y="2904"/>
                </a:lnTo>
                <a:lnTo>
                  <a:pt x="26193" y="2904"/>
                </a:lnTo>
                <a:lnTo>
                  <a:pt x="26193" y="2921"/>
                </a:lnTo>
                <a:lnTo>
                  <a:pt x="26193" y="2930"/>
                </a:lnTo>
                <a:lnTo>
                  <a:pt x="26193" y="2939"/>
                </a:lnTo>
                <a:lnTo>
                  <a:pt x="26193" y="2948"/>
                </a:lnTo>
                <a:lnTo>
                  <a:pt x="26201" y="2948"/>
                </a:lnTo>
                <a:lnTo>
                  <a:pt x="26210" y="2948"/>
                </a:lnTo>
                <a:lnTo>
                  <a:pt x="26219" y="2948"/>
                </a:lnTo>
                <a:lnTo>
                  <a:pt x="26228" y="2948"/>
                </a:lnTo>
                <a:lnTo>
                  <a:pt x="26237" y="2939"/>
                </a:lnTo>
                <a:lnTo>
                  <a:pt x="26246" y="2939"/>
                </a:lnTo>
                <a:lnTo>
                  <a:pt x="26254" y="2939"/>
                </a:lnTo>
                <a:lnTo>
                  <a:pt x="26263" y="2939"/>
                </a:lnTo>
                <a:lnTo>
                  <a:pt x="26281" y="2948"/>
                </a:lnTo>
                <a:lnTo>
                  <a:pt x="26290" y="2948"/>
                </a:lnTo>
                <a:lnTo>
                  <a:pt x="26298" y="2957"/>
                </a:lnTo>
                <a:lnTo>
                  <a:pt x="26307" y="2957"/>
                </a:lnTo>
                <a:lnTo>
                  <a:pt x="26307" y="2965"/>
                </a:lnTo>
                <a:lnTo>
                  <a:pt x="26316" y="2965"/>
                </a:lnTo>
                <a:lnTo>
                  <a:pt x="26325" y="2965"/>
                </a:lnTo>
                <a:lnTo>
                  <a:pt x="26334" y="2974"/>
                </a:lnTo>
                <a:lnTo>
                  <a:pt x="26343" y="2983"/>
                </a:lnTo>
                <a:lnTo>
                  <a:pt x="26343" y="2992"/>
                </a:lnTo>
                <a:lnTo>
                  <a:pt x="26351" y="2992"/>
                </a:lnTo>
                <a:lnTo>
                  <a:pt x="26360" y="2983"/>
                </a:lnTo>
                <a:lnTo>
                  <a:pt x="26360" y="2974"/>
                </a:lnTo>
                <a:lnTo>
                  <a:pt x="26369" y="2974"/>
                </a:lnTo>
                <a:lnTo>
                  <a:pt x="26387" y="2965"/>
                </a:lnTo>
                <a:lnTo>
                  <a:pt x="26404" y="2974"/>
                </a:lnTo>
                <a:lnTo>
                  <a:pt x="26413" y="2965"/>
                </a:lnTo>
                <a:lnTo>
                  <a:pt x="26422" y="2957"/>
                </a:lnTo>
                <a:close/>
                <a:moveTo>
                  <a:pt x="26334" y="9751"/>
                </a:moveTo>
                <a:lnTo>
                  <a:pt x="26325" y="9760"/>
                </a:lnTo>
                <a:lnTo>
                  <a:pt x="26334" y="9769"/>
                </a:lnTo>
                <a:lnTo>
                  <a:pt x="26334" y="9760"/>
                </a:lnTo>
                <a:lnTo>
                  <a:pt x="26343" y="9760"/>
                </a:lnTo>
                <a:close/>
                <a:moveTo>
                  <a:pt x="26343" y="4069"/>
                </a:moveTo>
                <a:lnTo>
                  <a:pt x="26334" y="4069"/>
                </a:lnTo>
                <a:lnTo>
                  <a:pt x="26325" y="4077"/>
                </a:lnTo>
                <a:lnTo>
                  <a:pt x="26334" y="4077"/>
                </a:lnTo>
                <a:lnTo>
                  <a:pt x="26343" y="4077"/>
                </a:lnTo>
                <a:close/>
                <a:moveTo>
                  <a:pt x="26272" y="9398"/>
                </a:moveTo>
                <a:lnTo>
                  <a:pt x="26263" y="9407"/>
                </a:lnTo>
                <a:lnTo>
                  <a:pt x="26272" y="9407"/>
                </a:lnTo>
                <a:lnTo>
                  <a:pt x="26281" y="9398"/>
                </a:lnTo>
                <a:close/>
                <a:moveTo>
                  <a:pt x="26263" y="4104"/>
                </a:moveTo>
                <a:lnTo>
                  <a:pt x="26272" y="4104"/>
                </a:lnTo>
                <a:lnTo>
                  <a:pt x="26281" y="4095"/>
                </a:lnTo>
                <a:lnTo>
                  <a:pt x="26281" y="4086"/>
                </a:lnTo>
                <a:lnTo>
                  <a:pt x="26272" y="4086"/>
                </a:lnTo>
                <a:lnTo>
                  <a:pt x="26263" y="4095"/>
                </a:lnTo>
                <a:close/>
                <a:moveTo>
                  <a:pt x="26298" y="3627"/>
                </a:moveTo>
                <a:lnTo>
                  <a:pt x="26298" y="3636"/>
                </a:lnTo>
                <a:lnTo>
                  <a:pt x="26307" y="3636"/>
                </a:lnTo>
                <a:lnTo>
                  <a:pt x="26316" y="3627"/>
                </a:lnTo>
                <a:close/>
                <a:moveTo>
                  <a:pt x="13727" y="3380"/>
                </a:moveTo>
                <a:lnTo>
                  <a:pt x="13718" y="3380"/>
                </a:lnTo>
                <a:lnTo>
                  <a:pt x="13718" y="3389"/>
                </a:lnTo>
                <a:lnTo>
                  <a:pt x="13727" y="3389"/>
                </a:lnTo>
                <a:lnTo>
                  <a:pt x="13727" y="3380"/>
                </a:lnTo>
                <a:lnTo>
                  <a:pt x="13735" y="3380"/>
                </a:lnTo>
                <a:close/>
                <a:moveTo>
                  <a:pt x="13762" y="3557"/>
                </a:moveTo>
                <a:lnTo>
                  <a:pt x="13780" y="3548"/>
                </a:lnTo>
                <a:lnTo>
                  <a:pt x="13771" y="3548"/>
                </a:lnTo>
                <a:lnTo>
                  <a:pt x="13762" y="3548"/>
                </a:lnTo>
                <a:lnTo>
                  <a:pt x="13753" y="3557"/>
                </a:lnTo>
                <a:close/>
                <a:moveTo>
                  <a:pt x="13797" y="3310"/>
                </a:moveTo>
                <a:lnTo>
                  <a:pt x="13806" y="3310"/>
                </a:lnTo>
                <a:lnTo>
                  <a:pt x="13797" y="3301"/>
                </a:lnTo>
                <a:lnTo>
                  <a:pt x="13788" y="3310"/>
                </a:lnTo>
                <a:close/>
                <a:moveTo>
                  <a:pt x="13815" y="3301"/>
                </a:moveTo>
                <a:lnTo>
                  <a:pt x="13815" y="3292"/>
                </a:lnTo>
                <a:lnTo>
                  <a:pt x="13806" y="3301"/>
                </a:lnTo>
                <a:lnTo>
                  <a:pt x="13806" y="3318"/>
                </a:lnTo>
                <a:lnTo>
                  <a:pt x="13815" y="3318"/>
                </a:lnTo>
                <a:lnTo>
                  <a:pt x="13832" y="3318"/>
                </a:lnTo>
                <a:lnTo>
                  <a:pt x="13832" y="3310"/>
                </a:lnTo>
                <a:lnTo>
                  <a:pt x="13841" y="3310"/>
                </a:lnTo>
                <a:lnTo>
                  <a:pt x="13850" y="3301"/>
                </a:lnTo>
                <a:lnTo>
                  <a:pt x="13841" y="3301"/>
                </a:lnTo>
                <a:lnTo>
                  <a:pt x="13841" y="3292"/>
                </a:lnTo>
                <a:lnTo>
                  <a:pt x="13832" y="3292"/>
                </a:lnTo>
                <a:lnTo>
                  <a:pt x="13824" y="3292"/>
                </a:lnTo>
                <a:lnTo>
                  <a:pt x="13815" y="3283"/>
                </a:lnTo>
                <a:lnTo>
                  <a:pt x="13815" y="3292"/>
                </a:lnTo>
                <a:close/>
                <a:moveTo>
                  <a:pt x="13462" y="3857"/>
                </a:moveTo>
                <a:lnTo>
                  <a:pt x="13471" y="3848"/>
                </a:lnTo>
                <a:lnTo>
                  <a:pt x="13471" y="3839"/>
                </a:lnTo>
                <a:lnTo>
                  <a:pt x="13444" y="3830"/>
                </a:lnTo>
                <a:lnTo>
                  <a:pt x="13435" y="3830"/>
                </a:lnTo>
                <a:lnTo>
                  <a:pt x="13435" y="3848"/>
                </a:lnTo>
                <a:lnTo>
                  <a:pt x="13453" y="3857"/>
                </a:lnTo>
                <a:close/>
                <a:moveTo>
                  <a:pt x="13691" y="3627"/>
                </a:moveTo>
                <a:lnTo>
                  <a:pt x="13691" y="3636"/>
                </a:lnTo>
                <a:lnTo>
                  <a:pt x="13700" y="3645"/>
                </a:lnTo>
                <a:lnTo>
                  <a:pt x="13691" y="3645"/>
                </a:lnTo>
                <a:lnTo>
                  <a:pt x="13691" y="3663"/>
                </a:lnTo>
                <a:lnTo>
                  <a:pt x="13700" y="3654"/>
                </a:lnTo>
                <a:lnTo>
                  <a:pt x="13709" y="3654"/>
                </a:lnTo>
                <a:lnTo>
                  <a:pt x="13709" y="3645"/>
                </a:lnTo>
                <a:lnTo>
                  <a:pt x="13718" y="3636"/>
                </a:lnTo>
                <a:lnTo>
                  <a:pt x="13718" y="3627"/>
                </a:lnTo>
                <a:lnTo>
                  <a:pt x="13735" y="3627"/>
                </a:lnTo>
                <a:lnTo>
                  <a:pt x="13735" y="3619"/>
                </a:lnTo>
                <a:lnTo>
                  <a:pt x="13735" y="3610"/>
                </a:lnTo>
                <a:lnTo>
                  <a:pt x="13744" y="3610"/>
                </a:lnTo>
                <a:lnTo>
                  <a:pt x="13735" y="3601"/>
                </a:lnTo>
                <a:lnTo>
                  <a:pt x="13735" y="3574"/>
                </a:lnTo>
                <a:lnTo>
                  <a:pt x="13744" y="3574"/>
                </a:lnTo>
                <a:lnTo>
                  <a:pt x="13753" y="3574"/>
                </a:lnTo>
                <a:lnTo>
                  <a:pt x="13753" y="3566"/>
                </a:lnTo>
                <a:lnTo>
                  <a:pt x="13762" y="3566"/>
                </a:lnTo>
                <a:lnTo>
                  <a:pt x="13753" y="3557"/>
                </a:lnTo>
                <a:lnTo>
                  <a:pt x="13744" y="3557"/>
                </a:lnTo>
                <a:lnTo>
                  <a:pt x="13735" y="3566"/>
                </a:lnTo>
                <a:lnTo>
                  <a:pt x="13735" y="3557"/>
                </a:lnTo>
                <a:lnTo>
                  <a:pt x="13718" y="3566"/>
                </a:lnTo>
                <a:lnTo>
                  <a:pt x="13709" y="3574"/>
                </a:lnTo>
                <a:lnTo>
                  <a:pt x="13700" y="3583"/>
                </a:lnTo>
                <a:lnTo>
                  <a:pt x="13691" y="3583"/>
                </a:lnTo>
                <a:lnTo>
                  <a:pt x="13691" y="3592"/>
                </a:lnTo>
                <a:lnTo>
                  <a:pt x="13691" y="3601"/>
                </a:lnTo>
                <a:lnTo>
                  <a:pt x="13691" y="3619"/>
                </a:lnTo>
                <a:close/>
                <a:moveTo>
                  <a:pt x="13612" y="3619"/>
                </a:moveTo>
                <a:lnTo>
                  <a:pt x="13612" y="3610"/>
                </a:lnTo>
                <a:lnTo>
                  <a:pt x="13603" y="3619"/>
                </a:lnTo>
                <a:lnTo>
                  <a:pt x="13603" y="3627"/>
                </a:lnTo>
                <a:lnTo>
                  <a:pt x="13603" y="3636"/>
                </a:lnTo>
                <a:lnTo>
                  <a:pt x="13594" y="3645"/>
                </a:lnTo>
                <a:lnTo>
                  <a:pt x="13585" y="3663"/>
                </a:lnTo>
                <a:lnTo>
                  <a:pt x="13577" y="3663"/>
                </a:lnTo>
                <a:lnTo>
                  <a:pt x="13559" y="3698"/>
                </a:lnTo>
                <a:lnTo>
                  <a:pt x="13559" y="3707"/>
                </a:lnTo>
                <a:lnTo>
                  <a:pt x="13559" y="3724"/>
                </a:lnTo>
                <a:lnTo>
                  <a:pt x="13568" y="3733"/>
                </a:lnTo>
                <a:lnTo>
                  <a:pt x="13568" y="3724"/>
                </a:lnTo>
                <a:lnTo>
                  <a:pt x="13594" y="3671"/>
                </a:lnTo>
                <a:lnTo>
                  <a:pt x="13594" y="3654"/>
                </a:lnTo>
                <a:lnTo>
                  <a:pt x="13612" y="3627"/>
                </a:lnTo>
                <a:close/>
                <a:moveTo>
                  <a:pt x="13868" y="3327"/>
                </a:moveTo>
                <a:lnTo>
                  <a:pt x="13868" y="3318"/>
                </a:lnTo>
                <a:lnTo>
                  <a:pt x="13859" y="3318"/>
                </a:lnTo>
                <a:lnTo>
                  <a:pt x="13859" y="3327"/>
                </a:lnTo>
                <a:close/>
                <a:moveTo>
                  <a:pt x="13718" y="3424"/>
                </a:moveTo>
                <a:lnTo>
                  <a:pt x="13709" y="3424"/>
                </a:lnTo>
                <a:lnTo>
                  <a:pt x="13709" y="3433"/>
                </a:lnTo>
                <a:close/>
                <a:moveTo>
                  <a:pt x="13982" y="3451"/>
                </a:moveTo>
                <a:lnTo>
                  <a:pt x="14000" y="3451"/>
                </a:lnTo>
                <a:lnTo>
                  <a:pt x="14009" y="3460"/>
                </a:lnTo>
                <a:lnTo>
                  <a:pt x="14009" y="3468"/>
                </a:lnTo>
                <a:lnTo>
                  <a:pt x="14018" y="3468"/>
                </a:lnTo>
                <a:lnTo>
                  <a:pt x="14027" y="3468"/>
                </a:lnTo>
                <a:lnTo>
                  <a:pt x="14027" y="3460"/>
                </a:lnTo>
                <a:lnTo>
                  <a:pt x="14035" y="3460"/>
                </a:lnTo>
                <a:lnTo>
                  <a:pt x="14044" y="3460"/>
                </a:lnTo>
                <a:lnTo>
                  <a:pt x="14044" y="3451"/>
                </a:lnTo>
                <a:lnTo>
                  <a:pt x="14044" y="3442"/>
                </a:lnTo>
                <a:lnTo>
                  <a:pt x="14027" y="3433"/>
                </a:lnTo>
                <a:lnTo>
                  <a:pt x="14018" y="3424"/>
                </a:lnTo>
                <a:lnTo>
                  <a:pt x="14009" y="3433"/>
                </a:lnTo>
                <a:lnTo>
                  <a:pt x="14009" y="3442"/>
                </a:lnTo>
                <a:lnTo>
                  <a:pt x="13982" y="3442"/>
                </a:lnTo>
                <a:close/>
                <a:moveTo>
                  <a:pt x="14009" y="3292"/>
                </a:moveTo>
                <a:lnTo>
                  <a:pt x="14000" y="3292"/>
                </a:lnTo>
                <a:lnTo>
                  <a:pt x="13991" y="3283"/>
                </a:lnTo>
                <a:lnTo>
                  <a:pt x="13982" y="3292"/>
                </a:lnTo>
                <a:lnTo>
                  <a:pt x="13982" y="3301"/>
                </a:lnTo>
                <a:lnTo>
                  <a:pt x="13991" y="3301"/>
                </a:lnTo>
                <a:lnTo>
                  <a:pt x="13991" y="3310"/>
                </a:lnTo>
                <a:lnTo>
                  <a:pt x="14000" y="3310"/>
                </a:lnTo>
                <a:lnTo>
                  <a:pt x="14000" y="3301"/>
                </a:lnTo>
                <a:close/>
                <a:moveTo>
                  <a:pt x="14071" y="3486"/>
                </a:moveTo>
                <a:lnTo>
                  <a:pt x="14071" y="3477"/>
                </a:lnTo>
                <a:lnTo>
                  <a:pt x="14062" y="3468"/>
                </a:lnTo>
                <a:lnTo>
                  <a:pt x="14053" y="3477"/>
                </a:lnTo>
                <a:close/>
                <a:moveTo>
                  <a:pt x="13965" y="3486"/>
                </a:moveTo>
                <a:lnTo>
                  <a:pt x="13965" y="3495"/>
                </a:lnTo>
                <a:lnTo>
                  <a:pt x="13974" y="3504"/>
                </a:lnTo>
                <a:lnTo>
                  <a:pt x="13965" y="3513"/>
                </a:lnTo>
                <a:lnTo>
                  <a:pt x="13974" y="3521"/>
                </a:lnTo>
                <a:lnTo>
                  <a:pt x="13982" y="3530"/>
                </a:lnTo>
                <a:lnTo>
                  <a:pt x="13991" y="3530"/>
                </a:lnTo>
                <a:lnTo>
                  <a:pt x="13982" y="3530"/>
                </a:lnTo>
                <a:lnTo>
                  <a:pt x="13974" y="3548"/>
                </a:lnTo>
                <a:lnTo>
                  <a:pt x="13982" y="3548"/>
                </a:lnTo>
                <a:lnTo>
                  <a:pt x="13991" y="3539"/>
                </a:lnTo>
                <a:lnTo>
                  <a:pt x="13991" y="3530"/>
                </a:lnTo>
                <a:lnTo>
                  <a:pt x="14000" y="3521"/>
                </a:lnTo>
                <a:lnTo>
                  <a:pt x="14009" y="3521"/>
                </a:lnTo>
                <a:lnTo>
                  <a:pt x="14027" y="3521"/>
                </a:lnTo>
                <a:lnTo>
                  <a:pt x="14027" y="3513"/>
                </a:lnTo>
                <a:lnTo>
                  <a:pt x="14035" y="3513"/>
                </a:lnTo>
                <a:lnTo>
                  <a:pt x="14044" y="3504"/>
                </a:lnTo>
                <a:lnTo>
                  <a:pt x="14053" y="3504"/>
                </a:lnTo>
                <a:lnTo>
                  <a:pt x="14053" y="3495"/>
                </a:lnTo>
                <a:lnTo>
                  <a:pt x="14071" y="3495"/>
                </a:lnTo>
                <a:lnTo>
                  <a:pt x="14044" y="3477"/>
                </a:lnTo>
                <a:lnTo>
                  <a:pt x="14035" y="3477"/>
                </a:lnTo>
                <a:lnTo>
                  <a:pt x="14027" y="3477"/>
                </a:lnTo>
                <a:lnTo>
                  <a:pt x="14018" y="3477"/>
                </a:lnTo>
                <a:lnTo>
                  <a:pt x="14009" y="3477"/>
                </a:lnTo>
                <a:lnTo>
                  <a:pt x="14000" y="3486"/>
                </a:lnTo>
                <a:lnTo>
                  <a:pt x="13991" y="3486"/>
                </a:lnTo>
                <a:lnTo>
                  <a:pt x="13982" y="3486"/>
                </a:lnTo>
                <a:lnTo>
                  <a:pt x="13982" y="3495"/>
                </a:lnTo>
                <a:lnTo>
                  <a:pt x="13974" y="3486"/>
                </a:lnTo>
                <a:close/>
                <a:moveTo>
                  <a:pt x="20846" y="8992"/>
                </a:moveTo>
                <a:lnTo>
                  <a:pt x="20855" y="8992"/>
                </a:lnTo>
                <a:lnTo>
                  <a:pt x="20855" y="8984"/>
                </a:lnTo>
                <a:lnTo>
                  <a:pt x="20846" y="8984"/>
                </a:lnTo>
                <a:close/>
                <a:moveTo>
                  <a:pt x="13930" y="3274"/>
                </a:moveTo>
                <a:lnTo>
                  <a:pt x="13930" y="3265"/>
                </a:lnTo>
                <a:lnTo>
                  <a:pt x="13921" y="3265"/>
                </a:lnTo>
                <a:lnTo>
                  <a:pt x="13921" y="3257"/>
                </a:lnTo>
                <a:lnTo>
                  <a:pt x="13912" y="3265"/>
                </a:lnTo>
                <a:lnTo>
                  <a:pt x="13921" y="3265"/>
                </a:lnTo>
                <a:lnTo>
                  <a:pt x="13921" y="3274"/>
                </a:lnTo>
                <a:close/>
                <a:moveTo>
                  <a:pt x="13965" y="3283"/>
                </a:moveTo>
                <a:lnTo>
                  <a:pt x="13965" y="3292"/>
                </a:lnTo>
                <a:lnTo>
                  <a:pt x="13974" y="3292"/>
                </a:lnTo>
                <a:lnTo>
                  <a:pt x="13965" y="3283"/>
                </a:lnTo>
                <a:lnTo>
                  <a:pt x="13974" y="3283"/>
                </a:lnTo>
                <a:lnTo>
                  <a:pt x="13965" y="3283"/>
                </a:lnTo>
                <a:lnTo>
                  <a:pt x="13965" y="3274"/>
                </a:lnTo>
                <a:lnTo>
                  <a:pt x="13965" y="3283"/>
                </a:lnTo>
                <a:lnTo>
                  <a:pt x="13956" y="3283"/>
                </a:lnTo>
                <a:close/>
                <a:moveTo>
                  <a:pt x="13947" y="3310"/>
                </a:moveTo>
                <a:lnTo>
                  <a:pt x="13938" y="3310"/>
                </a:lnTo>
                <a:lnTo>
                  <a:pt x="13938" y="3318"/>
                </a:lnTo>
                <a:lnTo>
                  <a:pt x="13947" y="3318"/>
                </a:lnTo>
                <a:close/>
                <a:moveTo>
                  <a:pt x="13418" y="5604"/>
                </a:moveTo>
                <a:lnTo>
                  <a:pt x="13409" y="5604"/>
                </a:lnTo>
                <a:lnTo>
                  <a:pt x="13409" y="5613"/>
                </a:lnTo>
                <a:lnTo>
                  <a:pt x="13418" y="5613"/>
                </a:lnTo>
                <a:lnTo>
                  <a:pt x="13427" y="5613"/>
                </a:lnTo>
                <a:close/>
                <a:moveTo>
                  <a:pt x="12969" y="5172"/>
                </a:moveTo>
                <a:lnTo>
                  <a:pt x="12969" y="5163"/>
                </a:lnTo>
                <a:lnTo>
                  <a:pt x="12960" y="5172"/>
                </a:lnTo>
                <a:close/>
                <a:moveTo>
                  <a:pt x="12669" y="5278"/>
                </a:moveTo>
                <a:lnTo>
                  <a:pt x="12678" y="5278"/>
                </a:lnTo>
                <a:lnTo>
                  <a:pt x="12678" y="5269"/>
                </a:lnTo>
                <a:lnTo>
                  <a:pt x="12669" y="5260"/>
                </a:lnTo>
                <a:lnTo>
                  <a:pt x="12660" y="5251"/>
                </a:lnTo>
                <a:lnTo>
                  <a:pt x="12642" y="5251"/>
                </a:lnTo>
                <a:lnTo>
                  <a:pt x="12642" y="5260"/>
                </a:lnTo>
                <a:lnTo>
                  <a:pt x="12642" y="5269"/>
                </a:lnTo>
                <a:lnTo>
                  <a:pt x="12651" y="5269"/>
                </a:lnTo>
                <a:close/>
                <a:moveTo>
                  <a:pt x="12960" y="5198"/>
                </a:moveTo>
                <a:lnTo>
                  <a:pt x="12960" y="5207"/>
                </a:lnTo>
                <a:lnTo>
                  <a:pt x="12969" y="5216"/>
                </a:lnTo>
                <a:lnTo>
                  <a:pt x="12978" y="5225"/>
                </a:lnTo>
                <a:lnTo>
                  <a:pt x="12978" y="5234"/>
                </a:lnTo>
                <a:lnTo>
                  <a:pt x="12978" y="5251"/>
                </a:lnTo>
                <a:lnTo>
                  <a:pt x="12978" y="5260"/>
                </a:lnTo>
                <a:lnTo>
                  <a:pt x="12978" y="5269"/>
                </a:lnTo>
                <a:lnTo>
                  <a:pt x="12987" y="5269"/>
                </a:lnTo>
                <a:lnTo>
                  <a:pt x="12987" y="5278"/>
                </a:lnTo>
                <a:lnTo>
                  <a:pt x="12987" y="5287"/>
                </a:lnTo>
                <a:lnTo>
                  <a:pt x="12978" y="5287"/>
                </a:lnTo>
                <a:lnTo>
                  <a:pt x="12978" y="5295"/>
                </a:lnTo>
                <a:lnTo>
                  <a:pt x="12978" y="5304"/>
                </a:lnTo>
                <a:lnTo>
                  <a:pt x="12978" y="5322"/>
                </a:lnTo>
                <a:lnTo>
                  <a:pt x="12978" y="5331"/>
                </a:lnTo>
                <a:lnTo>
                  <a:pt x="12978" y="5340"/>
                </a:lnTo>
                <a:lnTo>
                  <a:pt x="12987" y="5348"/>
                </a:lnTo>
                <a:lnTo>
                  <a:pt x="12995" y="5357"/>
                </a:lnTo>
                <a:lnTo>
                  <a:pt x="13004" y="5357"/>
                </a:lnTo>
                <a:lnTo>
                  <a:pt x="13013" y="5357"/>
                </a:lnTo>
                <a:lnTo>
                  <a:pt x="13013" y="5348"/>
                </a:lnTo>
                <a:lnTo>
                  <a:pt x="13022" y="5340"/>
                </a:lnTo>
                <a:lnTo>
                  <a:pt x="13022" y="5331"/>
                </a:lnTo>
                <a:lnTo>
                  <a:pt x="13031" y="5331"/>
                </a:lnTo>
                <a:lnTo>
                  <a:pt x="13039" y="5331"/>
                </a:lnTo>
                <a:lnTo>
                  <a:pt x="13048" y="5331"/>
                </a:lnTo>
                <a:lnTo>
                  <a:pt x="13057" y="5340"/>
                </a:lnTo>
                <a:lnTo>
                  <a:pt x="13057" y="5331"/>
                </a:lnTo>
                <a:lnTo>
                  <a:pt x="13066" y="5322"/>
                </a:lnTo>
                <a:lnTo>
                  <a:pt x="13066" y="5313"/>
                </a:lnTo>
                <a:lnTo>
                  <a:pt x="13066" y="5269"/>
                </a:lnTo>
                <a:lnTo>
                  <a:pt x="13075" y="5260"/>
                </a:lnTo>
                <a:lnTo>
                  <a:pt x="13075" y="5251"/>
                </a:lnTo>
                <a:lnTo>
                  <a:pt x="13066" y="5251"/>
                </a:lnTo>
                <a:lnTo>
                  <a:pt x="13066" y="5234"/>
                </a:lnTo>
                <a:lnTo>
                  <a:pt x="13075" y="5225"/>
                </a:lnTo>
                <a:lnTo>
                  <a:pt x="13075" y="5216"/>
                </a:lnTo>
                <a:lnTo>
                  <a:pt x="13066" y="5189"/>
                </a:lnTo>
                <a:lnTo>
                  <a:pt x="13066" y="5181"/>
                </a:lnTo>
                <a:lnTo>
                  <a:pt x="13057" y="5181"/>
                </a:lnTo>
                <a:lnTo>
                  <a:pt x="13066" y="5172"/>
                </a:lnTo>
                <a:lnTo>
                  <a:pt x="13057" y="5172"/>
                </a:lnTo>
                <a:lnTo>
                  <a:pt x="13057" y="5163"/>
                </a:lnTo>
                <a:lnTo>
                  <a:pt x="13048" y="5154"/>
                </a:lnTo>
                <a:lnTo>
                  <a:pt x="13039" y="5154"/>
                </a:lnTo>
                <a:lnTo>
                  <a:pt x="13031" y="5154"/>
                </a:lnTo>
                <a:lnTo>
                  <a:pt x="13031" y="5163"/>
                </a:lnTo>
                <a:lnTo>
                  <a:pt x="13022" y="5163"/>
                </a:lnTo>
                <a:lnTo>
                  <a:pt x="13004" y="5181"/>
                </a:lnTo>
                <a:lnTo>
                  <a:pt x="12995" y="5181"/>
                </a:lnTo>
                <a:lnTo>
                  <a:pt x="12987" y="5189"/>
                </a:lnTo>
                <a:lnTo>
                  <a:pt x="12978" y="5189"/>
                </a:lnTo>
                <a:lnTo>
                  <a:pt x="12969" y="5189"/>
                </a:lnTo>
                <a:lnTo>
                  <a:pt x="12960" y="5181"/>
                </a:lnTo>
                <a:lnTo>
                  <a:pt x="12960" y="5189"/>
                </a:lnTo>
                <a:close/>
                <a:moveTo>
                  <a:pt x="13039" y="5022"/>
                </a:moveTo>
                <a:lnTo>
                  <a:pt x="13031" y="5022"/>
                </a:lnTo>
                <a:lnTo>
                  <a:pt x="13022" y="5022"/>
                </a:lnTo>
                <a:lnTo>
                  <a:pt x="13022" y="5031"/>
                </a:lnTo>
                <a:lnTo>
                  <a:pt x="13004" y="5031"/>
                </a:lnTo>
                <a:lnTo>
                  <a:pt x="12995" y="5039"/>
                </a:lnTo>
                <a:lnTo>
                  <a:pt x="12995" y="5048"/>
                </a:lnTo>
                <a:lnTo>
                  <a:pt x="12987" y="5048"/>
                </a:lnTo>
                <a:lnTo>
                  <a:pt x="12987" y="5057"/>
                </a:lnTo>
                <a:lnTo>
                  <a:pt x="12995" y="5057"/>
                </a:lnTo>
                <a:lnTo>
                  <a:pt x="12995" y="5066"/>
                </a:lnTo>
                <a:lnTo>
                  <a:pt x="12987" y="5066"/>
                </a:lnTo>
                <a:lnTo>
                  <a:pt x="12987" y="5075"/>
                </a:lnTo>
                <a:lnTo>
                  <a:pt x="12995" y="5075"/>
                </a:lnTo>
                <a:lnTo>
                  <a:pt x="12995" y="5084"/>
                </a:lnTo>
                <a:lnTo>
                  <a:pt x="12995" y="5092"/>
                </a:lnTo>
                <a:lnTo>
                  <a:pt x="13004" y="5092"/>
                </a:lnTo>
                <a:lnTo>
                  <a:pt x="13004" y="5101"/>
                </a:lnTo>
                <a:lnTo>
                  <a:pt x="12995" y="5101"/>
                </a:lnTo>
                <a:lnTo>
                  <a:pt x="12995" y="5110"/>
                </a:lnTo>
                <a:lnTo>
                  <a:pt x="13004" y="5110"/>
                </a:lnTo>
                <a:lnTo>
                  <a:pt x="13013" y="5110"/>
                </a:lnTo>
                <a:lnTo>
                  <a:pt x="13013" y="5119"/>
                </a:lnTo>
                <a:lnTo>
                  <a:pt x="13004" y="5119"/>
                </a:lnTo>
                <a:lnTo>
                  <a:pt x="13004" y="5128"/>
                </a:lnTo>
                <a:lnTo>
                  <a:pt x="13013" y="5128"/>
                </a:lnTo>
                <a:lnTo>
                  <a:pt x="13022" y="5137"/>
                </a:lnTo>
                <a:lnTo>
                  <a:pt x="13031" y="5137"/>
                </a:lnTo>
                <a:lnTo>
                  <a:pt x="13039" y="5137"/>
                </a:lnTo>
                <a:lnTo>
                  <a:pt x="13039" y="5119"/>
                </a:lnTo>
                <a:lnTo>
                  <a:pt x="13048" y="5119"/>
                </a:lnTo>
                <a:lnTo>
                  <a:pt x="13048" y="5110"/>
                </a:lnTo>
                <a:lnTo>
                  <a:pt x="13048" y="5092"/>
                </a:lnTo>
                <a:lnTo>
                  <a:pt x="13057" y="5075"/>
                </a:lnTo>
                <a:lnTo>
                  <a:pt x="13057" y="5039"/>
                </a:lnTo>
                <a:lnTo>
                  <a:pt x="13057" y="5031"/>
                </a:lnTo>
                <a:lnTo>
                  <a:pt x="13057" y="5013"/>
                </a:lnTo>
                <a:lnTo>
                  <a:pt x="13057" y="5004"/>
                </a:lnTo>
                <a:lnTo>
                  <a:pt x="13048" y="4995"/>
                </a:lnTo>
                <a:lnTo>
                  <a:pt x="13039" y="5004"/>
                </a:lnTo>
                <a:lnTo>
                  <a:pt x="13039" y="5013"/>
                </a:lnTo>
                <a:lnTo>
                  <a:pt x="13048" y="5022"/>
                </a:lnTo>
                <a:close/>
                <a:moveTo>
                  <a:pt x="12475" y="5340"/>
                </a:moveTo>
                <a:lnTo>
                  <a:pt x="12457" y="5340"/>
                </a:lnTo>
                <a:lnTo>
                  <a:pt x="12457" y="5348"/>
                </a:lnTo>
                <a:lnTo>
                  <a:pt x="12448" y="5348"/>
                </a:lnTo>
                <a:lnTo>
                  <a:pt x="12448" y="5357"/>
                </a:lnTo>
                <a:lnTo>
                  <a:pt x="12457" y="5357"/>
                </a:lnTo>
                <a:lnTo>
                  <a:pt x="12466" y="5357"/>
                </a:lnTo>
                <a:close/>
                <a:moveTo>
                  <a:pt x="12590" y="5260"/>
                </a:moveTo>
                <a:lnTo>
                  <a:pt x="12572" y="5269"/>
                </a:lnTo>
                <a:lnTo>
                  <a:pt x="12563" y="5278"/>
                </a:lnTo>
                <a:lnTo>
                  <a:pt x="12528" y="5295"/>
                </a:lnTo>
                <a:lnTo>
                  <a:pt x="12537" y="5304"/>
                </a:lnTo>
                <a:lnTo>
                  <a:pt x="12545" y="5304"/>
                </a:lnTo>
                <a:lnTo>
                  <a:pt x="12554" y="5295"/>
                </a:lnTo>
                <a:lnTo>
                  <a:pt x="12554" y="5304"/>
                </a:lnTo>
                <a:lnTo>
                  <a:pt x="12563" y="5304"/>
                </a:lnTo>
                <a:lnTo>
                  <a:pt x="12563" y="5313"/>
                </a:lnTo>
                <a:lnTo>
                  <a:pt x="12572" y="5313"/>
                </a:lnTo>
                <a:lnTo>
                  <a:pt x="12581" y="5322"/>
                </a:lnTo>
                <a:lnTo>
                  <a:pt x="12590" y="5322"/>
                </a:lnTo>
                <a:lnTo>
                  <a:pt x="12598" y="5313"/>
                </a:lnTo>
                <a:lnTo>
                  <a:pt x="12598" y="5304"/>
                </a:lnTo>
                <a:lnTo>
                  <a:pt x="12607" y="5295"/>
                </a:lnTo>
                <a:lnTo>
                  <a:pt x="12616" y="5287"/>
                </a:lnTo>
                <a:lnTo>
                  <a:pt x="12607" y="5278"/>
                </a:lnTo>
                <a:lnTo>
                  <a:pt x="12598" y="5278"/>
                </a:lnTo>
                <a:lnTo>
                  <a:pt x="12590" y="5278"/>
                </a:lnTo>
                <a:lnTo>
                  <a:pt x="12590" y="5269"/>
                </a:lnTo>
                <a:close/>
                <a:moveTo>
                  <a:pt x="12969" y="5340"/>
                </a:moveTo>
                <a:lnTo>
                  <a:pt x="12978" y="5348"/>
                </a:lnTo>
                <a:lnTo>
                  <a:pt x="12978" y="5340"/>
                </a:lnTo>
                <a:close/>
                <a:moveTo>
                  <a:pt x="12466" y="5366"/>
                </a:moveTo>
                <a:lnTo>
                  <a:pt x="12457" y="5375"/>
                </a:lnTo>
                <a:lnTo>
                  <a:pt x="12466" y="5375"/>
                </a:lnTo>
                <a:lnTo>
                  <a:pt x="12475" y="5375"/>
                </a:lnTo>
                <a:lnTo>
                  <a:pt x="12466" y="5375"/>
                </a:lnTo>
                <a:close/>
                <a:moveTo>
                  <a:pt x="13241" y="5534"/>
                </a:moveTo>
                <a:lnTo>
                  <a:pt x="13233" y="5534"/>
                </a:lnTo>
                <a:lnTo>
                  <a:pt x="13241" y="5543"/>
                </a:lnTo>
                <a:close/>
                <a:moveTo>
                  <a:pt x="16435" y="6354"/>
                </a:moveTo>
                <a:lnTo>
                  <a:pt x="16426" y="6354"/>
                </a:lnTo>
                <a:lnTo>
                  <a:pt x="16417" y="6354"/>
                </a:lnTo>
                <a:lnTo>
                  <a:pt x="16426" y="6363"/>
                </a:lnTo>
                <a:lnTo>
                  <a:pt x="16435" y="6363"/>
                </a:lnTo>
                <a:lnTo>
                  <a:pt x="16444" y="6363"/>
                </a:lnTo>
                <a:lnTo>
                  <a:pt x="16453" y="6354"/>
                </a:lnTo>
                <a:lnTo>
                  <a:pt x="16462" y="6354"/>
                </a:lnTo>
                <a:lnTo>
                  <a:pt x="16470" y="6354"/>
                </a:lnTo>
                <a:lnTo>
                  <a:pt x="16479" y="6346"/>
                </a:lnTo>
                <a:lnTo>
                  <a:pt x="16488" y="6337"/>
                </a:lnTo>
                <a:lnTo>
                  <a:pt x="16497" y="6337"/>
                </a:lnTo>
                <a:lnTo>
                  <a:pt x="16488" y="6328"/>
                </a:lnTo>
                <a:lnTo>
                  <a:pt x="16479" y="6328"/>
                </a:lnTo>
                <a:lnTo>
                  <a:pt x="16470" y="6337"/>
                </a:lnTo>
                <a:lnTo>
                  <a:pt x="16453" y="6337"/>
                </a:lnTo>
                <a:lnTo>
                  <a:pt x="16462" y="6346"/>
                </a:lnTo>
                <a:lnTo>
                  <a:pt x="16453" y="6346"/>
                </a:lnTo>
                <a:close/>
                <a:moveTo>
                  <a:pt x="13365" y="5437"/>
                </a:moveTo>
                <a:lnTo>
                  <a:pt x="13347" y="5428"/>
                </a:lnTo>
                <a:lnTo>
                  <a:pt x="13347" y="5419"/>
                </a:lnTo>
                <a:lnTo>
                  <a:pt x="13338" y="5419"/>
                </a:lnTo>
                <a:lnTo>
                  <a:pt x="13330" y="5419"/>
                </a:lnTo>
                <a:lnTo>
                  <a:pt x="13321" y="5419"/>
                </a:lnTo>
                <a:lnTo>
                  <a:pt x="13312" y="5428"/>
                </a:lnTo>
                <a:lnTo>
                  <a:pt x="13303" y="5428"/>
                </a:lnTo>
                <a:lnTo>
                  <a:pt x="13294" y="5419"/>
                </a:lnTo>
                <a:lnTo>
                  <a:pt x="13285" y="5419"/>
                </a:lnTo>
                <a:lnTo>
                  <a:pt x="13285" y="5428"/>
                </a:lnTo>
                <a:lnTo>
                  <a:pt x="13277" y="5428"/>
                </a:lnTo>
                <a:lnTo>
                  <a:pt x="13277" y="5437"/>
                </a:lnTo>
                <a:lnTo>
                  <a:pt x="13268" y="5445"/>
                </a:lnTo>
                <a:lnTo>
                  <a:pt x="13277" y="5454"/>
                </a:lnTo>
                <a:lnTo>
                  <a:pt x="13277" y="5463"/>
                </a:lnTo>
                <a:lnTo>
                  <a:pt x="13285" y="5463"/>
                </a:lnTo>
                <a:lnTo>
                  <a:pt x="13294" y="5472"/>
                </a:lnTo>
                <a:lnTo>
                  <a:pt x="13303" y="5472"/>
                </a:lnTo>
                <a:lnTo>
                  <a:pt x="13312" y="5472"/>
                </a:lnTo>
                <a:lnTo>
                  <a:pt x="13321" y="5481"/>
                </a:lnTo>
                <a:lnTo>
                  <a:pt x="13330" y="5481"/>
                </a:lnTo>
                <a:lnTo>
                  <a:pt x="13338" y="5490"/>
                </a:lnTo>
                <a:lnTo>
                  <a:pt x="13356" y="5498"/>
                </a:lnTo>
                <a:lnTo>
                  <a:pt x="13374" y="5507"/>
                </a:lnTo>
                <a:lnTo>
                  <a:pt x="13383" y="5507"/>
                </a:lnTo>
                <a:lnTo>
                  <a:pt x="13391" y="5507"/>
                </a:lnTo>
                <a:lnTo>
                  <a:pt x="13400" y="5507"/>
                </a:lnTo>
                <a:lnTo>
                  <a:pt x="13409" y="5516"/>
                </a:lnTo>
                <a:lnTo>
                  <a:pt x="13427" y="5534"/>
                </a:lnTo>
                <a:lnTo>
                  <a:pt x="13435" y="5534"/>
                </a:lnTo>
                <a:lnTo>
                  <a:pt x="13444" y="5543"/>
                </a:lnTo>
                <a:lnTo>
                  <a:pt x="13453" y="5543"/>
                </a:lnTo>
                <a:lnTo>
                  <a:pt x="13462" y="5543"/>
                </a:lnTo>
                <a:lnTo>
                  <a:pt x="13471" y="5543"/>
                </a:lnTo>
                <a:lnTo>
                  <a:pt x="13471" y="5534"/>
                </a:lnTo>
                <a:lnTo>
                  <a:pt x="13471" y="5525"/>
                </a:lnTo>
                <a:lnTo>
                  <a:pt x="13480" y="5516"/>
                </a:lnTo>
                <a:lnTo>
                  <a:pt x="13480" y="5507"/>
                </a:lnTo>
                <a:lnTo>
                  <a:pt x="13471" y="5498"/>
                </a:lnTo>
                <a:lnTo>
                  <a:pt x="13480" y="5498"/>
                </a:lnTo>
                <a:lnTo>
                  <a:pt x="13471" y="5490"/>
                </a:lnTo>
                <a:lnTo>
                  <a:pt x="13471" y="5481"/>
                </a:lnTo>
                <a:lnTo>
                  <a:pt x="13471" y="5472"/>
                </a:lnTo>
                <a:lnTo>
                  <a:pt x="13471" y="5463"/>
                </a:lnTo>
                <a:lnTo>
                  <a:pt x="13471" y="5454"/>
                </a:lnTo>
                <a:lnTo>
                  <a:pt x="13480" y="5454"/>
                </a:lnTo>
                <a:lnTo>
                  <a:pt x="13497" y="5428"/>
                </a:lnTo>
                <a:lnTo>
                  <a:pt x="13506" y="5410"/>
                </a:lnTo>
                <a:lnTo>
                  <a:pt x="13497" y="5410"/>
                </a:lnTo>
                <a:lnTo>
                  <a:pt x="13488" y="5410"/>
                </a:lnTo>
                <a:lnTo>
                  <a:pt x="13480" y="5410"/>
                </a:lnTo>
                <a:lnTo>
                  <a:pt x="13480" y="5419"/>
                </a:lnTo>
                <a:lnTo>
                  <a:pt x="13471" y="5419"/>
                </a:lnTo>
                <a:lnTo>
                  <a:pt x="13462" y="5419"/>
                </a:lnTo>
                <a:lnTo>
                  <a:pt x="13444" y="5419"/>
                </a:lnTo>
                <a:lnTo>
                  <a:pt x="13435" y="5428"/>
                </a:lnTo>
                <a:lnTo>
                  <a:pt x="13427" y="5428"/>
                </a:lnTo>
                <a:lnTo>
                  <a:pt x="13418" y="5428"/>
                </a:lnTo>
                <a:lnTo>
                  <a:pt x="13409" y="5428"/>
                </a:lnTo>
                <a:lnTo>
                  <a:pt x="13391" y="5428"/>
                </a:lnTo>
                <a:lnTo>
                  <a:pt x="13383" y="5428"/>
                </a:lnTo>
                <a:lnTo>
                  <a:pt x="13374" y="5437"/>
                </a:lnTo>
                <a:close/>
                <a:moveTo>
                  <a:pt x="13128" y="5013"/>
                </a:moveTo>
                <a:lnTo>
                  <a:pt x="13119" y="5013"/>
                </a:lnTo>
                <a:lnTo>
                  <a:pt x="13110" y="5013"/>
                </a:lnTo>
                <a:lnTo>
                  <a:pt x="13101" y="5013"/>
                </a:lnTo>
                <a:lnTo>
                  <a:pt x="13101" y="5022"/>
                </a:lnTo>
                <a:lnTo>
                  <a:pt x="13110" y="5022"/>
                </a:lnTo>
                <a:lnTo>
                  <a:pt x="13119" y="5022"/>
                </a:lnTo>
                <a:lnTo>
                  <a:pt x="13128" y="5022"/>
                </a:lnTo>
                <a:lnTo>
                  <a:pt x="13119" y="5022"/>
                </a:lnTo>
                <a:close/>
                <a:moveTo>
                  <a:pt x="13824" y="5287"/>
                </a:moveTo>
                <a:lnTo>
                  <a:pt x="13824" y="5278"/>
                </a:lnTo>
                <a:lnTo>
                  <a:pt x="13815" y="5278"/>
                </a:lnTo>
                <a:lnTo>
                  <a:pt x="13806" y="5278"/>
                </a:lnTo>
                <a:lnTo>
                  <a:pt x="13797" y="5278"/>
                </a:lnTo>
                <a:lnTo>
                  <a:pt x="13797" y="5287"/>
                </a:lnTo>
                <a:lnTo>
                  <a:pt x="13815" y="5295"/>
                </a:lnTo>
                <a:lnTo>
                  <a:pt x="13815" y="5304"/>
                </a:lnTo>
                <a:lnTo>
                  <a:pt x="13824" y="5313"/>
                </a:lnTo>
                <a:lnTo>
                  <a:pt x="13832" y="5313"/>
                </a:lnTo>
                <a:lnTo>
                  <a:pt x="13824" y="5304"/>
                </a:lnTo>
                <a:lnTo>
                  <a:pt x="13824" y="5295"/>
                </a:lnTo>
                <a:lnTo>
                  <a:pt x="13815" y="5287"/>
                </a:lnTo>
                <a:close/>
                <a:moveTo>
                  <a:pt x="13383" y="5198"/>
                </a:moveTo>
                <a:lnTo>
                  <a:pt x="13374" y="5198"/>
                </a:lnTo>
                <a:close/>
                <a:moveTo>
                  <a:pt x="13189" y="5701"/>
                </a:moveTo>
                <a:lnTo>
                  <a:pt x="13181" y="5701"/>
                </a:lnTo>
                <a:lnTo>
                  <a:pt x="13172" y="5710"/>
                </a:lnTo>
                <a:close/>
                <a:moveTo>
                  <a:pt x="13163" y="5772"/>
                </a:moveTo>
                <a:lnTo>
                  <a:pt x="13145" y="5772"/>
                </a:lnTo>
                <a:lnTo>
                  <a:pt x="13145" y="5781"/>
                </a:lnTo>
                <a:lnTo>
                  <a:pt x="13145" y="5790"/>
                </a:lnTo>
                <a:lnTo>
                  <a:pt x="13154" y="5790"/>
                </a:lnTo>
                <a:lnTo>
                  <a:pt x="13163" y="5790"/>
                </a:lnTo>
                <a:lnTo>
                  <a:pt x="13172" y="5781"/>
                </a:lnTo>
                <a:close/>
                <a:moveTo>
                  <a:pt x="11151" y="6901"/>
                </a:moveTo>
                <a:lnTo>
                  <a:pt x="11151" y="6892"/>
                </a:lnTo>
                <a:lnTo>
                  <a:pt x="11160" y="6883"/>
                </a:lnTo>
                <a:lnTo>
                  <a:pt x="11151" y="6883"/>
                </a:lnTo>
                <a:lnTo>
                  <a:pt x="11143" y="6892"/>
                </a:lnTo>
                <a:close/>
                <a:moveTo>
                  <a:pt x="13400" y="5595"/>
                </a:moveTo>
                <a:lnTo>
                  <a:pt x="13400" y="5604"/>
                </a:lnTo>
                <a:lnTo>
                  <a:pt x="13409" y="5595"/>
                </a:lnTo>
                <a:close/>
                <a:moveTo>
                  <a:pt x="15897" y="6116"/>
                </a:moveTo>
                <a:lnTo>
                  <a:pt x="15897" y="6125"/>
                </a:lnTo>
                <a:lnTo>
                  <a:pt x="15906" y="6125"/>
                </a:lnTo>
                <a:lnTo>
                  <a:pt x="15915" y="6116"/>
                </a:lnTo>
                <a:lnTo>
                  <a:pt x="15915" y="6107"/>
                </a:lnTo>
                <a:lnTo>
                  <a:pt x="15906" y="6099"/>
                </a:lnTo>
                <a:lnTo>
                  <a:pt x="15897" y="6090"/>
                </a:lnTo>
                <a:lnTo>
                  <a:pt x="15897" y="6099"/>
                </a:lnTo>
                <a:lnTo>
                  <a:pt x="15897" y="6107"/>
                </a:lnTo>
                <a:lnTo>
                  <a:pt x="15888" y="6107"/>
                </a:lnTo>
                <a:close/>
                <a:moveTo>
                  <a:pt x="16223" y="6540"/>
                </a:moveTo>
                <a:lnTo>
                  <a:pt x="16223" y="6531"/>
                </a:lnTo>
                <a:close/>
                <a:moveTo>
                  <a:pt x="16073" y="6425"/>
                </a:moveTo>
                <a:lnTo>
                  <a:pt x="16073" y="6416"/>
                </a:lnTo>
                <a:lnTo>
                  <a:pt x="16073" y="6407"/>
                </a:lnTo>
                <a:lnTo>
                  <a:pt x="16073" y="6399"/>
                </a:lnTo>
                <a:lnTo>
                  <a:pt x="16073" y="6390"/>
                </a:lnTo>
                <a:lnTo>
                  <a:pt x="16065" y="6390"/>
                </a:lnTo>
                <a:lnTo>
                  <a:pt x="16065" y="6407"/>
                </a:lnTo>
                <a:close/>
                <a:moveTo>
                  <a:pt x="15500" y="7315"/>
                </a:moveTo>
                <a:lnTo>
                  <a:pt x="15491" y="7324"/>
                </a:lnTo>
                <a:lnTo>
                  <a:pt x="15500" y="7324"/>
                </a:lnTo>
                <a:close/>
                <a:moveTo>
                  <a:pt x="16356" y="6522"/>
                </a:moveTo>
                <a:lnTo>
                  <a:pt x="16347" y="6531"/>
                </a:lnTo>
                <a:lnTo>
                  <a:pt x="16356" y="6531"/>
                </a:lnTo>
                <a:lnTo>
                  <a:pt x="16364" y="6531"/>
                </a:lnTo>
                <a:lnTo>
                  <a:pt x="16356" y="6531"/>
                </a:lnTo>
                <a:close/>
                <a:moveTo>
                  <a:pt x="15500" y="7342"/>
                </a:moveTo>
                <a:lnTo>
                  <a:pt x="15491" y="7342"/>
                </a:lnTo>
                <a:close/>
                <a:moveTo>
                  <a:pt x="16276" y="6540"/>
                </a:moveTo>
                <a:lnTo>
                  <a:pt x="16267" y="6540"/>
                </a:lnTo>
                <a:lnTo>
                  <a:pt x="16267" y="6549"/>
                </a:lnTo>
                <a:lnTo>
                  <a:pt x="16276" y="6549"/>
                </a:lnTo>
                <a:lnTo>
                  <a:pt x="16285" y="6540"/>
                </a:lnTo>
                <a:lnTo>
                  <a:pt x="16285" y="6531"/>
                </a:lnTo>
                <a:close/>
                <a:moveTo>
                  <a:pt x="16312" y="6549"/>
                </a:moveTo>
                <a:lnTo>
                  <a:pt x="16303" y="6549"/>
                </a:lnTo>
                <a:lnTo>
                  <a:pt x="16303" y="6557"/>
                </a:lnTo>
                <a:lnTo>
                  <a:pt x="16312" y="6557"/>
                </a:lnTo>
                <a:lnTo>
                  <a:pt x="16312" y="6549"/>
                </a:lnTo>
                <a:lnTo>
                  <a:pt x="16320" y="6557"/>
                </a:lnTo>
                <a:lnTo>
                  <a:pt x="16320" y="6549"/>
                </a:lnTo>
                <a:close/>
                <a:moveTo>
                  <a:pt x="15041" y="6434"/>
                </a:moveTo>
                <a:lnTo>
                  <a:pt x="15041" y="6443"/>
                </a:lnTo>
                <a:lnTo>
                  <a:pt x="15059" y="6443"/>
                </a:lnTo>
                <a:lnTo>
                  <a:pt x="15059" y="6452"/>
                </a:lnTo>
                <a:lnTo>
                  <a:pt x="15068" y="6460"/>
                </a:lnTo>
                <a:lnTo>
                  <a:pt x="15076" y="6452"/>
                </a:lnTo>
                <a:lnTo>
                  <a:pt x="15068" y="6452"/>
                </a:lnTo>
                <a:lnTo>
                  <a:pt x="15059" y="6443"/>
                </a:lnTo>
                <a:lnTo>
                  <a:pt x="15050" y="6443"/>
                </a:lnTo>
                <a:close/>
                <a:moveTo>
                  <a:pt x="15244" y="8807"/>
                </a:moveTo>
                <a:lnTo>
                  <a:pt x="15253" y="8816"/>
                </a:lnTo>
                <a:lnTo>
                  <a:pt x="15253" y="8825"/>
                </a:lnTo>
                <a:lnTo>
                  <a:pt x="15262" y="8825"/>
                </a:lnTo>
                <a:lnTo>
                  <a:pt x="15262" y="8816"/>
                </a:lnTo>
                <a:lnTo>
                  <a:pt x="15262" y="8807"/>
                </a:lnTo>
                <a:lnTo>
                  <a:pt x="15262" y="8798"/>
                </a:lnTo>
                <a:lnTo>
                  <a:pt x="15253" y="8798"/>
                </a:lnTo>
                <a:lnTo>
                  <a:pt x="15253" y="8789"/>
                </a:lnTo>
                <a:lnTo>
                  <a:pt x="15253" y="8781"/>
                </a:lnTo>
                <a:lnTo>
                  <a:pt x="15244" y="8772"/>
                </a:lnTo>
                <a:lnTo>
                  <a:pt x="15244" y="8781"/>
                </a:lnTo>
                <a:lnTo>
                  <a:pt x="15235" y="8781"/>
                </a:lnTo>
                <a:lnTo>
                  <a:pt x="15235" y="8798"/>
                </a:lnTo>
                <a:lnTo>
                  <a:pt x="15235" y="8807"/>
                </a:lnTo>
                <a:close/>
                <a:moveTo>
                  <a:pt x="15271" y="8745"/>
                </a:moveTo>
                <a:lnTo>
                  <a:pt x="15279" y="8745"/>
                </a:lnTo>
                <a:lnTo>
                  <a:pt x="15288" y="8736"/>
                </a:lnTo>
                <a:lnTo>
                  <a:pt x="15288" y="8728"/>
                </a:lnTo>
                <a:lnTo>
                  <a:pt x="15288" y="8719"/>
                </a:lnTo>
                <a:lnTo>
                  <a:pt x="15288" y="8710"/>
                </a:lnTo>
                <a:lnTo>
                  <a:pt x="15279" y="8710"/>
                </a:lnTo>
                <a:lnTo>
                  <a:pt x="15271" y="8710"/>
                </a:lnTo>
                <a:lnTo>
                  <a:pt x="15279" y="8728"/>
                </a:lnTo>
                <a:close/>
                <a:moveTo>
                  <a:pt x="15271" y="8939"/>
                </a:moveTo>
                <a:lnTo>
                  <a:pt x="15279" y="8939"/>
                </a:lnTo>
                <a:lnTo>
                  <a:pt x="15279" y="8931"/>
                </a:lnTo>
                <a:lnTo>
                  <a:pt x="15288" y="8931"/>
                </a:lnTo>
                <a:lnTo>
                  <a:pt x="15288" y="8913"/>
                </a:lnTo>
                <a:lnTo>
                  <a:pt x="15279" y="8922"/>
                </a:lnTo>
                <a:lnTo>
                  <a:pt x="15271" y="8931"/>
                </a:lnTo>
                <a:close/>
                <a:moveTo>
                  <a:pt x="15041" y="6425"/>
                </a:moveTo>
                <a:lnTo>
                  <a:pt x="15050" y="6434"/>
                </a:lnTo>
                <a:lnTo>
                  <a:pt x="15050" y="6425"/>
                </a:lnTo>
                <a:lnTo>
                  <a:pt x="15050" y="6416"/>
                </a:lnTo>
                <a:close/>
                <a:moveTo>
                  <a:pt x="15306" y="7165"/>
                </a:moveTo>
                <a:lnTo>
                  <a:pt x="15297" y="7165"/>
                </a:lnTo>
                <a:lnTo>
                  <a:pt x="15297" y="7174"/>
                </a:lnTo>
                <a:lnTo>
                  <a:pt x="15306" y="7174"/>
                </a:lnTo>
                <a:close/>
                <a:moveTo>
                  <a:pt x="15429" y="7104"/>
                </a:moveTo>
                <a:lnTo>
                  <a:pt x="15429" y="7112"/>
                </a:lnTo>
                <a:lnTo>
                  <a:pt x="15438" y="7121"/>
                </a:lnTo>
                <a:lnTo>
                  <a:pt x="15447" y="7121"/>
                </a:lnTo>
                <a:lnTo>
                  <a:pt x="15456" y="7121"/>
                </a:lnTo>
                <a:lnTo>
                  <a:pt x="15456" y="7130"/>
                </a:lnTo>
                <a:lnTo>
                  <a:pt x="15456" y="7121"/>
                </a:lnTo>
                <a:lnTo>
                  <a:pt x="15447" y="7112"/>
                </a:lnTo>
                <a:lnTo>
                  <a:pt x="15447" y="7121"/>
                </a:lnTo>
                <a:lnTo>
                  <a:pt x="15438" y="7112"/>
                </a:lnTo>
                <a:lnTo>
                  <a:pt x="15438" y="7104"/>
                </a:lnTo>
                <a:lnTo>
                  <a:pt x="15438" y="7095"/>
                </a:lnTo>
                <a:lnTo>
                  <a:pt x="15438" y="7104"/>
                </a:lnTo>
                <a:close/>
                <a:moveTo>
                  <a:pt x="15297" y="7201"/>
                </a:moveTo>
                <a:lnTo>
                  <a:pt x="15297" y="7192"/>
                </a:lnTo>
                <a:lnTo>
                  <a:pt x="15297" y="7201"/>
                </a:lnTo>
                <a:lnTo>
                  <a:pt x="15306" y="7201"/>
                </a:lnTo>
                <a:lnTo>
                  <a:pt x="15315" y="7201"/>
                </a:lnTo>
                <a:lnTo>
                  <a:pt x="15323" y="7201"/>
                </a:lnTo>
                <a:lnTo>
                  <a:pt x="15315" y="7192"/>
                </a:lnTo>
                <a:lnTo>
                  <a:pt x="15315" y="7201"/>
                </a:lnTo>
                <a:lnTo>
                  <a:pt x="15306" y="7192"/>
                </a:lnTo>
                <a:lnTo>
                  <a:pt x="15306" y="7183"/>
                </a:lnTo>
                <a:lnTo>
                  <a:pt x="15297" y="7183"/>
                </a:lnTo>
                <a:lnTo>
                  <a:pt x="15297" y="7192"/>
                </a:lnTo>
                <a:lnTo>
                  <a:pt x="15306" y="7201"/>
                </a:lnTo>
                <a:close/>
                <a:moveTo>
                  <a:pt x="15482" y="7227"/>
                </a:moveTo>
                <a:lnTo>
                  <a:pt x="15491" y="7227"/>
                </a:lnTo>
                <a:lnTo>
                  <a:pt x="15491" y="7218"/>
                </a:lnTo>
                <a:lnTo>
                  <a:pt x="15482" y="7218"/>
                </a:lnTo>
                <a:close/>
                <a:moveTo>
                  <a:pt x="14168" y="5516"/>
                </a:moveTo>
                <a:lnTo>
                  <a:pt x="14168" y="5525"/>
                </a:lnTo>
                <a:lnTo>
                  <a:pt x="14177" y="5525"/>
                </a:lnTo>
                <a:lnTo>
                  <a:pt x="14177" y="5516"/>
                </a:lnTo>
                <a:close/>
                <a:moveTo>
                  <a:pt x="14256" y="5534"/>
                </a:moveTo>
                <a:lnTo>
                  <a:pt x="14247" y="5534"/>
                </a:lnTo>
                <a:lnTo>
                  <a:pt x="14256" y="5534"/>
                </a:lnTo>
                <a:lnTo>
                  <a:pt x="14265" y="5525"/>
                </a:lnTo>
                <a:lnTo>
                  <a:pt x="14274" y="5525"/>
                </a:lnTo>
                <a:lnTo>
                  <a:pt x="14265" y="5525"/>
                </a:lnTo>
                <a:close/>
                <a:moveTo>
                  <a:pt x="14274" y="5384"/>
                </a:moveTo>
                <a:lnTo>
                  <a:pt x="14265" y="5384"/>
                </a:lnTo>
                <a:lnTo>
                  <a:pt x="14256" y="5384"/>
                </a:lnTo>
                <a:lnTo>
                  <a:pt x="14256" y="5392"/>
                </a:lnTo>
                <a:lnTo>
                  <a:pt x="14265" y="5401"/>
                </a:lnTo>
                <a:lnTo>
                  <a:pt x="14265" y="5410"/>
                </a:lnTo>
                <a:lnTo>
                  <a:pt x="14256" y="5410"/>
                </a:lnTo>
                <a:lnTo>
                  <a:pt x="14265" y="5419"/>
                </a:lnTo>
                <a:lnTo>
                  <a:pt x="14274" y="5410"/>
                </a:lnTo>
                <a:lnTo>
                  <a:pt x="14282" y="5410"/>
                </a:lnTo>
                <a:lnTo>
                  <a:pt x="14282" y="5392"/>
                </a:lnTo>
                <a:lnTo>
                  <a:pt x="14282" y="5384"/>
                </a:lnTo>
                <a:close/>
                <a:moveTo>
                  <a:pt x="14256" y="5242"/>
                </a:moveTo>
                <a:lnTo>
                  <a:pt x="14247" y="5242"/>
                </a:lnTo>
                <a:lnTo>
                  <a:pt x="14247" y="5251"/>
                </a:lnTo>
                <a:lnTo>
                  <a:pt x="14265" y="5251"/>
                </a:lnTo>
                <a:lnTo>
                  <a:pt x="14265" y="5242"/>
                </a:lnTo>
                <a:close/>
                <a:moveTo>
                  <a:pt x="14238" y="5216"/>
                </a:moveTo>
                <a:lnTo>
                  <a:pt x="14229" y="5216"/>
                </a:lnTo>
                <a:lnTo>
                  <a:pt x="14238" y="5225"/>
                </a:lnTo>
                <a:lnTo>
                  <a:pt x="14247" y="5225"/>
                </a:lnTo>
                <a:close/>
                <a:moveTo>
                  <a:pt x="14282" y="5463"/>
                </a:moveTo>
                <a:lnTo>
                  <a:pt x="14274" y="5463"/>
                </a:lnTo>
                <a:lnTo>
                  <a:pt x="14265" y="5472"/>
                </a:lnTo>
                <a:lnTo>
                  <a:pt x="14274" y="5472"/>
                </a:lnTo>
                <a:lnTo>
                  <a:pt x="14282" y="5472"/>
                </a:lnTo>
                <a:lnTo>
                  <a:pt x="14291" y="5463"/>
                </a:lnTo>
                <a:close/>
                <a:moveTo>
                  <a:pt x="14212" y="5507"/>
                </a:moveTo>
                <a:lnTo>
                  <a:pt x="14203" y="5507"/>
                </a:lnTo>
                <a:lnTo>
                  <a:pt x="14203" y="5516"/>
                </a:lnTo>
                <a:lnTo>
                  <a:pt x="14212" y="5516"/>
                </a:lnTo>
                <a:close/>
                <a:moveTo>
                  <a:pt x="14291" y="5313"/>
                </a:moveTo>
                <a:lnTo>
                  <a:pt x="14282" y="5313"/>
                </a:lnTo>
                <a:lnTo>
                  <a:pt x="14282" y="5322"/>
                </a:lnTo>
                <a:lnTo>
                  <a:pt x="14274" y="5322"/>
                </a:lnTo>
                <a:lnTo>
                  <a:pt x="14265" y="5322"/>
                </a:lnTo>
                <a:lnTo>
                  <a:pt x="14256" y="5331"/>
                </a:lnTo>
                <a:lnTo>
                  <a:pt x="14265" y="5340"/>
                </a:lnTo>
                <a:lnTo>
                  <a:pt x="14274" y="5340"/>
                </a:lnTo>
                <a:lnTo>
                  <a:pt x="14282" y="5331"/>
                </a:lnTo>
                <a:lnTo>
                  <a:pt x="14291" y="5331"/>
                </a:lnTo>
                <a:lnTo>
                  <a:pt x="14282" y="5331"/>
                </a:lnTo>
                <a:lnTo>
                  <a:pt x="14274" y="5340"/>
                </a:lnTo>
                <a:lnTo>
                  <a:pt x="14282" y="5348"/>
                </a:lnTo>
                <a:lnTo>
                  <a:pt x="14300" y="5348"/>
                </a:lnTo>
                <a:lnTo>
                  <a:pt x="14309" y="5348"/>
                </a:lnTo>
                <a:lnTo>
                  <a:pt x="14300" y="5340"/>
                </a:lnTo>
                <a:lnTo>
                  <a:pt x="14309" y="5340"/>
                </a:lnTo>
                <a:lnTo>
                  <a:pt x="14309" y="5348"/>
                </a:lnTo>
                <a:lnTo>
                  <a:pt x="14309" y="5340"/>
                </a:lnTo>
                <a:lnTo>
                  <a:pt x="14309" y="5331"/>
                </a:lnTo>
                <a:lnTo>
                  <a:pt x="14300" y="5322"/>
                </a:lnTo>
                <a:close/>
                <a:moveTo>
                  <a:pt x="14159" y="5543"/>
                </a:moveTo>
                <a:lnTo>
                  <a:pt x="14159" y="5534"/>
                </a:lnTo>
                <a:lnTo>
                  <a:pt x="14159" y="5543"/>
                </a:lnTo>
                <a:lnTo>
                  <a:pt x="14150" y="5543"/>
                </a:lnTo>
                <a:lnTo>
                  <a:pt x="14141" y="5543"/>
                </a:lnTo>
                <a:close/>
                <a:moveTo>
                  <a:pt x="14291" y="5551"/>
                </a:moveTo>
                <a:lnTo>
                  <a:pt x="14291" y="5560"/>
                </a:lnTo>
                <a:lnTo>
                  <a:pt x="14300" y="5551"/>
                </a:lnTo>
                <a:lnTo>
                  <a:pt x="14291" y="5551"/>
                </a:lnTo>
                <a:lnTo>
                  <a:pt x="14300" y="5551"/>
                </a:lnTo>
                <a:close/>
                <a:moveTo>
                  <a:pt x="14088" y="5437"/>
                </a:moveTo>
                <a:lnTo>
                  <a:pt x="14080" y="5437"/>
                </a:lnTo>
                <a:close/>
                <a:moveTo>
                  <a:pt x="14194" y="5463"/>
                </a:moveTo>
                <a:lnTo>
                  <a:pt x="14203" y="5472"/>
                </a:lnTo>
                <a:lnTo>
                  <a:pt x="14212" y="5472"/>
                </a:lnTo>
                <a:lnTo>
                  <a:pt x="14212" y="5463"/>
                </a:lnTo>
                <a:lnTo>
                  <a:pt x="14203" y="5463"/>
                </a:lnTo>
                <a:close/>
                <a:moveTo>
                  <a:pt x="14353" y="5648"/>
                </a:moveTo>
                <a:lnTo>
                  <a:pt x="14362" y="5648"/>
                </a:lnTo>
                <a:lnTo>
                  <a:pt x="14353" y="5640"/>
                </a:lnTo>
                <a:lnTo>
                  <a:pt x="14353" y="5631"/>
                </a:lnTo>
                <a:lnTo>
                  <a:pt x="14353" y="5622"/>
                </a:lnTo>
                <a:lnTo>
                  <a:pt x="14362" y="5613"/>
                </a:lnTo>
                <a:lnTo>
                  <a:pt x="14353" y="5622"/>
                </a:lnTo>
                <a:lnTo>
                  <a:pt x="14344" y="5631"/>
                </a:lnTo>
                <a:lnTo>
                  <a:pt x="14353" y="5640"/>
                </a:lnTo>
                <a:close/>
                <a:moveTo>
                  <a:pt x="14221" y="5260"/>
                </a:moveTo>
                <a:lnTo>
                  <a:pt x="14212" y="5269"/>
                </a:lnTo>
                <a:lnTo>
                  <a:pt x="14212" y="5260"/>
                </a:lnTo>
                <a:lnTo>
                  <a:pt x="14203" y="5260"/>
                </a:lnTo>
                <a:lnTo>
                  <a:pt x="14194" y="5260"/>
                </a:lnTo>
                <a:lnTo>
                  <a:pt x="14203" y="5269"/>
                </a:lnTo>
                <a:lnTo>
                  <a:pt x="14203" y="5278"/>
                </a:lnTo>
                <a:lnTo>
                  <a:pt x="14212" y="5278"/>
                </a:lnTo>
                <a:lnTo>
                  <a:pt x="14212" y="5269"/>
                </a:lnTo>
                <a:lnTo>
                  <a:pt x="14212" y="5278"/>
                </a:lnTo>
                <a:lnTo>
                  <a:pt x="14221" y="5278"/>
                </a:lnTo>
                <a:lnTo>
                  <a:pt x="14221" y="5269"/>
                </a:lnTo>
                <a:lnTo>
                  <a:pt x="14229" y="5260"/>
                </a:lnTo>
                <a:close/>
                <a:moveTo>
                  <a:pt x="20008" y="8286"/>
                </a:moveTo>
                <a:lnTo>
                  <a:pt x="20017" y="8295"/>
                </a:lnTo>
                <a:lnTo>
                  <a:pt x="20017" y="8286"/>
                </a:lnTo>
                <a:close/>
                <a:moveTo>
                  <a:pt x="14221" y="5543"/>
                </a:moveTo>
                <a:lnTo>
                  <a:pt x="14221" y="5534"/>
                </a:lnTo>
                <a:lnTo>
                  <a:pt x="14212" y="5534"/>
                </a:lnTo>
                <a:lnTo>
                  <a:pt x="14212" y="5543"/>
                </a:lnTo>
                <a:close/>
                <a:moveTo>
                  <a:pt x="14238" y="5516"/>
                </a:moveTo>
                <a:lnTo>
                  <a:pt x="14238" y="5507"/>
                </a:lnTo>
                <a:lnTo>
                  <a:pt x="14238" y="5498"/>
                </a:lnTo>
                <a:lnTo>
                  <a:pt x="14229" y="5498"/>
                </a:lnTo>
                <a:lnTo>
                  <a:pt x="14221" y="5507"/>
                </a:lnTo>
                <a:lnTo>
                  <a:pt x="14221" y="5516"/>
                </a:lnTo>
                <a:lnTo>
                  <a:pt x="14229" y="5525"/>
                </a:lnTo>
                <a:close/>
                <a:moveTo>
                  <a:pt x="14229" y="5481"/>
                </a:moveTo>
                <a:lnTo>
                  <a:pt x="14221" y="5472"/>
                </a:lnTo>
                <a:lnTo>
                  <a:pt x="14221" y="5481"/>
                </a:lnTo>
                <a:close/>
                <a:moveTo>
                  <a:pt x="14080" y="5357"/>
                </a:moveTo>
                <a:lnTo>
                  <a:pt x="14080" y="5348"/>
                </a:lnTo>
                <a:lnTo>
                  <a:pt x="14071" y="5348"/>
                </a:lnTo>
                <a:lnTo>
                  <a:pt x="14062" y="5348"/>
                </a:lnTo>
                <a:lnTo>
                  <a:pt x="14044" y="5357"/>
                </a:lnTo>
                <a:lnTo>
                  <a:pt x="14035" y="5357"/>
                </a:lnTo>
                <a:lnTo>
                  <a:pt x="14044" y="5357"/>
                </a:lnTo>
                <a:lnTo>
                  <a:pt x="14053" y="5357"/>
                </a:lnTo>
                <a:lnTo>
                  <a:pt x="14062" y="5357"/>
                </a:lnTo>
                <a:lnTo>
                  <a:pt x="14062" y="5366"/>
                </a:lnTo>
                <a:lnTo>
                  <a:pt x="14071" y="5366"/>
                </a:lnTo>
                <a:lnTo>
                  <a:pt x="14080" y="5375"/>
                </a:lnTo>
                <a:lnTo>
                  <a:pt x="14088" y="5384"/>
                </a:lnTo>
                <a:lnTo>
                  <a:pt x="14097" y="5384"/>
                </a:lnTo>
                <a:lnTo>
                  <a:pt x="14097" y="5392"/>
                </a:lnTo>
                <a:lnTo>
                  <a:pt x="14106" y="5401"/>
                </a:lnTo>
                <a:lnTo>
                  <a:pt x="14115" y="5401"/>
                </a:lnTo>
                <a:lnTo>
                  <a:pt x="14124" y="5401"/>
                </a:lnTo>
                <a:lnTo>
                  <a:pt x="14132" y="5401"/>
                </a:lnTo>
                <a:lnTo>
                  <a:pt x="14132" y="5410"/>
                </a:lnTo>
                <a:lnTo>
                  <a:pt x="14132" y="5419"/>
                </a:lnTo>
                <a:lnTo>
                  <a:pt x="14141" y="5428"/>
                </a:lnTo>
                <a:lnTo>
                  <a:pt x="14150" y="5428"/>
                </a:lnTo>
                <a:lnTo>
                  <a:pt x="14159" y="5437"/>
                </a:lnTo>
                <a:lnTo>
                  <a:pt x="14168" y="5428"/>
                </a:lnTo>
                <a:lnTo>
                  <a:pt x="14168" y="5419"/>
                </a:lnTo>
                <a:lnTo>
                  <a:pt x="14159" y="5419"/>
                </a:lnTo>
                <a:lnTo>
                  <a:pt x="14150" y="5419"/>
                </a:lnTo>
                <a:lnTo>
                  <a:pt x="14141" y="5410"/>
                </a:lnTo>
                <a:lnTo>
                  <a:pt x="14141" y="5401"/>
                </a:lnTo>
                <a:lnTo>
                  <a:pt x="14132" y="5392"/>
                </a:lnTo>
                <a:lnTo>
                  <a:pt x="14132" y="5384"/>
                </a:lnTo>
                <a:lnTo>
                  <a:pt x="14132" y="5375"/>
                </a:lnTo>
                <a:lnTo>
                  <a:pt x="14115" y="5375"/>
                </a:lnTo>
                <a:lnTo>
                  <a:pt x="14097" y="5366"/>
                </a:lnTo>
                <a:lnTo>
                  <a:pt x="14088" y="5366"/>
                </a:lnTo>
                <a:close/>
                <a:moveTo>
                  <a:pt x="13877" y="5392"/>
                </a:moveTo>
                <a:lnTo>
                  <a:pt x="13877" y="5401"/>
                </a:lnTo>
                <a:lnTo>
                  <a:pt x="13885" y="5401"/>
                </a:lnTo>
                <a:lnTo>
                  <a:pt x="13877" y="5401"/>
                </a:lnTo>
                <a:close/>
                <a:moveTo>
                  <a:pt x="14097" y="5640"/>
                </a:moveTo>
                <a:lnTo>
                  <a:pt x="14088" y="5640"/>
                </a:lnTo>
                <a:lnTo>
                  <a:pt x="14088" y="5648"/>
                </a:lnTo>
                <a:lnTo>
                  <a:pt x="14088" y="5657"/>
                </a:lnTo>
                <a:lnTo>
                  <a:pt x="14088" y="5666"/>
                </a:lnTo>
                <a:lnTo>
                  <a:pt x="14097" y="5666"/>
                </a:lnTo>
                <a:lnTo>
                  <a:pt x="14115" y="5666"/>
                </a:lnTo>
                <a:lnTo>
                  <a:pt x="14124" y="5666"/>
                </a:lnTo>
                <a:lnTo>
                  <a:pt x="14159" y="5675"/>
                </a:lnTo>
                <a:lnTo>
                  <a:pt x="14168" y="5675"/>
                </a:lnTo>
                <a:lnTo>
                  <a:pt x="14177" y="5675"/>
                </a:lnTo>
                <a:lnTo>
                  <a:pt x="14177" y="5684"/>
                </a:lnTo>
                <a:lnTo>
                  <a:pt x="14177" y="5693"/>
                </a:lnTo>
                <a:lnTo>
                  <a:pt x="14212" y="5684"/>
                </a:lnTo>
                <a:lnTo>
                  <a:pt x="14238" y="5684"/>
                </a:lnTo>
                <a:lnTo>
                  <a:pt x="14256" y="5684"/>
                </a:lnTo>
                <a:lnTo>
                  <a:pt x="14274" y="5684"/>
                </a:lnTo>
                <a:lnTo>
                  <a:pt x="14282" y="5684"/>
                </a:lnTo>
                <a:lnTo>
                  <a:pt x="14282" y="5675"/>
                </a:lnTo>
                <a:lnTo>
                  <a:pt x="14291" y="5675"/>
                </a:lnTo>
                <a:lnTo>
                  <a:pt x="14291" y="5666"/>
                </a:lnTo>
                <a:lnTo>
                  <a:pt x="14291" y="5657"/>
                </a:lnTo>
                <a:lnTo>
                  <a:pt x="14282" y="5666"/>
                </a:lnTo>
                <a:lnTo>
                  <a:pt x="14274" y="5666"/>
                </a:lnTo>
                <a:lnTo>
                  <a:pt x="14256" y="5666"/>
                </a:lnTo>
                <a:lnTo>
                  <a:pt x="14256" y="5675"/>
                </a:lnTo>
                <a:lnTo>
                  <a:pt x="14247" y="5675"/>
                </a:lnTo>
                <a:lnTo>
                  <a:pt x="14247" y="5666"/>
                </a:lnTo>
                <a:lnTo>
                  <a:pt x="14247" y="5657"/>
                </a:lnTo>
                <a:lnTo>
                  <a:pt x="14238" y="5657"/>
                </a:lnTo>
                <a:lnTo>
                  <a:pt x="14229" y="5657"/>
                </a:lnTo>
                <a:lnTo>
                  <a:pt x="14221" y="5657"/>
                </a:lnTo>
                <a:lnTo>
                  <a:pt x="14203" y="5657"/>
                </a:lnTo>
                <a:lnTo>
                  <a:pt x="14194" y="5648"/>
                </a:lnTo>
                <a:lnTo>
                  <a:pt x="14177" y="5648"/>
                </a:lnTo>
                <a:lnTo>
                  <a:pt x="14168" y="5648"/>
                </a:lnTo>
                <a:lnTo>
                  <a:pt x="14159" y="5648"/>
                </a:lnTo>
                <a:lnTo>
                  <a:pt x="14150" y="5657"/>
                </a:lnTo>
                <a:lnTo>
                  <a:pt x="14141" y="5657"/>
                </a:lnTo>
                <a:lnTo>
                  <a:pt x="14141" y="5648"/>
                </a:lnTo>
                <a:lnTo>
                  <a:pt x="14132" y="5648"/>
                </a:lnTo>
                <a:lnTo>
                  <a:pt x="14132" y="5640"/>
                </a:lnTo>
                <a:lnTo>
                  <a:pt x="14132" y="5631"/>
                </a:lnTo>
                <a:lnTo>
                  <a:pt x="14124" y="5631"/>
                </a:lnTo>
                <a:lnTo>
                  <a:pt x="14124" y="5640"/>
                </a:lnTo>
                <a:lnTo>
                  <a:pt x="14115" y="5640"/>
                </a:lnTo>
                <a:lnTo>
                  <a:pt x="14106" y="5640"/>
                </a:lnTo>
                <a:lnTo>
                  <a:pt x="14106" y="5631"/>
                </a:lnTo>
                <a:lnTo>
                  <a:pt x="14097" y="5631"/>
                </a:lnTo>
                <a:close/>
                <a:moveTo>
                  <a:pt x="14097" y="5340"/>
                </a:moveTo>
                <a:lnTo>
                  <a:pt x="14106" y="5340"/>
                </a:lnTo>
                <a:lnTo>
                  <a:pt x="14088" y="5331"/>
                </a:lnTo>
                <a:close/>
                <a:moveTo>
                  <a:pt x="14115" y="5331"/>
                </a:moveTo>
                <a:lnTo>
                  <a:pt x="14115" y="5322"/>
                </a:lnTo>
                <a:lnTo>
                  <a:pt x="14115" y="5331"/>
                </a:lnTo>
                <a:lnTo>
                  <a:pt x="14106" y="5331"/>
                </a:lnTo>
                <a:close/>
                <a:moveTo>
                  <a:pt x="14053" y="5587"/>
                </a:moveTo>
                <a:lnTo>
                  <a:pt x="14053" y="5578"/>
                </a:lnTo>
                <a:lnTo>
                  <a:pt x="14044" y="5578"/>
                </a:lnTo>
                <a:lnTo>
                  <a:pt x="14044" y="5569"/>
                </a:lnTo>
                <a:lnTo>
                  <a:pt x="14044" y="5578"/>
                </a:lnTo>
                <a:lnTo>
                  <a:pt x="14044" y="5587"/>
                </a:lnTo>
                <a:close/>
                <a:moveTo>
                  <a:pt x="13877" y="5366"/>
                </a:moveTo>
                <a:lnTo>
                  <a:pt x="13868" y="5366"/>
                </a:lnTo>
                <a:lnTo>
                  <a:pt x="13868" y="5375"/>
                </a:lnTo>
                <a:lnTo>
                  <a:pt x="13868" y="5384"/>
                </a:lnTo>
                <a:lnTo>
                  <a:pt x="13877" y="5384"/>
                </a:lnTo>
                <a:lnTo>
                  <a:pt x="13877" y="5375"/>
                </a:lnTo>
                <a:lnTo>
                  <a:pt x="13877" y="5366"/>
                </a:lnTo>
                <a:lnTo>
                  <a:pt x="13877" y="5357"/>
                </a:lnTo>
                <a:close/>
                <a:moveTo>
                  <a:pt x="13877" y="5437"/>
                </a:moveTo>
                <a:lnTo>
                  <a:pt x="13877" y="5445"/>
                </a:lnTo>
                <a:lnTo>
                  <a:pt x="13877" y="5454"/>
                </a:lnTo>
                <a:lnTo>
                  <a:pt x="13885" y="5463"/>
                </a:lnTo>
                <a:lnTo>
                  <a:pt x="13894" y="5454"/>
                </a:lnTo>
                <a:lnTo>
                  <a:pt x="13903" y="5454"/>
                </a:lnTo>
                <a:lnTo>
                  <a:pt x="13894" y="5445"/>
                </a:lnTo>
                <a:lnTo>
                  <a:pt x="13885" y="5445"/>
                </a:lnTo>
                <a:close/>
                <a:moveTo>
                  <a:pt x="13868" y="5401"/>
                </a:moveTo>
                <a:lnTo>
                  <a:pt x="13859" y="5401"/>
                </a:lnTo>
                <a:lnTo>
                  <a:pt x="13850" y="5410"/>
                </a:lnTo>
                <a:lnTo>
                  <a:pt x="13850" y="5419"/>
                </a:lnTo>
                <a:lnTo>
                  <a:pt x="13859" y="5419"/>
                </a:lnTo>
                <a:lnTo>
                  <a:pt x="13859" y="5410"/>
                </a:lnTo>
                <a:lnTo>
                  <a:pt x="13868" y="5419"/>
                </a:lnTo>
                <a:lnTo>
                  <a:pt x="13868" y="5428"/>
                </a:lnTo>
                <a:lnTo>
                  <a:pt x="13868" y="5419"/>
                </a:lnTo>
                <a:lnTo>
                  <a:pt x="13885" y="5428"/>
                </a:lnTo>
                <a:lnTo>
                  <a:pt x="13885" y="5419"/>
                </a:lnTo>
                <a:lnTo>
                  <a:pt x="13877" y="5410"/>
                </a:lnTo>
                <a:lnTo>
                  <a:pt x="13868" y="5401"/>
                </a:lnTo>
                <a:lnTo>
                  <a:pt x="13868" y="5392"/>
                </a:lnTo>
                <a:close/>
                <a:moveTo>
                  <a:pt x="14362" y="5525"/>
                </a:moveTo>
                <a:lnTo>
                  <a:pt x="14353" y="5525"/>
                </a:lnTo>
                <a:lnTo>
                  <a:pt x="14344" y="5534"/>
                </a:lnTo>
                <a:lnTo>
                  <a:pt x="14335" y="5534"/>
                </a:lnTo>
                <a:lnTo>
                  <a:pt x="14335" y="5543"/>
                </a:lnTo>
                <a:lnTo>
                  <a:pt x="14344" y="5534"/>
                </a:lnTo>
                <a:lnTo>
                  <a:pt x="14353" y="5534"/>
                </a:lnTo>
                <a:lnTo>
                  <a:pt x="14371" y="5525"/>
                </a:lnTo>
                <a:close/>
                <a:moveTo>
                  <a:pt x="14150" y="5481"/>
                </a:moveTo>
                <a:lnTo>
                  <a:pt x="14150" y="5490"/>
                </a:lnTo>
                <a:lnTo>
                  <a:pt x="14159" y="5481"/>
                </a:lnTo>
                <a:close/>
                <a:moveTo>
                  <a:pt x="14159" y="5507"/>
                </a:moveTo>
                <a:lnTo>
                  <a:pt x="14159" y="5498"/>
                </a:lnTo>
                <a:lnTo>
                  <a:pt x="14150" y="5498"/>
                </a:lnTo>
                <a:lnTo>
                  <a:pt x="14150" y="5507"/>
                </a:lnTo>
                <a:close/>
                <a:moveTo>
                  <a:pt x="14159" y="5348"/>
                </a:moveTo>
                <a:lnTo>
                  <a:pt x="14159" y="5357"/>
                </a:lnTo>
                <a:lnTo>
                  <a:pt x="14159" y="5366"/>
                </a:lnTo>
                <a:lnTo>
                  <a:pt x="14168" y="5366"/>
                </a:lnTo>
                <a:lnTo>
                  <a:pt x="14168" y="5357"/>
                </a:lnTo>
                <a:close/>
                <a:moveTo>
                  <a:pt x="14177" y="5198"/>
                </a:moveTo>
                <a:lnTo>
                  <a:pt x="14177" y="5189"/>
                </a:lnTo>
                <a:lnTo>
                  <a:pt x="14168" y="5189"/>
                </a:lnTo>
                <a:lnTo>
                  <a:pt x="14168" y="5198"/>
                </a:lnTo>
                <a:lnTo>
                  <a:pt x="14159" y="5198"/>
                </a:lnTo>
                <a:lnTo>
                  <a:pt x="14159" y="5207"/>
                </a:lnTo>
                <a:lnTo>
                  <a:pt x="14168" y="5207"/>
                </a:lnTo>
                <a:lnTo>
                  <a:pt x="14177" y="5207"/>
                </a:lnTo>
                <a:close/>
                <a:moveTo>
                  <a:pt x="14185" y="5481"/>
                </a:moveTo>
                <a:lnTo>
                  <a:pt x="14194" y="5481"/>
                </a:lnTo>
                <a:lnTo>
                  <a:pt x="14194" y="5472"/>
                </a:lnTo>
                <a:lnTo>
                  <a:pt x="14185" y="5472"/>
                </a:lnTo>
                <a:close/>
                <a:moveTo>
                  <a:pt x="14141" y="5463"/>
                </a:moveTo>
                <a:lnTo>
                  <a:pt x="14141" y="5472"/>
                </a:lnTo>
                <a:lnTo>
                  <a:pt x="14150" y="5472"/>
                </a:lnTo>
                <a:lnTo>
                  <a:pt x="14150" y="5463"/>
                </a:lnTo>
                <a:close/>
                <a:moveTo>
                  <a:pt x="14185" y="5437"/>
                </a:moveTo>
                <a:lnTo>
                  <a:pt x="14177" y="5437"/>
                </a:lnTo>
                <a:lnTo>
                  <a:pt x="14177" y="5445"/>
                </a:lnTo>
                <a:lnTo>
                  <a:pt x="14185" y="5454"/>
                </a:lnTo>
                <a:lnTo>
                  <a:pt x="14194" y="5454"/>
                </a:lnTo>
                <a:lnTo>
                  <a:pt x="14194" y="5445"/>
                </a:lnTo>
                <a:lnTo>
                  <a:pt x="14194" y="5437"/>
                </a:lnTo>
                <a:close/>
                <a:moveTo>
                  <a:pt x="14229" y="5569"/>
                </a:moveTo>
                <a:lnTo>
                  <a:pt x="14221" y="5560"/>
                </a:lnTo>
                <a:lnTo>
                  <a:pt x="14221" y="5569"/>
                </a:lnTo>
                <a:close/>
                <a:moveTo>
                  <a:pt x="22884" y="8966"/>
                </a:moveTo>
                <a:lnTo>
                  <a:pt x="22884" y="8975"/>
                </a:lnTo>
                <a:lnTo>
                  <a:pt x="22893" y="8975"/>
                </a:lnTo>
                <a:lnTo>
                  <a:pt x="22902" y="8984"/>
                </a:lnTo>
                <a:lnTo>
                  <a:pt x="22911" y="8984"/>
                </a:lnTo>
                <a:lnTo>
                  <a:pt x="22902" y="8975"/>
                </a:lnTo>
                <a:lnTo>
                  <a:pt x="22893" y="8975"/>
                </a:lnTo>
                <a:close/>
                <a:moveTo>
                  <a:pt x="23308" y="9840"/>
                </a:moveTo>
                <a:lnTo>
                  <a:pt x="23299" y="9840"/>
                </a:lnTo>
                <a:close/>
                <a:moveTo>
                  <a:pt x="23105" y="9698"/>
                </a:moveTo>
                <a:lnTo>
                  <a:pt x="23096" y="9698"/>
                </a:lnTo>
                <a:lnTo>
                  <a:pt x="23105" y="9707"/>
                </a:lnTo>
                <a:lnTo>
                  <a:pt x="23105" y="9716"/>
                </a:lnTo>
                <a:lnTo>
                  <a:pt x="23114" y="9716"/>
                </a:lnTo>
                <a:lnTo>
                  <a:pt x="23114" y="9707"/>
                </a:lnTo>
                <a:lnTo>
                  <a:pt x="23114" y="9698"/>
                </a:lnTo>
                <a:close/>
                <a:moveTo>
                  <a:pt x="22911" y="8975"/>
                </a:moveTo>
                <a:lnTo>
                  <a:pt x="22911" y="8966"/>
                </a:lnTo>
                <a:lnTo>
                  <a:pt x="22893" y="8966"/>
                </a:lnTo>
                <a:close/>
                <a:moveTo>
                  <a:pt x="23308" y="9857"/>
                </a:moveTo>
                <a:lnTo>
                  <a:pt x="23317" y="9857"/>
                </a:lnTo>
                <a:lnTo>
                  <a:pt x="23308" y="9848"/>
                </a:lnTo>
                <a:lnTo>
                  <a:pt x="23308" y="9840"/>
                </a:lnTo>
                <a:close/>
                <a:moveTo>
                  <a:pt x="22805" y="9142"/>
                </a:moveTo>
                <a:lnTo>
                  <a:pt x="22814" y="9134"/>
                </a:lnTo>
                <a:lnTo>
                  <a:pt x="22814" y="9125"/>
                </a:lnTo>
                <a:lnTo>
                  <a:pt x="22805" y="9134"/>
                </a:lnTo>
                <a:close/>
                <a:moveTo>
                  <a:pt x="23422" y="10007"/>
                </a:moveTo>
                <a:lnTo>
                  <a:pt x="23414" y="10007"/>
                </a:lnTo>
                <a:lnTo>
                  <a:pt x="23422" y="10007"/>
                </a:lnTo>
                <a:lnTo>
                  <a:pt x="23422" y="9998"/>
                </a:lnTo>
                <a:close/>
                <a:moveTo>
                  <a:pt x="23378" y="9990"/>
                </a:moveTo>
                <a:lnTo>
                  <a:pt x="23369" y="9998"/>
                </a:lnTo>
                <a:lnTo>
                  <a:pt x="23378" y="9998"/>
                </a:lnTo>
                <a:close/>
                <a:moveTo>
                  <a:pt x="23431" y="9107"/>
                </a:moveTo>
                <a:lnTo>
                  <a:pt x="23449" y="9098"/>
                </a:lnTo>
                <a:lnTo>
                  <a:pt x="23431" y="9107"/>
                </a:lnTo>
                <a:lnTo>
                  <a:pt x="23422" y="9098"/>
                </a:lnTo>
                <a:lnTo>
                  <a:pt x="23414" y="9098"/>
                </a:lnTo>
                <a:lnTo>
                  <a:pt x="23405" y="9098"/>
                </a:lnTo>
                <a:lnTo>
                  <a:pt x="23396" y="9089"/>
                </a:lnTo>
                <a:lnTo>
                  <a:pt x="23387" y="9089"/>
                </a:lnTo>
                <a:lnTo>
                  <a:pt x="23378" y="9089"/>
                </a:lnTo>
                <a:lnTo>
                  <a:pt x="23369" y="9081"/>
                </a:lnTo>
                <a:lnTo>
                  <a:pt x="23369" y="9072"/>
                </a:lnTo>
                <a:lnTo>
                  <a:pt x="23369" y="9063"/>
                </a:lnTo>
                <a:lnTo>
                  <a:pt x="23378" y="9063"/>
                </a:lnTo>
                <a:lnTo>
                  <a:pt x="23387" y="9063"/>
                </a:lnTo>
                <a:lnTo>
                  <a:pt x="23378" y="9063"/>
                </a:lnTo>
                <a:lnTo>
                  <a:pt x="23369" y="9054"/>
                </a:lnTo>
                <a:lnTo>
                  <a:pt x="23343" y="9054"/>
                </a:lnTo>
                <a:lnTo>
                  <a:pt x="23325" y="9045"/>
                </a:lnTo>
                <a:lnTo>
                  <a:pt x="23325" y="9036"/>
                </a:lnTo>
                <a:lnTo>
                  <a:pt x="23325" y="9028"/>
                </a:lnTo>
                <a:lnTo>
                  <a:pt x="23325" y="9019"/>
                </a:lnTo>
                <a:lnTo>
                  <a:pt x="23325" y="9010"/>
                </a:lnTo>
                <a:lnTo>
                  <a:pt x="23317" y="9010"/>
                </a:lnTo>
                <a:lnTo>
                  <a:pt x="23290" y="9019"/>
                </a:lnTo>
                <a:lnTo>
                  <a:pt x="23281" y="9010"/>
                </a:lnTo>
                <a:lnTo>
                  <a:pt x="23272" y="9010"/>
                </a:lnTo>
                <a:lnTo>
                  <a:pt x="23272" y="8984"/>
                </a:lnTo>
                <a:lnTo>
                  <a:pt x="23264" y="8984"/>
                </a:lnTo>
                <a:lnTo>
                  <a:pt x="23255" y="8975"/>
                </a:lnTo>
                <a:lnTo>
                  <a:pt x="23255" y="8966"/>
                </a:lnTo>
                <a:lnTo>
                  <a:pt x="23246" y="8948"/>
                </a:lnTo>
                <a:lnTo>
                  <a:pt x="23228" y="8939"/>
                </a:lnTo>
                <a:lnTo>
                  <a:pt x="23219" y="8931"/>
                </a:lnTo>
                <a:lnTo>
                  <a:pt x="23202" y="8913"/>
                </a:lnTo>
                <a:lnTo>
                  <a:pt x="23193" y="8913"/>
                </a:lnTo>
                <a:lnTo>
                  <a:pt x="23193" y="8904"/>
                </a:lnTo>
                <a:lnTo>
                  <a:pt x="23184" y="8895"/>
                </a:lnTo>
                <a:lnTo>
                  <a:pt x="23175" y="8895"/>
                </a:lnTo>
                <a:lnTo>
                  <a:pt x="23167" y="8878"/>
                </a:lnTo>
                <a:lnTo>
                  <a:pt x="23158" y="8860"/>
                </a:lnTo>
                <a:lnTo>
                  <a:pt x="23158" y="8851"/>
                </a:lnTo>
                <a:lnTo>
                  <a:pt x="23175" y="8842"/>
                </a:lnTo>
                <a:lnTo>
                  <a:pt x="23193" y="8842"/>
                </a:lnTo>
                <a:lnTo>
                  <a:pt x="23211" y="8842"/>
                </a:lnTo>
                <a:lnTo>
                  <a:pt x="23219" y="8842"/>
                </a:lnTo>
                <a:lnTo>
                  <a:pt x="23228" y="8842"/>
                </a:lnTo>
                <a:lnTo>
                  <a:pt x="23228" y="8833"/>
                </a:lnTo>
                <a:lnTo>
                  <a:pt x="23219" y="8816"/>
                </a:lnTo>
                <a:lnTo>
                  <a:pt x="23219" y="8807"/>
                </a:lnTo>
                <a:lnTo>
                  <a:pt x="23211" y="8798"/>
                </a:lnTo>
                <a:lnTo>
                  <a:pt x="23202" y="8798"/>
                </a:lnTo>
                <a:lnTo>
                  <a:pt x="23202" y="8789"/>
                </a:lnTo>
                <a:lnTo>
                  <a:pt x="23193" y="8789"/>
                </a:lnTo>
                <a:lnTo>
                  <a:pt x="23184" y="8789"/>
                </a:lnTo>
                <a:lnTo>
                  <a:pt x="23175" y="8789"/>
                </a:lnTo>
                <a:lnTo>
                  <a:pt x="23167" y="8781"/>
                </a:lnTo>
                <a:lnTo>
                  <a:pt x="23122" y="8763"/>
                </a:lnTo>
                <a:lnTo>
                  <a:pt x="23105" y="8754"/>
                </a:lnTo>
                <a:lnTo>
                  <a:pt x="23087" y="8754"/>
                </a:lnTo>
                <a:lnTo>
                  <a:pt x="23078" y="8754"/>
                </a:lnTo>
                <a:lnTo>
                  <a:pt x="23069" y="8745"/>
                </a:lnTo>
                <a:lnTo>
                  <a:pt x="23078" y="8728"/>
                </a:lnTo>
                <a:lnTo>
                  <a:pt x="23069" y="8710"/>
                </a:lnTo>
                <a:lnTo>
                  <a:pt x="23069" y="8701"/>
                </a:lnTo>
                <a:lnTo>
                  <a:pt x="23043" y="8675"/>
                </a:lnTo>
                <a:lnTo>
                  <a:pt x="23034" y="8675"/>
                </a:lnTo>
                <a:lnTo>
                  <a:pt x="23025" y="8666"/>
                </a:lnTo>
                <a:lnTo>
                  <a:pt x="23017" y="8666"/>
                </a:lnTo>
                <a:lnTo>
                  <a:pt x="23008" y="8657"/>
                </a:lnTo>
                <a:lnTo>
                  <a:pt x="23008" y="8648"/>
                </a:lnTo>
                <a:lnTo>
                  <a:pt x="22999" y="8648"/>
                </a:lnTo>
                <a:lnTo>
                  <a:pt x="22990" y="8639"/>
                </a:lnTo>
                <a:lnTo>
                  <a:pt x="22981" y="8639"/>
                </a:lnTo>
                <a:lnTo>
                  <a:pt x="22981" y="8630"/>
                </a:lnTo>
                <a:lnTo>
                  <a:pt x="22972" y="8630"/>
                </a:lnTo>
                <a:lnTo>
                  <a:pt x="22964" y="8630"/>
                </a:lnTo>
                <a:lnTo>
                  <a:pt x="22955" y="8630"/>
                </a:lnTo>
                <a:lnTo>
                  <a:pt x="22946" y="8630"/>
                </a:lnTo>
                <a:lnTo>
                  <a:pt x="22937" y="8622"/>
                </a:lnTo>
                <a:lnTo>
                  <a:pt x="22928" y="8613"/>
                </a:lnTo>
                <a:lnTo>
                  <a:pt x="22920" y="8613"/>
                </a:lnTo>
                <a:lnTo>
                  <a:pt x="22902" y="8604"/>
                </a:lnTo>
                <a:lnTo>
                  <a:pt x="22893" y="8595"/>
                </a:lnTo>
                <a:lnTo>
                  <a:pt x="22875" y="8595"/>
                </a:lnTo>
                <a:lnTo>
                  <a:pt x="22867" y="8595"/>
                </a:lnTo>
                <a:lnTo>
                  <a:pt x="22858" y="8595"/>
                </a:lnTo>
                <a:lnTo>
                  <a:pt x="22831" y="8586"/>
                </a:lnTo>
                <a:lnTo>
                  <a:pt x="22814" y="8578"/>
                </a:lnTo>
                <a:lnTo>
                  <a:pt x="22796" y="8569"/>
                </a:lnTo>
                <a:lnTo>
                  <a:pt x="22787" y="8569"/>
                </a:lnTo>
                <a:lnTo>
                  <a:pt x="22770" y="8560"/>
                </a:lnTo>
                <a:lnTo>
                  <a:pt x="22734" y="8542"/>
                </a:lnTo>
                <a:lnTo>
                  <a:pt x="22725" y="8542"/>
                </a:lnTo>
                <a:lnTo>
                  <a:pt x="22699" y="8542"/>
                </a:lnTo>
                <a:lnTo>
                  <a:pt x="22699" y="8533"/>
                </a:lnTo>
                <a:lnTo>
                  <a:pt x="22690" y="8533"/>
                </a:lnTo>
                <a:lnTo>
                  <a:pt x="22672" y="8525"/>
                </a:lnTo>
                <a:lnTo>
                  <a:pt x="22664" y="8525"/>
                </a:lnTo>
                <a:lnTo>
                  <a:pt x="22637" y="8525"/>
                </a:lnTo>
                <a:lnTo>
                  <a:pt x="22628" y="8525"/>
                </a:lnTo>
                <a:lnTo>
                  <a:pt x="22611" y="8516"/>
                </a:lnTo>
                <a:lnTo>
                  <a:pt x="22593" y="8507"/>
                </a:lnTo>
                <a:lnTo>
                  <a:pt x="22584" y="8498"/>
                </a:lnTo>
                <a:lnTo>
                  <a:pt x="22575" y="8498"/>
                </a:lnTo>
                <a:lnTo>
                  <a:pt x="22567" y="8498"/>
                </a:lnTo>
                <a:lnTo>
                  <a:pt x="22558" y="8489"/>
                </a:lnTo>
                <a:lnTo>
                  <a:pt x="22549" y="8480"/>
                </a:lnTo>
                <a:lnTo>
                  <a:pt x="22505" y="8472"/>
                </a:lnTo>
                <a:lnTo>
                  <a:pt x="22505" y="8463"/>
                </a:lnTo>
                <a:lnTo>
                  <a:pt x="22496" y="8463"/>
                </a:lnTo>
                <a:lnTo>
                  <a:pt x="22487" y="8463"/>
                </a:lnTo>
                <a:lnTo>
                  <a:pt x="22470" y="8463"/>
                </a:lnTo>
                <a:lnTo>
                  <a:pt x="22452" y="8472"/>
                </a:lnTo>
                <a:lnTo>
                  <a:pt x="22443" y="8480"/>
                </a:lnTo>
                <a:lnTo>
                  <a:pt x="22434" y="8489"/>
                </a:lnTo>
                <a:lnTo>
                  <a:pt x="22443" y="8498"/>
                </a:lnTo>
                <a:lnTo>
                  <a:pt x="22434" y="8507"/>
                </a:lnTo>
                <a:lnTo>
                  <a:pt x="22417" y="8516"/>
                </a:lnTo>
                <a:lnTo>
                  <a:pt x="22399" y="8516"/>
                </a:lnTo>
                <a:lnTo>
                  <a:pt x="22381" y="8516"/>
                </a:lnTo>
                <a:lnTo>
                  <a:pt x="22381" y="8525"/>
                </a:lnTo>
                <a:lnTo>
                  <a:pt x="22373" y="8525"/>
                </a:lnTo>
                <a:lnTo>
                  <a:pt x="22373" y="8533"/>
                </a:lnTo>
                <a:lnTo>
                  <a:pt x="22373" y="8542"/>
                </a:lnTo>
                <a:lnTo>
                  <a:pt x="22355" y="8551"/>
                </a:lnTo>
                <a:lnTo>
                  <a:pt x="22346" y="8560"/>
                </a:lnTo>
                <a:lnTo>
                  <a:pt x="22346" y="8569"/>
                </a:lnTo>
                <a:lnTo>
                  <a:pt x="22328" y="8586"/>
                </a:lnTo>
                <a:lnTo>
                  <a:pt x="22320" y="8586"/>
                </a:lnTo>
                <a:lnTo>
                  <a:pt x="22320" y="8595"/>
                </a:lnTo>
                <a:lnTo>
                  <a:pt x="22311" y="8595"/>
                </a:lnTo>
                <a:lnTo>
                  <a:pt x="22302" y="8595"/>
                </a:lnTo>
                <a:lnTo>
                  <a:pt x="22284" y="8595"/>
                </a:lnTo>
                <a:lnTo>
                  <a:pt x="22275" y="8586"/>
                </a:lnTo>
                <a:lnTo>
                  <a:pt x="22267" y="8578"/>
                </a:lnTo>
                <a:lnTo>
                  <a:pt x="22267" y="8569"/>
                </a:lnTo>
                <a:lnTo>
                  <a:pt x="22267" y="8560"/>
                </a:lnTo>
                <a:lnTo>
                  <a:pt x="22267" y="8569"/>
                </a:lnTo>
                <a:lnTo>
                  <a:pt x="22258" y="8569"/>
                </a:lnTo>
                <a:lnTo>
                  <a:pt x="22258" y="8551"/>
                </a:lnTo>
                <a:lnTo>
                  <a:pt x="22258" y="8542"/>
                </a:lnTo>
                <a:lnTo>
                  <a:pt x="22249" y="8533"/>
                </a:lnTo>
                <a:lnTo>
                  <a:pt x="22240" y="8542"/>
                </a:lnTo>
                <a:lnTo>
                  <a:pt x="22240" y="8551"/>
                </a:lnTo>
                <a:lnTo>
                  <a:pt x="22240" y="8560"/>
                </a:lnTo>
                <a:lnTo>
                  <a:pt x="22231" y="8542"/>
                </a:lnTo>
                <a:lnTo>
                  <a:pt x="22223" y="8516"/>
                </a:lnTo>
                <a:lnTo>
                  <a:pt x="22214" y="8507"/>
                </a:lnTo>
                <a:lnTo>
                  <a:pt x="22214" y="8498"/>
                </a:lnTo>
                <a:lnTo>
                  <a:pt x="22214" y="8489"/>
                </a:lnTo>
                <a:lnTo>
                  <a:pt x="22214" y="8480"/>
                </a:lnTo>
                <a:lnTo>
                  <a:pt x="22214" y="8472"/>
                </a:lnTo>
                <a:lnTo>
                  <a:pt x="22223" y="8463"/>
                </a:lnTo>
                <a:lnTo>
                  <a:pt x="22223" y="8454"/>
                </a:lnTo>
                <a:lnTo>
                  <a:pt x="22223" y="8445"/>
                </a:lnTo>
                <a:lnTo>
                  <a:pt x="22223" y="8436"/>
                </a:lnTo>
                <a:lnTo>
                  <a:pt x="22214" y="8427"/>
                </a:lnTo>
                <a:lnTo>
                  <a:pt x="22214" y="8419"/>
                </a:lnTo>
                <a:lnTo>
                  <a:pt x="22214" y="8410"/>
                </a:lnTo>
                <a:lnTo>
                  <a:pt x="22205" y="8410"/>
                </a:lnTo>
                <a:lnTo>
                  <a:pt x="22196" y="8401"/>
                </a:lnTo>
                <a:lnTo>
                  <a:pt x="22187" y="8401"/>
                </a:lnTo>
                <a:lnTo>
                  <a:pt x="22170" y="8401"/>
                </a:lnTo>
                <a:lnTo>
                  <a:pt x="22152" y="8401"/>
                </a:lnTo>
                <a:lnTo>
                  <a:pt x="22143" y="8392"/>
                </a:lnTo>
                <a:lnTo>
                  <a:pt x="22126" y="8383"/>
                </a:lnTo>
                <a:lnTo>
                  <a:pt x="22108" y="8375"/>
                </a:lnTo>
                <a:lnTo>
                  <a:pt x="22099" y="8375"/>
                </a:lnTo>
                <a:lnTo>
                  <a:pt x="22090" y="8375"/>
                </a:lnTo>
                <a:lnTo>
                  <a:pt x="22073" y="8383"/>
                </a:lnTo>
                <a:lnTo>
                  <a:pt x="22064" y="8383"/>
                </a:lnTo>
                <a:lnTo>
                  <a:pt x="22064" y="8392"/>
                </a:lnTo>
                <a:lnTo>
                  <a:pt x="22055" y="8392"/>
                </a:lnTo>
                <a:lnTo>
                  <a:pt x="22055" y="8401"/>
                </a:lnTo>
                <a:lnTo>
                  <a:pt x="22046" y="8401"/>
                </a:lnTo>
                <a:lnTo>
                  <a:pt x="22020" y="8410"/>
                </a:lnTo>
                <a:lnTo>
                  <a:pt x="22011" y="8410"/>
                </a:lnTo>
                <a:lnTo>
                  <a:pt x="22002" y="8410"/>
                </a:lnTo>
                <a:lnTo>
                  <a:pt x="22002" y="8419"/>
                </a:lnTo>
                <a:lnTo>
                  <a:pt x="22002" y="8427"/>
                </a:lnTo>
                <a:lnTo>
                  <a:pt x="22002" y="8436"/>
                </a:lnTo>
                <a:lnTo>
                  <a:pt x="21993" y="8445"/>
                </a:lnTo>
                <a:lnTo>
                  <a:pt x="21984" y="8454"/>
                </a:lnTo>
                <a:lnTo>
                  <a:pt x="21993" y="8454"/>
                </a:lnTo>
                <a:lnTo>
                  <a:pt x="22002" y="8454"/>
                </a:lnTo>
                <a:lnTo>
                  <a:pt x="22011" y="8454"/>
                </a:lnTo>
                <a:lnTo>
                  <a:pt x="22037" y="8463"/>
                </a:lnTo>
                <a:lnTo>
                  <a:pt x="22046" y="8463"/>
                </a:lnTo>
                <a:lnTo>
                  <a:pt x="22055" y="8463"/>
                </a:lnTo>
                <a:lnTo>
                  <a:pt x="22055" y="8480"/>
                </a:lnTo>
                <a:lnTo>
                  <a:pt x="22064" y="8489"/>
                </a:lnTo>
                <a:lnTo>
                  <a:pt x="22064" y="8498"/>
                </a:lnTo>
                <a:lnTo>
                  <a:pt x="22073" y="8507"/>
                </a:lnTo>
                <a:lnTo>
                  <a:pt x="22081" y="8516"/>
                </a:lnTo>
                <a:lnTo>
                  <a:pt x="22090" y="8516"/>
                </a:lnTo>
                <a:lnTo>
                  <a:pt x="22099" y="8516"/>
                </a:lnTo>
                <a:lnTo>
                  <a:pt x="22108" y="8516"/>
                </a:lnTo>
                <a:lnTo>
                  <a:pt x="22126" y="8516"/>
                </a:lnTo>
                <a:lnTo>
                  <a:pt x="22134" y="8516"/>
                </a:lnTo>
                <a:lnTo>
                  <a:pt x="22152" y="8516"/>
                </a:lnTo>
                <a:lnTo>
                  <a:pt x="22161" y="8516"/>
                </a:lnTo>
                <a:lnTo>
                  <a:pt x="22170" y="8516"/>
                </a:lnTo>
                <a:lnTo>
                  <a:pt x="22187" y="8507"/>
                </a:lnTo>
                <a:lnTo>
                  <a:pt x="22205" y="8507"/>
                </a:lnTo>
                <a:lnTo>
                  <a:pt x="22196" y="8507"/>
                </a:lnTo>
                <a:lnTo>
                  <a:pt x="22196" y="8516"/>
                </a:lnTo>
                <a:lnTo>
                  <a:pt x="22196" y="8525"/>
                </a:lnTo>
                <a:lnTo>
                  <a:pt x="22187" y="8533"/>
                </a:lnTo>
                <a:lnTo>
                  <a:pt x="22187" y="8542"/>
                </a:lnTo>
                <a:lnTo>
                  <a:pt x="22178" y="8542"/>
                </a:lnTo>
                <a:lnTo>
                  <a:pt x="22178" y="8533"/>
                </a:lnTo>
                <a:lnTo>
                  <a:pt x="22170" y="8533"/>
                </a:lnTo>
                <a:lnTo>
                  <a:pt x="22161" y="8533"/>
                </a:lnTo>
                <a:lnTo>
                  <a:pt x="22152" y="8533"/>
                </a:lnTo>
                <a:lnTo>
                  <a:pt x="22143" y="8533"/>
                </a:lnTo>
                <a:lnTo>
                  <a:pt x="22134" y="8533"/>
                </a:lnTo>
                <a:lnTo>
                  <a:pt x="22126" y="8542"/>
                </a:lnTo>
                <a:lnTo>
                  <a:pt x="22117" y="8551"/>
                </a:lnTo>
                <a:lnTo>
                  <a:pt x="22108" y="8551"/>
                </a:lnTo>
                <a:lnTo>
                  <a:pt x="22099" y="8551"/>
                </a:lnTo>
                <a:lnTo>
                  <a:pt x="22081" y="8551"/>
                </a:lnTo>
                <a:lnTo>
                  <a:pt x="22064" y="8551"/>
                </a:lnTo>
                <a:lnTo>
                  <a:pt x="22055" y="8551"/>
                </a:lnTo>
                <a:lnTo>
                  <a:pt x="22064" y="8560"/>
                </a:lnTo>
                <a:lnTo>
                  <a:pt x="22064" y="8569"/>
                </a:lnTo>
                <a:lnTo>
                  <a:pt x="22081" y="8569"/>
                </a:lnTo>
                <a:lnTo>
                  <a:pt x="22099" y="8578"/>
                </a:lnTo>
                <a:lnTo>
                  <a:pt x="22117" y="8595"/>
                </a:lnTo>
                <a:lnTo>
                  <a:pt x="22117" y="8604"/>
                </a:lnTo>
                <a:lnTo>
                  <a:pt x="22126" y="8613"/>
                </a:lnTo>
                <a:lnTo>
                  <a:pt x="22117" y="8622"/>
                </a:lnTo>
                <a:lnTo>
                  <a:pt x="22117" y="8630"/>
                </a:lnTo>
                <a:lnTo>
                  <a:pt x="22126" y="8639"/>
                </a:lnTo>
                <a:lnTo>
                  <a:pt x="22126" y="8648"/>
                </a:lnTo>
                <a:lnTo>
                  <a:pt x="22134" y="8648"/>
                </a:lnTo>
                <a:lnTo>
                  <a:pt x="22143" y="8648"/>
                </a:lnTo>
                <a:lnTo>
                  <a:pt x="22152" y="8648"/>
                </a:lnTo>
                <a:lnTo>
                  <a:pt x="22161" y="8639"/>
                </a:lnTo>
                <a:lnTo>
                  <a:pt x="22161" y="8630"/>
                </a:lnTo>
                <a:lnTo>
                  <a:pt x="22161" y="8622"/>
                </a:lnTo>
                <a:lnTo>
                  <a:pt x="22170" y="8613"/>
                </a:lnTo>
                <a:lnTo>
                  <a:pt x="22170" y="8604"/>
                </a:lnTo>
                <a:lnTo>
                  <a:pt x="22178" y="8604"/>
                </a:lnTo>
                <a:lnTo>
                  <a:pt x="22178" y="8595"/>
                </a:lnTo>
                <a:lnTo>
                  <a:pt x="22178" y="8586"/>
                </a:lnTo>
                <a:lnTo>
                  <a:pt x="22187" y="8578"/>
                </a:lnTo>
                <a:lnTo>
                  <a:pt x="22196" y="8578"/>
                </a:lnTo>
                <a:lnTo>
                  <a:pt x="22187" y="8578"/>
                </a:lnTo>
                <a:lnTo>
                  <a:pt x="22187" y="8586"/>
                </a:lnTo>
                <a:lnTo>
                  <a:pt x="22187" y="8595"/>
                </a:lnTo>
                <a:lnTo>
                  <a:pt x="22187" y="8604"/>
                </a:lnTo>
                <a:lnTo>
                  <a:pt x="22187" y="8613"/>
                </a:lnTo>
                <a:lnTo>
                  <a:pt x="22196" y="8622"/>
                </a:lnTo>
                <a:lnTo>
                  <a:pt x="22205" y="8630"/>
                </a:lnTo>
                <a:lnTo>
                  <a:pt x="22214" y="8630"/>
                </a:lnTo>
                <a:lnTo>
                  <a:pt x="22223" y="8630"/>
                </a:lnTo>
                <a:lnTo>
                  <a:pt x="22223" y="8639"/>
                </a:lnTo>
                <a:lnTo>
                  <a:pt x="22240" y="8639"/>
                </a:lnTo>
                <a:lnTo>
                  <a:pt x="22249" y="8639"/>
                </a:lnTo>
                <a:lnTo>
                  <a:pt x="22258" y="8639"/>
                </a:lnTo>
                <a:lnTo>
                  <a:pt x="22267" y="8639"/>
                </a:lnTo>
                <a:lnTo>
                  <a:pt x="22275" y="8639"/>
                </a:lnTo>
                <a:lnTo>
                  <a:pt x="22258" y="8639"/>
                </a:lnTo>
                <a:lnTo>
                  <a:pt x="22258" y="8648"/>
                </a:lnTo>
                <a:lnTo>
                  <a:pt x="22267" y="8657"/>
                </a:lnTo>
                <a:lnTo>
                  <a:pt x="22293" y="8675"/>
                </a:lnTo>
                <a:lnTo>
                  <a:pt x="22302" y="8675"/>
                </a:lnTo>
                <a:lnTo>
                  <a:pt x="22311" y="8675"/>
                </a:lnTo>
                <a:lnTo>
                  <a:pt x="22337" y="8675"/>
                </a:lnTo>
                <a:lnTo>
                  <a:pt x="22355" y="8683"/>
                </a:lnTo>
                <a:lnTo>
                  <a:pt x="22364" y="8683"/>
                </a:lnTo>
                <a:lnTo>
                  <a:pt x="22373" y="8692"/>
                </a:lnTo>
                <a:lnTo>
                  <a:pt x="22381" y="8692"/>
                </a:lnTo>
                <a:lnTo>
                  <a:pt x="22399" y="8701"/>
                </a:lnTo>
                <a:lnTo>
                  <a:pt x="22417" y="8710"/>
                </a:lnTo>
                <a:lnTo>
                  <a:pt x="22425" y="8710"/>
                </a:lnTo>
                <a:lnTo>
                  <a:pt x="22434" y="8710"/>
                </a:lnTo>
                <a:lnTo>
                  <a:pt x="22443" y="8719"/>
                </a:lnTo>
                <a:lnTo>
                  <a:pt x="22452" y="8710"/>
                </a:lnTo>
                <a:lnTo>
                  <a:pt x="22452" y="8719"/>
                </a:lnTo>
                <a:lnTo>
                  <a:pt x="22487" y="8736"/>
                </a:lnTo>
                <a:lnTo>
                  <a:pt x="22487" y="8745"/>
                </a:lnTo>
                <a:lnTo>
                  <a:pt x="22496" y="8745"/>
                </a:lnTo>
                <a:lnTo>
                  <a:pt x="22505" y="8754"/>
                </a:lnTo>
                <a:lnTo>
                  <a:pt x="22505" y="8763"/>
                </a:lnTo>
                <a:lnTo>
                  <a:pt x="22505" y="8772"/>
                </a:lnTo>
                <a:lnTo>
                  <a:pt x="22514" y="8772"/>
                </a:lnTo>
                <a:lnTo>
                  <a:pt x="22523" y="8763"/>
                </a:lnTo>
                <a:lnTo>
                  <a:pt x="22523" y="8772"/>
                </a:lnTo>
                <a:lnTo>
                  <a:pt x="22514" y="8772"/>
                </a:lnTo>
                <a:lnTo>
                  <a:pt x="22523" y="8781"/>
                </a:lnTo>
                <a:lnTo>
                  <a:pt x="22531" y="8781"/>
                </a:lnTo>
                <a:lnTo>
                  <a:pt x="22523" y="8781"/>
                </a:lnTo>
                <a:lnTo>
                  <a:pt x="22523" y="8789"/>
                </a:lnTo>
                <a:lnTo>
                  <a:pt x="22531" y="8798"/>
                </a:lnTo>
                <a:lnTo>
                  <a:pt x="22531" y="8816"/>
                </a:lnTo>
                <a:lnTo>
                  <a:pt x="22540" y="8825"/>
                </a:lnTo>
                <a:lnTo>
                  <a:pt x="22549" y="8833"/>
                </a:lnTo>
                <a:lnTo>
                  <a:pt x="22558" y="8842"/>
                </a:lnTo>
                <a:lnTo>
                  <a:pt x="22558" y="8851"/>
                </a:lnTo>
                <a:lnTo>
                  <a:pt x="22567" y="8851"/>
                </a:lnTo>
                <a:lnTo>
                  <a:pt x="22549" y="8851"/>
                </a:lnTo>
                <a:lnTo>
                  <a:pt x="22549" y="8860"/>
                </a:lnTo>
                <a:lnTo>
                  <a:pt x="22558" y="8869"/>
                </a:lnTo>
                <a:lnTo>
                  <a:pt x="22567" y="8878"/>
                </a:lnTo>
                <a:lnTo>
                  <a:pt x="22575" y="8878"/>
                </a:lnTo>
                <a:lnTo>
                  <a:pt x="22584" y="8878"/>
                </a:lnTo>
                <a:lnTo>
                  <a:pt x="22575" y="8878"/>
                </a:lnTo>
                <a:lnTo>
                  <a:pt x="22567" y="8878"/>
                </a:lnTo>
                <a:lnTo>
                  <a:pt x="22558" y="8878"/>
                </a:lnTo>
                <a:lnTo>
                  <a:pt x="22558" y="8886"/>
                </a:lnTo>
                <a:lnTo>
                  <a:pt x="22567" y="8886"/>
                </a:lnTo>
                <a:lnTo>
                  <a:pt x="22567" y="8895"/>
                </a:lnTo>
                <a:lnTo>
                  <a:pt x="22575" y="8904"/>
                </a:lnTo>
                <a:lnTo>
                  <a:pt x="22584" y="8904"/>
                </a:lnTo>
                <a:lnTo>
                  <a:pt x="22584" y="8913"/>
                </a:lnTo>
                <a:lnTo>
                  <a:pt x="22575" y="8913"/>
                </a:lnTo>
                <a:lnTo>
                  <a:pt x="22575" y="8922"/>
                </a:lnTo>
                <a:lnTo>
                  <a:pt x="22567" y="8931"/>
                </a:lnTo>
                <a:lnTo>
                  <a:pt x="22567" y="8939"/>
                </a:lnTo>
                <a:lnTo>
                  <a:pt x="22567" y="8948"/>
                </a:lnTo>
                <a:lnTo>
                  <a:pt x="22567" y="8957"/>
                </a:lnTo>
                <a:lnTo>
                  <a:pt x="22584" y="8948"/>
                </a:lnTo>
                <a:lnTo>
                  <a:pt x="22593" y="8939"/>
                </a:lnTo>
                <a:lnTo>
                  <a:pt x="22593" y="8948"/>
                </a:lnTo>
                <a:lnTo>
                  <a:pt x="22602" y="8948"/>
                </a:lnTo>
                <a:lnTo>
                  <a:pt x="22611" y="8948"/>
                </a:lnTo>
                <a:lnTo>
                  <a:pt x="22620" y="8948"/>
                </a:lnTo>
                <a:lnTo>
                  <a:pt x="22628" y="8948"/>
                </a:lnTo>
                <a:lnTo>
                  <a:pt x="22646" y="8948"/>
                </a:lnTo>
                <a:lnTo>
                  <a:pt x="22655" y="8939"/>
                </a:lnTo>
                <a:lnTo>
                  <a:pt x="22655" y="8931"/>
                </a:lnTo>
                <a:lnTo>
                  <a:pt x="22655" y="8939"/>
                </a:lnTo>
                <a:lnTo>
                  <a:pt x="22646" y="8948"/>
                </a:lnTo>
                <a:lnTo>
                  <a:pt x="22655" y="8957"/>
                </a:lnTo>
                <a:lnTo>
                  <a:pt x="22681" y="8984"/>
                </a:lnTo>
                <a:lnTo>
                  <a:pt x="22690" y="8992"/>
                </a:lnTo>
                <a:lnTo>
                  <a:pt x="22699" y="9001"/>
                </a:lnTo>
                <a:lnTo>
                  <a:pt x="22708" y="9010"/>
                </a:lnTo>
                <a:lnTo>
                  <a:pt x="22717" y="9019"/>
                </a:lnTo>
                <a:lnTo>
                  <a:pt x="22734" y="9028"/>
                </a:lnTo>
                <a:lnTo>
                  <a:pt x="22743" y="9019"/>
                </a:lnTo>
                <a:lnTo>
                  <a:pt x="22752" y="9019"/>
                </a:lnTo>
                <a:lnTo>
                  <a:pt x="22761" y="9028"/>
                </a:lnTo>
                <a:lnTo>
                  <a:pt x="22770" y="9028"/>
                </a:lnTo>
                <a:lnTo>
                  <a:pt x="22778" y="9028"/>
                </a:lnTo>
                <a:lnTo>
                  <a:pt x="22796" y="9028"/>
                </a:lnTo>
                <a:lnTo>
                  <a:pt x="22814" y="9019"/>
                </a:lnTo>
                <a:lnTo>
                  <a:pt x="22814" y="9028"/>
                </a:lnTo>
                <a:lnTo>
                  <a:pt x="22822" y="9028"/>
                </a:lnTo>
                <a:lnTo>
                  <a:pt x="22831" y="9028"/>
                </a:lnTo>
                <a:lnTo>
                  <a:pt x="22831" y="9036"/>
                </a:lnTo>
                <a:lnTo>
                  <a:pt x="22840" y="9036"/>
                </a:lnTo>
                <a:lnTo>
                  <a:pt x="22858" y="9028"/>
                </a:lnTo>
                <a:lnTo>
                  <a:pt x="22875" y="9019"/>
                </a:lnTo>
                <a:lnTo>
                  <a:pt x="22884" y="9010"/>
                </a:lnTo>
                <a:lnTo>
                  <a:pt x="22893" y="9010"/>
                </a:lnTo>
                <a:lnTo>
                  <a:pt x="22893" y="9001"/>
                </a:lnTo>
                <a:lnTo>
                  <a:pt x="22902" y="8992"/>
                </a:lnTo>
                <a:lnTo>
                  <a:pt x="22893" y="8992"/>
                </a:lnTo>
                <a:lnTo>
                  <a:pt x="22893" y="8984"/>
                </a:lnTo>
                <a:lnTo>
                  <a:pt x="22884" y="8975"/>
                </a:lnTo>
                <a:lnTo>
                  <a:pt x="22875" y="8975"/>
                </a:lnTo>
                <a:lnTo>
                  <a:pt x="22867" y="8966"/>
                </a:lnTo>
                <a:lnTo>
                  <a:pt x="22858" y="8966"/>
                </a:lnTo>
                <a:lnTo>
                  <a:pt x="22840" y="8966"/>
                </a:lnTo>
                <a:lnTo>
                  <a:pt x="22831" y="8966"/>
                </a:lnTo>
                <a:lnTo>
                  <a:pt x="22822" y="8957"/>
                </a:lnTo>
                <a:lnTo>
                  <a:pt x="22822" y="8948"/>
                </a:lnTo>
                <a:lnTo>
                  <a:pt x="22814" y="8948"/>
                </a:lnTo>
                <a:lnTo>
                  <a:pt x="22822" y="8948"/>
                </a:lnTo>
                <a:lnTo>
                  <a:pt x="22822" y="8957"/>
                </a:lnTo>
                <a:lnTo>
                  <a:pt x="22831" y="8957"/>
                </a:lnTo>
                <a:lnTo>
                  <a:pt x="22840" y="8957"/>
                </a:lnTo>
                <a:lnTo>
                  <a:pt x="22849" y="8957"/>
                </a:lnTo>
                <a:lnTo>
                  <a:pt x="22858" y="8957"/>
                </a:lnTo>
                <a:lnTo>
                  <a:pt x="22875" y="8957"/>
                </a:lnTo>
                <a:lnTo>
                  <a:pt x="22893" y="8957"/>
                </a:lnTo>
                <a:lnTo>
                  <a:pt x="22902" y="8957"/>
                </a:lnTo>
                <a:lnTo>
                  <a:pt x="22911" y="8948"/>
                </a:lnTo>
                <a:lnTo>
                  <a:pt x="22911" y="8939"/>
                </a:lnTo>
                <a:lnTo>
                  <a:pt x="22920" y="8939"/>
                </a:lnTo>
                <a:lnTo>
                  <a:pt x="22928" y="8939"/>
                </a:lnTo>
                <a:lnTo>
                  <a:pt x="22937" y="8939"/>
                </a:lnTo>
                <a:lnTo>
                  <a:pt x="22928" y="8931"/>
                </a:lnTo>
                <a:lnTo>
                  <a:pt x="22937" y="8931"/>
                </a:lnTo>
                <a:lnTo>
                  <a:pt x="22920" y="8904"/>
                </a:lnTo>
                <a:lnTo>
                  <a:pt x="22920" y="8895"/>
                </a:lnTo>
                <a:lnTo>
                  <a:pt x="22920" y="8904"/>
                </a:lnTo>
                <a:lnTo>
                  <a:pt x="22928" y="8904"/>
                </a:lnTo>
                <a:lnTo>
                  <a:pt x="22928" y="8913"/>
                </a:lnTo>
                <a:lnTo>
                  <a:pt x="22937" y="8913"/>
                </a:lnTo>
                <a:lnTo>
                  <a:pt x="22955" y="8922"/>
                </a:lnTo>
                <a:lnTo>
                  <a:pt x="22964" y="8913"/>
                </a:lnTo>
                <a:lnTo>
                  <a:pt x="22972" y="8913"/>
                </a:lnTo>
                <a:lnTo>
                  <a:pt x="22972" y="8904"/>
                </a:lnTo>
                <a:lnTo>
                  <a:pt x="22981" y="8904"/>
                </a:lnTo>
                <a:lnTo>
                  <a:pt x="22990" y="8904"/>
                </a:lnTo>
                <a:lnTo>
                  <a:pt x="22990" y="8913"/>
                </a:lnTo>
                <a:lnTo>
                  <a:pt x="22999" y="8913"/>
                </a:lnTo>
                <a:lnTo>
                  <a:pt x="23008" y="8913"/>
                </a:lnTo>
                <a:lnTo>
                  <a:pt x="23008" y="8922"/>
                </a:lnTo>
                <a:lnTo>
                  <a:pt x="23017" y="8922"/>
                </a:lnTo>
                <a:lnTo>
                  <a:pt x="23025" y="8922"/>
                </a:lnTo>
                <a:lnTo>
                  <a:pt x="23034" y="8922"/>
                </a:lnTo>
                <a:lnTo>
                  <a:pt x="23034" y="8931"/>
                </a:lnTo>
                <a:lnTo>
                  <a:pt x="23052" y="8931"/>
                </a:lnTo>
                <a:lnTo>
                  <a:pt x="23061" y="8931"/>
                </a:lnTo>
                <a:lnTo>
                  <a:pt x="23069" y="8931"/>
                </a:lnTo>
                <a:lnTo>
                  <a:pt x="23078" y="8939"/>
                </a:lnTo>
                <a:lnTo>
                  <a:pt x="23096" y="8939"/>
                </a:lnTo>
                <a:lnTo>
                  <a:pt x="23096" y="8948"/>
                </a:lnTo>
                <a:lnTo>
                  <a:pt x="23105" y="8957"/>
                </a:lnTo>
                <a:lnTo>
                  <a:pt x="23105" y="8966"/>
                </a:lnTo>
                <a:lnTo>
                  <a:pt x="23114" y="8975"/>
                </a:lnTo>
                <a:lnTo>
                  <a:pt x="23122" y="8984"/>
                </a:lnTo>
                <a:lnTo>
                  <a:pt x="23131" y="8992"/>
                </a:lnTo>
                <a:lnTo>
                  <a:pt x="23131" y="9010"/>
                </a:lnTo>
                <a:lnTo>
                  <a:pt x="23140" y="9010"/>
                </a:lnTo>
                <a:lnTo>
                  <a:pt x="23149" y="9019"/>
                </a:lnTo>
                <a:lnTo>
                  <a:pt x="23158" y="9019"/>
                </a:lnTo>
                <a:lnTo>
                  <a:pt x="23158" y="9028"/>
                </a:lnTo>
                <a:lnTo>
                  <a:pt x="23167" y="9036"/>
                </a:lnTo>
                <a:lnTo>
                  <a:pt x="23167" y="9045"/>
                </a:lnTo>
                <a:lnTo>
                  <a:pt x="23184" y="9054"/>
                </a:lnTo>
                <a:lnTo>
                  <a:pt x="23193" y="9063"/>
                </a:lnTo>
                <a:lnTo>
                  <a:pt x="23202" y="9072"/>
                </a:lnTo>
                <a:lnTo>
                  <a:pt x="23202" y="9081"/>
                </a:lnTo>
                <a:lnTo>
                  <a:pt x="23211" y="9081"/>
                </a:lnTo>
                <a:lnTo>
                  <a:pt x="23211" y="9089"/>
                </a:lnTo>
                <a:lnTo>
                  <a:pt x="23219" y="9089"/>
                </a:lnTo>
                <a:lnTo>
                  <a:pt x="23228" y="9089"/>
                </a:lnTo>
                <a:lnTo>
                  <a:pt x="23237" y="9089"/>
                </a:lnTo>
                <a:lnTo>
                  <a:pt x="23246" y="9089"/>
                </a:lnTo>
                <a:lnTo>
                  <a:pt x="23255" y="9089"/>
                </a:lnTo>
                <a:lnTo>
                  <a:pt x="23264" y="9098"/>
                </a:lnTo>
                <a:lnTo>
                  <a:pt x="23281" y="9098"/>
                </a:lnTo>
                <a:lnTo>
                  <a:pt x="23290" y="9098"/>
                </a:lnTo>
                <a:lnTo>
                  <a:pt x="23299" y="9098"/>
                </a:lnTo>
                <a:lnTo>
                  <a:pt x="23308" y="9107"/>
                </a:lnTo>
                <a:lnTo>
                  <a:pt x="23334" y="9107"/>
                </a:lnTo>
                <a:lnTo>
                  <a:pt x="23352" y="9107"/>
                </a:lnTo>
                <a:lnTo>
                  <a:pt x="23361" y="9107"/>
                </a:lnTo>
                <a:lnTo>
                  <a:pt x="23369" y="9107"/>
                </a:lnTo>
                <a:lnTo>
                  <a:pt x="23369" y="9116"/>
                </a:lnTo>
                <a:lnTo>
                  <a:pt x="23378" y="9116"/>
                </a:lnTo>
                <a:lnTo>
                  <a:pt x="23378" y="9125"/>
                </a:lnTo>
                <a:lnTo>
                  <a:pt x="23387" y="9125"/>
                </a:lnTo>
                <a:lnTo>
                  <a:pt x="23396" y="9134"/>
                </a:lnTo>
                <a:lnTo>
                  <a:pt x="23405" y="9134"/>
                </a:lnTo>
                <a:lnTo>
                  <a:pt x="23414" y="9134"/>
                </a:lnTo>
                <a:lnTo>
                  <a:pt x="23422" y="9134"/>
                </a:lnTo>
                <a:lnTo>
                  <a:pt x="23431" y="9125"/>
                </a:lnTo>
                <a:lnTo>
                  <a:pt x="23431" y="9116"/>
                </a:lnTo>
                <a:lnTo>
                  <a:pt x="23422" y="9116"/>
                </a:lnTo>
                <a:lnTo>
                  <a:pt x="23414" y="9107"/>
                </a:lnTo>
                <a:close/>
                <a:moveTo>
                  <a:pt x="22549" y="8966"/>
                </a:moveTo>
                <a:lnTo>
                  <a:pt x="22567" y="8966"/>
                </a:lnTo>
                <a:lnTo>
                  <a:pt x="22558" y="8948"/>
                </a:lnTo>
                <a:lnTo>
                  <a:pt x="22549" y="8948"/>
                </a:lnTo>
                <a:lnTo>
                  <a:pt x="22549" y="8957"/>
                </a:lnTo>
                <a:lnTo>
                  <a:pt x="22540" y="8957"/>
                </a:lnTo>
                <a:close/>
                <a:moveTo>
                  <a:pt x="22390" y="9495"/>
                </a:moveTo>
                <a:lnTo>
                  <a:pt x="22390" y="9504"/>
                </a:lnTo>
                <a:lnTo>
                  <a:pt x="22399" y="9504"/>
                </a:lnTo>
                <a:lnTo>
                  <a:pt x="22399" y="9495"/>
                </a:lnTo>
                <a:close/>
                <a:moveTo>
                  <a:pt x="22425" y="9398"/>
                </a:moveTo>
                <a:lnTo>
                  <a:pt x="22417" y="9398"/>
                </a:lnTo>
                <a:lnTo>
                  <a:pt x="22408" y="9389"/>
                </a:lnTo>
                <a:lnTo>
                  <a:pt x="22408" y="9381"/>
                </a:lnTo>
                <a:lnTo>
                  <a:pt x="22417" y="9372"/>
                </a:lnTo>
                <a:lnTo>
                  <a:pt x="22417" y="9363"/>
                </a:lnTo>
                <a:lnTo>
                  <a:pt x="22417" y="9372"/>
                </a:lnTo>
                <a:lnTo>
                  <a:pt x="22408" y="9372"/>
                </a:lnTo>
                <a:lnTo>
                  <a:pt x="22408" y="9363"/>
                </a:lnTo>
                <a:lnTo>
                  <a:pt x="22408" y="9354"/>
                </a:lnTo>
                <a:lnTo>
                  <a:pt x="22399" y="9354"/>
                </a:lnTo>
                <a:lnTo>
                  <a:pt x="22399" y="9363"/>
                </a:lnTo>
                <a:lnTo>
                  <a:pt x="22390" y="9363"/>
                </a:lnTo>
                <a:lnTo>
                  <a:pt x="22381" y="9372"/>
                </a:lnTo>
                <a:lnTo>
                  <a:pt x="22381" y="9381"/>
                </a:lnTo>
                <a:lnTo>
                  <a:pt x="22381" y="9389"/>
                </a:lnTo>
                <a:lnTo>
                  <a:pt x="22381" y="9398"/>
                </a:lnTo>
                <a:lnTo>
                  <a:pt x="22390" y="9398"/>
                </a:lnTo>
                <a:lnTo>
                  <a:pt x="22399" y="9398"/>
                </a:lnTo>
                <a:lnTo>
                  <a:pt x="22408" y="9398"/>
                </a:lnTo>
                <a:lnTo>
                  <a:pt x="22417" y="9398"/>
                </a:lnTo>
                <a:close/>
                <a:moveTo>
                  <a:pt x="22417" y="9504"/>
                </a:moveTo>
                <a:lnTo>
                  <a:pt x="22417" y="9495"/>
                </a:lnTo>
                <a:close/>
                <a:moveTo>
                  <a:pt x="22822" y="9098"/>
                </a:moveTo>
                <a:lnTo>
                  <a:pt x="22814" y="9098"/>
                </a:lnTo>
                <a:lnTo>
                  <a:pt x="22814" y="9107"/>
                </a:lnTo>
                <a:close/>
                <a:moveTo>
                  <a:pt x="22805" y="9098"/>
                </a:moveTo>
                <a:lnTo>
                  <a:pt x="22814" y="9089"/>
                </a:lnTo>
                <a:lnTo>
                  <a:pt x="22805" y="9089"/>
                </a:lnTo>
                <a:close/>
                <a:moveTo>
                  <a:pt x="22611" y="9610"/>
                </a:moveTo>
                <a:lnTo>
                  <a:pt x="22602" y="9610"/>
                </a:lnTo>
                <a:lnTo>
                  <a:pt x="22602" y="9619"/>
                </a:lnTo>
                <a:lnTo>
                  <a:pt x="22611" y="9610"/>
                </a:lnTo>
                <a:lnTo>
                  <a:pt x="22620" y="9610"/>
                </a:lnTo>
                <a:lnTo>
                  <a:pt x="22611" y="9601"/>
                </a:lnTo>
                <a:close/>
                <a:moveTo>
                  <a:pt x="22620" y="9557"/>
                </a:moveTo>
                <a:lnTo>
                  <a:pt x="22611" y="9566"/>
                </a:lnTo>
                <a:lnTo>
                  <a:pt x="22593" y="9566"/>
                </a:lnTo>
                <a:lnTo>
                  <a:pt x="22584" y="9575"/>
                </a:lnTo>
                <a:lnTo>
                  <a:pt x="22584" y="9584"/>
                </a:lnTo>
                <a:lnTo>
                  <a:pt x="22593" y="9584"/>
                </a:lnTo>
                <a:lnTo>
                  <a:pt x="22602" y="9584"/>
                </a:lnTo>
                <a:lnTo>
                  <a:pt x="22602" y="9575"/>
                </a:lnTo>
                <a:lnTo>
                  <a:pt x="22602" y="9584"/>
                </a:lnTo>
                <a:lnTo>
                  <a:pt x="22611" y="9575"/>
                </a:lnTo>
                <a:lnTo>
                  <a:pt x="22620" y="9566"/>
                </a:lnTo>
                <a:lnTo>
                  <a:pt x="22628" y="9566"/>
                </a:lnTo>
                <a:close/>
                <a:moveTo>
                  <a:pt x="22567" y="8931"/>
                </a:moveTo>
                <a:lnTo>
                  <a:pt x="22575" y="8913"/>
                </a:lnTo>
                <a:lnTo>
                  <a:pt x="22575" y="8904"/>
                </a:lnTo>
                <a:lnTo>
                  <a:pt x="22567" y="8904"/>
                </a:lnTo>
                <a:lnTo>
                  <a:pt x="22558" y="8895"/>
                </a:lnTo>
                <a:lnTo>
                  <a:pt x="22540" y="8895"/>
                </a:lnTo>
                <a:lnTo>
                  <a:pt x="22523" y="8895"/>
                </a:lnTo>
                <a:lnTo>
                  <a:pt x="22514" y="8904"/>
                </a:lnTo>
                <a:lnTo>
                  <a:pt x="22505" y="8904"/>
                </a:lnTo>
                <a:lnTo>
                  <a:pt x="22505" y="8913"/>
                </a:lnTo>
                <a:lnTo>
                  <a:pt x="22487" y="8931"/>
                </a:lnTo>
                <a:lnTo>
                  <a:pt x="22478" y="8957"/>
                </a:lnTo>
                <a:lnTo>
                  <a:pt x="22478" y="8966"/>
                </a:lnTo>
                <a:lnTo>
                  <a:pt x="22496" y="8966"/>
                </a:lnTo>
                <a:lnTo>
                  <a:pt x="22523" y="8966"/>
                </a:lnTo>
                <a:lnTo>
                  <a:pt x="22540" y="8957"/>
                </a:lnTo>
                <a:lnTo>
                  <a:pt x="22549" y="8948"/>
                </a:lnTo>
                <a:lnTo>
                  <a:pt x="22558" y="8939"/>
                </a:lnTo>
                <a:close/>
                <a:moveTo>
                  <a:pt x="23440" y="8551"/>
                </a:moveTo>
                <a:lnTo>
                  <a:pt x="23449" y="8551"/>
                </a:lnTo>
                <a:lnTo>
                  <a:pt x="23458" y="8551"/>
                </a:lnTo>
                <a:lnTo>
                  <a:pt x="23458" y="8560"/>
                </a:lnTo>
                <a:lnTo>
                  <a:pt x="23484" y="8569"/>
                </a:lnTo>
                <a:lnTo>
                  <a:pt x="23493" y="8578"/>
                </a:lnTo>
                <a:lnTo>
                  <a:pt x="23502" y="8578"/>
                </a:lnTo>
                <a:lnTo>
                  <a:pt x="23519" y="8595"/>
                </a:lnTo>
                <a:lnTo>
                  <a:pt x="23519" y="8604"/>
                </a:lnTo>
                <a:lnTo>
                  <a:pt x="23528" y="8604"/>
                </a:lnTo>
                <a:lnTo>
                  <a:pt x="23537" y="8604"/>
                </a:lnTo>
                <a:lnTo>
                  <a:pt x="23546" y="8604"/>
                </a:lnTo>
                <a:lnTo>
                  <a:pt x="23555" y="8613"/>
                </a:lnTo>
                <a:lnTo>
                  <a:pt x="23555" y="8622"/>
                </a:lnTo>
                <a:lnTo>
                  <a:pt x="23572" y="8639"/>
                </a:lnTo>
                <a:lnTo>
                  <a:pt x="23581" y="8657"/>
                </a:lnTo>
                <a:lnTo>
                  <a:pt x="23581" y="8666"/>
                </a:lnTo>
                <a:lnTo>
                  <a:pt x="23581" y="8675"/>
                </a:lnTo>
                <a:lnTo>
                  <a:pt x="23581" y="8683"/>
                </a:lnTo>
                <a:lnTo>
                  <a:pt x="23581" y="8692"/>
                </a:lnTo>
                <a:lnTo>
                  <a:pt x="23590" y="8692"/>
                </a:lnTo>
                <a:lnTo>
                  <a:pt x="23590" y="8701"/>
                </a:lnTo>
                <a:lnTo>
                  <a:pt x="23599" y="8701"/>
                </a:lnTo>
                <a:lnTo>
                  <a:pt x="23608" y="8692"/>
                </a:lnTo>
                <a:lnTo>
                  <a:pt x="23608" y="8683"/>
                </a:lnTo>
                <a:lnTo>
                  <a:pt x="23608" y="8675"/>
                </a:lnTo>
                <a:lnTo>
                  <a:pt x="23616" y="8666"/>
                </a:lnTo>
                <a:lnTo>
                  <a:pt x="23608" y="8648"/>
                </a:lnTo>
                <a:lnTo>
                  <a:pt x="23555" y="8613"/>
                </a:lnTo>
                <a:lnTo>
                  <a:pt x="23546" y="8604"/>
                </a:lnTo>
                <a:lnTo>
                  <a:pt x="23537" y="8595"/>
                </a:lnTo>
                <a:lnTo>
                  <a:pt x="23528" y="8586"/>
                </a:lnTo>
                <a:lnTo>
                  <a:pt x="23519" y="8586"/>
                </a:lnTo>
                <a:lnTo>
                  <a:pt x="23511" y="8578"/>
                </a:lnTo>
                <a:lnTo>
                  <a:pt x="23502" y="8569"/>
                </a:lnTo>
                <a:lnTo>
                  <a:pt x="23493" y="8569"/>
                </a:lnTo>
                <a:lnTo>
                  <a:pt x="23484" y="8560"/>
                </a:lnTo>
                <a:lnTo>
                  <a:pt x="23475" y="8560"/>
                </a:lnTo>
                <a:lnTo>
                  <a:pt x="23467" y="8551"/>
                </a:lnTo>
                <a:lnTo>
                  <a:pt x="23458" y="8551"/>
                </a:lnTo>
                <a:lnTo>
                  <a:pt x="23440" y="8542"/>
                </a:lnTo>
                <a:lnTo>
                  <a:pt x="23449" y="8542"/>
                </a:lnTo>
                <a:close/>
                <a:moveTo>
                  <a:pt x="23352" y="8454"/>
                </a:moveTo>
                <a:lnTo>
                  <a:pt x="23352" y="8463"/>
                </a:lnTo>
                <a:lnTo>
                  <a:pt x="23361" y="8463"/>
                </a:lnTo>
                <a:lnTo>
                  <a:pt x="23369" y="8472"/>
                </a:lnTo>
                <a:lnTo>
                  <a:pt x="23369" y="8463"/>
                </a:lnTo>
                <a:lnTo>
                  <a:pt x="23361" y="8454"/>
                </a:lnTo>
                <a:close/>
                <a:moveTo>
                  <a:pt x="23325" y="8763"/>
                </a:moveTo>
                <a:lnTo>
                  <a:pt x="23317" y="8754"/>
                </a:lnTo>
                <a:lnTo>
                  <a:pt x="23308" y="8754"/>
                </a:lnTo>
                <a:lnTo>
                  <a:pt x="23290" y="8754"/>
                </a:lnTo>
                <a:lnTo>
                  <a:pt x="23281" y="8754"/>
                </a:lnTo>
                <a:lnTo>
                  <a:pt x="23264" y="8754"/>
                </a:lnTo>
                <a:lnTo>
                  <a:pt x="23264" y="8763"/>
                </a:lnTo>
                <a:lnTo>
                  <a:pt x="23264" y="8772"/>
                </a:lnTo>
                <a:lnTo>
                  <a:pt x="23272" y="8772"/>
                </a:lnTo>
                <a:lnTo>
                  <a:pt x="23281" y="8781"/>
                </a:lnTo>
                <a:lnTo>
                  <a:pt x="23290" y="8781"/>
                </a:lnTo>
                <a:lnTo>
                  <a:pt x="23299" y="8781"/>
                </a:lnTo>
                <a:lnTo>
                  <a:pt x="23317" y="8798"/>
                </a:lnTo>
                <a:lnTo>
                  <a:pt x="23334" y="8798"/>
                </a:lnTo>
                <a:lnTo>
                  <a:pt x="23343" y="8798"/>
                </a:lnTo>
                <a:lnTo>
                  <a:pt x="23352" y="8807"/>
                </a:lnTo>
                <a:lnTo>
                  <a:pt x="23361" y="8807"/>
                </a:lnTo>
                <a:lnTo>
                  <a:pt x="23361" y="8816"/>
                </a:lnTo>
                <a:lnTo>
                  <a:pt x="23369" y="8816"/>
                </a:lnTo>
                <a:lnTo>
                  <a:pt x="23396" y="8807"/>
                </a:lnTo>
                <a:lnTo>
                  <a:pt x="23414" y="8807"/>
                </a:lnTo>
                <a:lnTo>
                  <a:pt x="23422" y="8807"/>
                </a:lnTo>
                <a:lnTo>
                  <a:pt x="23431" y="8798"/>
                </a:lnTo>
                <a:lnTo>
                  <a:pt x="23440" y="8798"/>
                </a:lnTo>
                <a:lnTo>
                  <a:pt x="23449" y="8789"/>
                </a:lnTo>
                <a:lnTo>
                  <a:pt x="23458" y="8789"/>
                </a:lnTo>
                <a:lnTo>
                  <a:pt x="23467" y="8789"/>
                </a:lnTo>
                <a:lnTo>
                  <a:pt x="23475" y="8781"/>
                </a:lnTo>
                <a:lnTo>
                  <a:pt x="23484" y="8781"/>
                </a:lnTo>
                <a:lnTo>
                  <a:pt x="23484" y="8772"/>
                </a:lnTo>
                <a:lnTo>
                  <a:pt x="23493" y="8772"/>
                </a:lnTo>
                <a:lnTo>
                  <a:pt x="23493" y="8763"/>
                </a:lnTo>
                <a:lnTo>
                  <a:pt x="23493" y="8754"/>
                </a:lnTo>
                <a:lnTo>
                  <a:pt x="23511" y="8754"/>
                </a:lnTo>
                <a:lnTo>
                  <a:pt x="23519" y="8754"/>
                </a:lnTo>
                <a:lnTo>
                  <a:pt x="23528" y="8754"/>
                </a:lnTo>
                <a:lnTo>
                  <a:pt x="23537" y="8754"/>
                </a:lnTo>
                <a:lnTo>
                  <a:pt x="23537" y="8745"/>
                </a:lnTo>
                <a:lnTo>
                  <a:pt x="23537" y="8736"/>
                </a:lnTo>
                <a:lnTo>
                  <a:pt x="23528" y="8728"/>
                </a:lnTo>
                <a:lnTo>
                  <a:pt x="23528" y="8719"/>
                </a:lnTo>
                <a:lnTo>
                  <a:pt x="23546" y="8719"/>
                </a:lnTo>
                <a:lnTo>
                  <a:pt x="23546" y="8710"/>
                </a:lnTo>
                <a:lnTo>
                  <a:pt x="23555" y="8701"/>
                </a:lnTo>
                <a:lnTo>
                  <a:pt x="23564" y="8701"/>
                </a:lnTo>
                <a:lnTo>
                  <a:pt x="23564" y="8692"/>
                </a:lnTo>
                <a:lnTo>
                  <a:pt x="23555" y="8683"/>
                </a:lnTo>
                <a:lnTo>
                  <a:pt x="23564" y="8666"/>
                </a:lnTo>
                <a:lnTo>
                  <a:pt x="23555" y="8666"/>
                </a:lnTo>
                <a:lnTo>
                  <a:pt x="23546" y="8666"/>
                </a:lnTo>
                <a:lnTo>
                  <a:pt x="23537" y="8657"/>
                </a:lnTo>
                <a:lnTo>
                  <a:pt x="23528" y="8666"/>
                </a:lnTo>
                <a:lnTo>
                  <a:pt x="23519" y="8666"/>
                </a:lnTo>
                <a:lnTo>
                  <a:pt x="23519" y="8657"/>
                </a:lnTo>
                <a:lnTo>
                  <a:pt x="23511" y="8657"/>
                </a:lnTo>
                <a:lnTo>
                  <a:pt x="23502" y="8657"/>
                </a:lnTo>
                <a:lnTo>
                  <a:pt x="23502" y="8666"/>
                </a:lnTo>
                <a:lnTo>
                  <a:pt x="23493" y="8666"/>
                </a:lnTo>
                <a:lnTo>
                  <a:pt x="23502" y="8692"/>
                </a:lnTo>
                <a:lnTo>
                  <a:pt x="23511" y="8701"/>
                </a:lnTo>
                <a:lnTo>
                  <a:pt x="23502" y="8710"/>
                </a:lnTo>
                <a:lnTo>
                  <a:pt x="23493" y="8710"/>
                </a:lnTo>
                <a:lnTo>
                  <a:pt x="23484" y="8710"/>
                </a:lnTo>
                <a:lnTo>
                  <a:pt x="23467" y="8728"/>
                </a:lnTo>
                <a:lnTo>
                  <a:pt x="23458" y="8728"/>
                </a:lnTo>
                <a:lnTo>
                  <a:pt x="23458" y="8736"/>
                </a:lnTo>
                <a:lnTo>
                  <a:pt x="23458" y="8745"/>
                </a:lnTo>
                <a:lnTo>
                  <a:pt x="23449" y="8745"/>
                </a:lnTo>
                <a:lnTo>
                  <a:pt x="23449" y="8754"/>
                </a:lnTo>
                <a:lnTo>
                  <a:pt x="23440" y="8754"/>
                </a:lnTo>
                <a:lnTo>
                  <a:pt x="23431" y="8754"/>
                </a:lnTo>
                <a:lnTo>
                  <a:pt x="23422" y="8754"/>
                </a:lnTo>
                <a:lnTo>
                  <a:pt x="23414" y="8754"/>
                </a:lnTo>
                <a:lnTo>
                  <a:pt x="23405" y="8754"/>
                </a:lnTo>
                <a:lnTo>
                  <a:pt x="23396" y="8754"/>
                </a:lnTo>
                <a:lnTo>
                  <a:pt x="23387" y="8745"/>
                </a:lnTo>
                <a:lnTo>
                  <a:pt x="23387" y="8736"/>
                </a:lnTo>
                <a:lnTo>
                  <a:pt x="23387" y="8728"/>
                </a:lnTo>
                <a:lnTo>
                  <a:pt x="23396" y="8719"/>
                </a:lnTo>
                <a:lnTo>
                  <a:pt x="23387" y="8719"/>
                </a:lnTo>
                <a:lnTo>
                  <a:pt x="23387" y="8728"/>
                </a:lnTo>
                <a:lnTo>
                  <a:pt x="23378" y="8745"/>
                </a:lnTo>
                <a:lnTo>
                  <a:pt x="23369" y="8754"/>
                </a:lnTo>
                <a:lnTo>
                  <a:pt x="23361" y="8754"/>
                </a:lnTo>
                <a:lnTo>
                  <a:pt x="23352" y="8754"/>
                </a:lnTo>
                <a:lnTo>
                  <a:pt x="23343" y="8763"/>
                </a:lnTo>
                <a:lnTo>
                  <a:pt x="23334" y="8763"/>
                </a:lnTo>
                <a:close/>
                <a:moveTo>
                  <a:pt x="23502" y="7810"/>
                </a:moveTo>
                <a:lnTo>
                  <a:pt x="23502" y="7819"/>
                </a:lnTo>
                <a:close/>
                <a:moveTo>
                  <a:pt x="23396" y="8525"/>
                </a:moveTo>
                <a:lnTo>
                  <a:pt x="23387" y="8525"/>
                </a:lnTo>
                <a:lnTo>
                  <a:pt x="23378" y="8533"/>
                </a:lnTo>
                <a:lnTo>
                  <a:pt x="23387" y="8533"/>
                </a:lnTo>
                <a:lnTo>
                  <a:pt x="23387" y="8542"/>
                </a:lnTo>
                <a:lnTo>
                  <a:pt x="23396" y="8542"/>
                </a:lnTo>
                <a:lnTo>
                  <a:pt x="23405" y="8551"/>
                </a:lnTo>
                <a:lnTo>
                  <a:pt x="23414" y="8542"/>
                </a:lnTo>
                <a:lnTo>
                  <a:pt x="23414" y="8533"/>
                </a:lnTo>
                <a:close/>
                <a:moveTo>
                  <a:pt x="23405" y="4713"/>
                </a:moveTo>
                <a:lnTo>
                  <a:pt x="23378" y="4722"/>
                </a:lnTo>
                <a:lnTo>
                  <a:pt x="23369" y="4739"/>
                </a:lnTo>
                <a:lnTo>
                  <a:pt x="23361" y="4739"/>
                </a:lnTo>
                <a:lnTo>
                  <a:pt x="23343" y="4766"/>
                </a:lnTo>
                <a:lnTo>
                  <a:pt x="23352" y="4766"/>
                </a:lnTo>
                <a:lnTo>
                  <a:pt x="23361" y="4757"/>
                </a:lnTo>
                <a:lnTo>
                  <a:pt x="23378" y="4748"/>
                </a:lnTo>
                <a:lnTo>
                  <a:pt x="23378" y="4739"/>
                </a:lnTo>
                <a:lnTo>
                  <a:pt x="23387" y="4739"/>
                </a:lnTo>
                <a:lnTo>
                  <a:pt x="23396" y="4731"/>
                </a:lnTo>
                <a:lnTo>
                  <a:pt x="23405" y="4731"/>
                </a:lnTo>
                <a:lnTo>
                  <a:pt x="23422" y="4704"/>
                </a:lnTo>
                <a:lnTo>
                  <a:pt x="23405" y="4704"/>
                </a:lnTo>
                <a:close/>
                <a:moveTo>
                  <a:pt x="23422" y="3433"/>
                </a:moveTo>
                <a:lnTo>
                  <a:pt x="23440" y="3424"/>
                </a:lnTo>
                <a:lnTo>
                  <a:pt x="23431" y="3424"/>
                </a:lnTo>
                <a:lnTo>
                  <a:pt x="23431" y="3416"/>
                </a:lnTo>
                <a:lnTo>
                  <a:pt x="23422" y="3424"/>
                </a:lnTo>
                <a:lnTo>
                  <a:pt x="23414" y="3433"/>
                </a:lnTo>
                <a:close/>
                <a:moveTo>
                  <a:pt x="23537" y="8569"/>
                </a:moveTo>
                <a:lnTo>
                  <a:pt x="23528" y="8560"/>
                </a:lnTo>
                <a:close/>
                <a:moveTo>
                  <a:pt x="23546" y="4625"/>
                </a:moveTo>
                <a:lnTo>
                  <a:pt x="23537" y="4633"/>
                </a:lnTo>
                <a:lnTo>
                  <a:pt x="23519" y="4651"/>
                </a:lnTo>
                <a:lnTo>
                  <a:pt x="23511" y="4651"/>
                </a:lnTo>
                <a:lnTo>
                  <a:pt x="23519" y="4651"/>
                </a:lnTo>
                <a:lnTo>
                  <a:pt x="23528" y="4642"/>
                </a:lnTo>
                <a:lnTo>
                  <a:pt x="23555" y="4625"/>
                </a:lnTo>
                <a:close/>
                <a:moveTo>
                  <a:pt x="23616" y="10219"/>
                </a:moveTo>
                <a:lnTo>
                  <a:pt x="23608" y="10228"/>
                </a:lnTo>
                <a:lnTo>
                  <a:pt x="23608" y="10237"/>
                </a:lnTo>
                <a:lnTo>
                  <a:pt x="23608" y="10246"/>
                </a:lnTo>
                <a:lnTo>
                  <a:pt x="23608" y="10254"/>
                </a:lnTo>
                <a:lnTo>
                  <a:pt x="23599" y="10263"/>
                </a:lnTo>
                <a:lnTo>
                  <a:pt x="23608" y="10272"/>
                </a:lnTo>
                <a:lnTo>
                  <a:pt x="23608" y="10281"/>
                </a:lnTo>
                <a:lnTo>
                  <a:pt x="23608" y="10272"/>
                </a:lnTo>
                <a:lnTo>
                  <a:pt x="23616" y="10254"/>
                </a:lnTo>
                <a:lnTo>
                  <a:pt x="23625" y="10219"/>
                </a:lnTo>
                <a:lnTo>
                  <a:pt x="23634" y="10219"/>
                </a:lnTo>
                <a:lnTo>
                  <a:pt x="23625" y="10210"/>
                </a:lnTo>
                <a:lnTo>
                  <a:pt x="23625" y="10193"/>
                </a:lnTo>
                <a:lnTo>
                  <a:pt x="23616" y="10193"/>
                </a:lnTo>
                <a:lnTo>
                  <a:pt x="23616" y="10201"/>
                </a:lnTo>
                <a:lnTo>
                  <a:pt x="23625" y="10210"/>
                </a:lnTo>
                <a:close/>
                <a:moveTo>
                  <a:pt x="23608" y="4563"/>
                </a:moveTo>
                <a:lnTo>
                  <a:pt x="23599" y="4572"/>
                </a:lnTo>
                <a:lnTo>
                  <a:pt x="23608" y="4572"/>
                </a:lnTo>
                <a:close/>
                <a:moveTo>
                  <a:pt x="23608" y="9019"/>
                </a:moveTo>
                <a:lnTo>
                  <a:pt x="23599" y="9019"/>
                </a:lnTo>
                <a:lnTo>
                  <a:pt x="23599" y="9010"/>
                </a:lnTo>
                <a:lnTo>
                  <a:pt x="23590" y="9010"/>
                </a:lnTo>
                <a:lnTo>
                  <a:pt x="23581" y="9010"/>
                </a:lnTo>
                <a:lnTo>
                  <a:pt x="23572" y="9010"/>
                </a:lnTo>
                <a:lnTo>
                  <a:pt x="23581" y="9019"/>
                </a:lnTo>
                <a:lnTo>
                  <a:pt x="23590" y="9028"/>
                </a:lnTo>
                <a:lnTo>
                  <a:pt x="23599" y="9028"/>
                </a:lnTo>
                <a:lnTo>
                  <a:pt x="23599" y="9019"/>
                </a:lnTo>
                <a:close/>
                <a:moveTo>
                  <a:pt x="23475" y="10104"/>
                </a:moveTo>
                <a:lnTo>
                  <a:pt x="23467" y="10104"/>
                </a:lnTo>
                <a:lnTo>
                  <a:pt x="23467" y="10096"/>
                </a:lnTo>
                <a:lnTo>
                  <a:pt x="23458" y="10096"/>
                </a:lnTo>
                <a:lnTo>
                  <a:pt x="23458" y="10104"/>
                </a:lnTo>
                <a:lnTo>
                  <a:pt x="23467" y="10122"/>
                </a:lnTo>
                <a:lnTo>
                  <a:pt x="23475" y="10122"/>
                </a:lnTo>
                <a:lnTo>
                  <a:pt x="23475" y="10113"/>
                </a:lnTo>
                <a:close/>
                <a:moveTo>
                  <a:pt x="23528" y="8551"/>
                </a:moveTo>
                <a:lnTo>
                  <a:pt x="23528" y="8560"/>
                </a:lnTo>
                <a:close/>
                <a:moveTo>
                  <a:pt x="23581" y="8578"/>
                </a:moveTo>
                <a:lnTo>
                  <a:pt x="23572" y="8578"/>
                </a:lnTo>
                <a:lnTo>
                  <a:pt x="23572" y="8586"/>
                </a:lnTo>
                <a:lnTo>
                  <a:pt x="23581" y="8586"/>
                </a:lnTo>
                <a:close/>
                <a:moveTo>
                  <a:pt x="23211" y="4810"/>
                </a:moveTo>
                <a:lnTo>
                  <a:pt x="23202" y="4810"/>
                </a:lnTo>
                <a:lnTo>
                  <a:pt x="23193" y="4828"/>
                </a:lnTo>
                <a:lnTo>
                  <a:pt x="23184" y="4828"/>
                </a:lnTo>
                <a:lnTo>
                  <a:pt x="23175" y="4836"/>
                </a:lnTo>
                <a:lnTo>
                  <a:pt x="23175" y="4845"/>
                </a:lnTo>
                <a:lnTo>
                  <a:pt x="23158" y="4854"/>
                </a:lnTo>
                <a:lnTo>
                  <a:pt x="23158" y="4863"/>
                </a:lnTo>
                <a:lnTo>
                  <a:pt x="23158" y="4872"/>
                </a:lnTo>
                <a:lnTo>
                  <a:pt x="23167" y="4863"/>
                </a:lnTo>
                <a:lnTo>
                  <a:pt x="23175" y="4863"/>
                </a:lnTo>
                <a:lnTo>
                  <a:pt x="23184" y="4845"/>
                </a:lnTo>
                <a:lnTo>
                  <a:pt x="23202" y="4836"/>
                </a:lnTo>
                <a:lnTo>
                  <a:pt x="23211" y="4828"/>
                </a:lnTo>
                <a:lnTo>
                  <a:pt x="23211" y="4819"/>
                </a:lnTo>
                <a:lnTo>
                  <a:pt x="23219" y="4819"/>
                </a:lnTo>
                <a:lnTo>
                  <a:pt x="23228" y="4819"/>
                </a:lnTo>
                <a:lnTo>
                  <a:pt x="23237" y="4810"/>
                </a:lnTo>
                <a:lnTo>
                  <a:pt x="23255" y="4801"/>
                </a:lnTo>
                <a:lnTo>
                  <a:pt x="23264" y="4792"/>
                </a:lnTo>
                <a:lnTo>
                  <a:pt x="23281" y="4792"/>
                </a:lnTo>
                <a:lnTo>
                  <a:pt x="23290" y="4792"/>
                </a:lnTo>
                <a:lnTo>
                  <a:pt x="23299" y="4784"/>
                </a:lnTo>
                <a:lnTo>
                  <a:pt x="23299" y="4775"/>
                </a:lnTo>
                <a:lnTo>
                  <a:pt x="23290" y="4775"/>
                </a:lnTo>
                <a:lnTo>
                  <a:pt x="23281" y="4775"/>
                </a:lnTo>
                <a:lnTo>
                  <a:pt x="23264" y="4792"/>
                </a:lnTo>
                <a:lnTo>
                  <a:pt x="23246" y="4792"/>
                </a:lnTo>
                <a:lnTo>
                  <a:pt x="23237" y="4792"/>
                </a:lnTo>
                <a:lnTo>
                  <a:pt x="23237" y="4784"/>
                </a:lnTo>
                <a:lnTo>
                  <a:pt x="23228" y="4784"/>
                </a:lnTo>
                <a:lnTo>
                  <a:pt x="23228" y="4792"/>
                </a:lnTo>
                <a:lnTo>
                  <a:pt x="23228" y="4801"/>
                </a:lnTo>
                <a:lnTo>
                  <a:pt x="23219" y="4801"/>
                </a:lnTo>
                <a:close/>
                <a:moveTo>
                  <a:pt x="23519" y="7801"/>
                </a:moveTo>
                <a:lnTo>
                  <a:pt x="23519" y="7810"/>
                </a:lnTo>
                <a:close/>
                <a:moveTo>
                  <a:pt x="23475" y="9081"/>
                </a:moveTo>
                <a:lnTo>
                  <a:pt x="23467" y="9089"/>
                </a:lnTo>
                <a:lnTo>
                  <a:pt x="23458" y="9081"/>
                </a:lnTo>
                <a:lnTo>
                  <a:pt x="23449" y="9072"/>
                </a:lnTo>
                <a:lnTo>
                  <a:pt x="23440" y="9063"/>
                </a:lnTo>
                <a:lnTo>
                  <a:pt x="23440" y="9072"/>
                </a:lnTo>
                <a:lnTo>
                  <a:pt x="23449" y="9072"/>
                </a:lnTo>
                <a:lnTo>
                  <a:pt x="23449" y="9081"/>
                </a:lnTo>
                <a:lnTo>
                  <a:pt x="23458" y="9089"/>
                </a:lnTo>
                <a:lnTo>
                  <a:pt x="23467" y="9098"/>
                </a:lnTo>
                <a:lnTo>
                  <a:pt x="23475" y="9098"/>
                </a:lnTo>
                <a:close/>
                <a:moveTo>
                  <a:pt x="21561" y="9416"/>
                </a:moveTo>
                <a:lnTo>
                  <a:pt x="21552" y="9416"/>
                </a:lnTo>
                <a:lnTo>
                  <a:pt x="21552" y="9425"/>
                </a:lnTo>
                <a:lnTo>
                  <a:pt x="21561" y="9425"/>
                </a:lnTo>
                <a:close/>
                <a:moveTo>
                  <a:pt x="21446" y="8966"/>
                </a:moveTo>
                <a:lnTo>
                  <a:pt x="21455" y="8957"/>
                </a:lnTo>
                <a:lnTo>
                  <a:pt x="21464" y="8957"/>
                </a:lnTo>
                <a:lnTo>
                  <a:pt x="21464" y="8948"/>
                </a:lnTo>
                <a:lnTo>
                  <a:pt x="21455" y="8948"/>
                </a:lnTo>
                <a:lnTo>
                  <a:pt x="21446" y="8957"/>
                </a:lnTo>
                <a:lnTo>
                  <a:pt x="21437" y="8957"/>
                </a:lnTo>
                <a:lnTo>
                  <a:pt x="21429" y="8957"/>
                </a:lnTo>
                <a:lnTo>
                  <a:pt x="21437" y="8957"/>
                </a:lnTo>
                <a:lnTo>
                  <a:pt x="21429" y="8966"/>
                </a:lnTo>
                <a:lnTo>
                  <a:pt x="21420" y="8966"/>
                </a:lnTo>
                <a:lnTo>
                  <a:pt x="21420" y="8975"/>
                </a:lnTo>
                <a:lnTo>
                  <a:pt x="21429" y="8984"/>
                </a:lnTo>
                <a:lnTo>
                  <a:pt x="21437" y="8975"/>
                </a:lnTo>
                <a:lnTo>
                  <a:pt x="21446" y="8975"/>
                </a:lnTo>
                <a:close/>
                <a:moveTo>
                  <a:pt x="21799" y="8604"/>
                </a:moveTo>
                <a:lnTo>
                  <a:pt x="21799" y="8613"/>
                </a:lnTo>
                <a:lnTo>
                  <a:pt x="21808" y="8613"/>
                </a:lnTo>
                <a:close/>
                <a:moveTo>
                  <a:pt x="21517" y="9478"/>
                </a:moveTo>
                <a:lnTo>
                  <a:pt x="21508" y="9478"/>
                </a:lnTo>
                <a:lnTo>
                  <a:pt x="21508" y="9487"/>
                </a:lnTo>
                <a:lnTo>
                  <a:pt x="21517" y="9487"/>
                </a:lnTo>
                <a:close/>
                <a:moveTo>
                  <a:pt x="22425" y="9513"/>
                </a:moveTo>
                <a:lnTo>
                  <a:pt x="22434" y="9513"/>
                </a:lnTo>
                <a:lnTo>
                  <a:pt x="22434" y="9504"/>
                </a:lnTo>
                <a:lnTo>
                  <a:pt x="22425" y="9495"/>
                </a:lnTo>
                <a:lnTo>
                  <a:pt x="22425" y="9504"/>
                </a:lnTo>
                <a:close/>
                <a:moveTo>
                  <a:pt x="21817" y="8613"/>
                </a:moveTo>
                <a:lnTo>
                  <a:pt x="21817" y="8604"/>
                </a:lnTo>
                <a:lnTo>
                  <a:pt x="21808" y="8604"/>
                </a:lnTo>
                <a:lnTo>
                  <a:pt x="21808" y="8613"/>
                </a:lnTo>
                <a:close/>
                <a:moveTo>
                  <a:pt x="21764" y="8472"/>
                </a:moveTo>
                <a:lnTo>
                  <a:pt x="21773" y="8480"/>
                </a:lnTo>
                <a:lnTo>
                  <a:pt x="21773" y="8472"/>
                </a:lnTo>
                <a:lnTo>
                  <a:pt x="21781" y="8472"/>
                </a:lnTo>
                <a:lnTo>
                  <a:pt x="21773" y="8472"/>
                </a:lnTo>
                <a:lnTo>
                  <a:pt x="21773" y="8463"/>
                </a:lnTo>
                <a:lnTo>
                  <a:pt x="21755" y="8454"/>
                </a:lnTo>
                <a:lnTo>
                  <a:pt x="21746" y="8454"/>
                </a:lnTo>
                <a:lnTo>
                  <a:pt x="21737" y="8445"/>
                </a:lnTo>
                <a:lnTo>
                  <a:pt x="21737" y="8454"/>
                </a:lnTo>
                <a:lnTo>
                  <a:pt x="21728" y="8454"/>
                </a:lnTo>
                <a:lnTo>
                  <a:pt x="21720" y="8472"/>
                </a:lnTo>
                <a:lnTo>
                  <a:pt x="21728" y="8472"/>
                </a:lnTo>
                <a:lnTo>
                  <a:pt x="21737" y="8480"/>
                </a:lnTo>
                <a:lnTo>
                  <a:pt x="21746" y="8472"/>
                </a:lnTo>
                <a:close/>
                <a:moveTo>
                  <a:pt x="21781" y="8622"/>
                </a:moveTo>
                <a:lnTo>
                  <a:pt x="21790" y="8622"/>
                </a:lnTo>
                <a:lnTo>
                  <a:pt x="21790" y="8613"/>
                </a:lnTo>
                <a:lnTo>
                  <a:pt x="21790" y="8604"/>
                </a:lnTo>
                <a:lnTo>
                  <a:pt x="21781" y="8604"/>
                </a:lnTo>
                <a:lnTo>
                  <a:pt x="21773" y="8613"/>
                </a:lnTo>
                <a:lnTo>
                  <a:pt x="21764" y="8613"/>
                </a:lnTo>
                <a:lnTo>
                  <a:pt x="21764" y="8622"/>
                </a:lnTo>
                <a:lnTo>
                  <a:pt x="21764" y="8630"/>
                </a:lnTo>
                <a:lnTo>
                  <a:pt x="21773" y="8622"/>
                </a:lnTo>
                <a:lnTo>
                  <a:pt x="21781" y="8622"/>
                </a:lnTo>
                <a:lnTo>
                  <a:pt x="21773" y="8622"/>
                </a:lnTo>
                <a:close/>
                <a:moveTo>
                  <a:pt x="21728" y="8586"/>
                </a:moveTo>
                <a:lnTo>
                  <a:pt x="21728" y="8595"/>
                </a:lnTo>
                <a:lnTo>
                  <a:pt x="21737" y="8595"/>
                </a:lnTo>
                <a:lnTo>
                  <a:pt x="21737" y="8586"/>
                </a:lnTo>
                <a:close/>
                <a:moveTo>
                  <a:pt x="21340" y="8992"/>
                </a:moveTo>
                <a:lnTo>
                  <a:pt x="21349" y="8992"/>
                </a:lnTo>
                <a:lnTo>
                  <a:pt x="21358" y="8992"/>
                </a:lnTo>
                <a:lnTo>
                  <a:pt x="21367" y="8984"/>
                </a:lnTo>
                <a:lnTo>
                  <a:pt x="21376" y="8984"/>
                </a:lnTo>
                <a:lnTo>
                  <a:pt x="21384" y="8984"/>
                </a:lnTo>
                <a:lnTo>
                  <a:pt x="21384" y="8975"/>
                </a:lnTo>
                <a:lnTo>
                  <a:pt x="21393" y="8966"/>
                </a:lnTo>
                <a:lnTo>
                  <a:pt x="21402" y="8957"/>
                </a:lnTo>
                <a:lnTo>
                  <a:pt x="21393" y="8948"/>
                </a:lnTo>
                <a:lnTo>
                  <a:pt x="21384" y="8939"/>
                </a:lnTo>
                <a:lnTo>
                  <a:pt x="21384" y="8948"/>
                </a:lnTo>
                <a:lnTo>
                  <a:pt x="21393" y="8957"/>
                </a:lnTo>
                <a:lnTo>
                  <a:pt x="21384" y="8957"/>
                </a:lnTo>
                <a:lnTo>
                  <a:pt x="21384" y="8966"/>
                </a:lnTo>
                <a:lnTo>
                  <a:pt x="21367" y="8966"/>
                </a:lnTo>
                <a:lnTo>
                  <a:pt x="21367" y="8975"/>
                </a:lnTo>
                <a:lnTo>
                  <a:pt x="21358" y="8975"/>
                </a:lnTo>
                <a:lnTo>
                  <a:pt x="21358" y="8984"/>
                </a:lnTo>
                <a:lnTo>
                  <a:pt x="21349" y="8984"/>
                </a:lnTo>
                <a:lnTo>
                  <a:pt x="21340" y="8984"/>
                </a:lnTo>
                <a:lnTo>
                  <a:pt x="21331" y="8975"/>
                </a:lnTo>
                <a:lnTo>
                  <a:pt x="21323" y="8975"/>
                </a:lnTo>
                <a:lnTo>
                  <a:pt x="21314" y="8975"/>
                </a:lnTo>
                <a:lnTo>
                  <a:pt x="21305" y="8975"/>
                </a:lnTo>
                <a:lnTo>
                  <a:pt x="21296" y="8975"/>
                </a:lnTo>
                <a:lnTo>
                  <a:pt x="21287" y="8984"/>
                </a:lnTo>
                <a:lnTo>
                  <a:pt x="21279" y="8975"/>
                </a:lnTo>
                <a:lnTo>
                  <a:pt x="21270" y="8975"/>
                </a:lnTo>
                <a:lnTo>
                  <a:pt x="21261" y="8966"/>
                </a:lnTo>
                <a:lnTo>
                  <a:pt x="21252" y="8966"/>
                </a:lnTo>
                <a:lnTo>
                  <a:pt x="21243" y="8957"/>
                </a:lnTo>
                <a:lnTo>
                  <a:pt x="21234" y="8957"/>
                </a:lnTo>
                <a:lnTo>
                  <a:pt x="21226" y="8957"/>
                </a:lnTo>
                <a:lnTo>
                  <a:pt x="21217" y="8957"/>
                </a:lnTo>
                <a:lnTo>
                  <a:pt x="21208" y="8957"/>
                </a:lnTo>
                <a:lnTo>
                  <a:pt x="21199" y="8957"/>
                </a:lnTo>
                <a:lnTo>
                  <a:pt x="21182" y="8966"/>
                </a:lnTo>
                <a:lnTo>
                  <a:pt x="21173" y="8966"/>
                </a:lnTo>
                <a:lnTo>
                  <a:pt x="21164" y="8975"/>
                </a:lnTo>
                <a:lnTo>
                  <a:pt x="21164" y="8984"/>
                </a:lnTo>
                <a:lnTo>
                  <a:pt x="21164" y="8992"/>
                </a:lnTo>
                <a:lnTo>
                  <a:pt x="21173" y="8992"/>
                </a:lnTo>
                <a:lnTo>
                  <a:pt x="21173" y="9001"/>
                </a:lnTo>
                <a:lnTo>
                  <a:pt x="21182" y="8992"/>
                </a:lnTo>
                <a:lnTo>
                  <a:pt x="21190" y="8992"/>
                </a:lnTo>
                <a:lnTo>
                  <a:pt x="21199" y="9001"/>
                </a:lnTo>
                <a:lnTo>
                  <a:pt x="21217" y="8992"/>
                </a:lnTo>
                <a:lnTo>
                  <a:pt x="21234" y="9001"/>
                </a:lnTo>
                <a:lnTo>
                  <a:pt x="21252" y="9001"/>
                </a:lnTo>
                <a:lnTo>
                  <a:pt x="21252" y="9010"/>
                </a:lnTo>
                <a:lnTo>
                  <a:pt x="21261" y="9001"/>
                </a:lnTo>
                <a:lnTo>
                  <a:pt x="21270" y="9001"/>
                </a:lnTo>
                <a:lnTo>
                  <a:pt x="21279" y="9001"/>
                </a:lnTo>
                <a:lnTo>
                  <a:pt x="21279" y="8992"/>
                </a:lnTo>
                <a:lnTo>
                  <a:pt x="21287" y="8992"/>
                </a:lnTo>
                <a:lnTo>
                  <a:pt x="21296" y="9001"/>
                </a:lnTo>
                <a:lnTo>
                  <a:pt x="21305" y="9001"/>
                </a:lnTo>
                <a:lnTo>
                  <a:pt x="21314" y="9001"/>
                </a:lnTo>
                <a:lnTo>
                  <a:pt x="21331" y="8992"/>
                </a:lnTo>
                <a:close/>
                <a:moveTo>
                  <a:pt x="21111" y="8957"/>
                </a:moveTo>
                <a:lnTo>
                  <a:pt x="21111" y="8948"/>
                </a:lnTo>
                <a:lnTo>
                  <a:pt x="21102" y="8948"/>
                </a:lnTo>
                <a:close/>
                <a:moveTo>
                  <a:pt x="21102" y="9054"/>
                </a:moveTo>
                <a:lnTo>
                  <a:pt x="21111" y="9063"/>
                </a:lnTo>
                <a:lnTo>
                  <a:pt x="21129" y="9063"/>
                </a:lnTo>
                <a:lnTo>
                  <a:pt x="21137" y="9063"/>
                </a:lnTo>
                <a:lnTo>
                  <a:pt x="21146" y="9072"/>
                </a:lnTo>
                <a:lnTo>
                  <a:pt x="21164" y="9081"/>
                </a:lnTo>
                <a:lnTo>
                  <a:pt x="21173" y="9081"/>
                </a:lnTo>
                <a:lnTo>
                  <a:pt x="21182" y="9089"/>
                </a:lnTo>
                <a:lnTo>
                  <a:pt x="21190" y="9098"/>
                </a:lnTo>
                <a:lnTo>
                  <a:pt x="21199" y="9098"/>
                </a:lnTo>
                <a:lnTo>
                  <a:pt x="21208" y="9107"/>
                </a:lnTo>
                <a:lnTo>
                  <a:pt x="21217" y="9098"/>
                </a:lnTo>
                <a:lnTo>
                  <a:pt x="21226" y="9098"/>
                </a:lnTo>
                <a:lnTo>
                  <a:pt x="21234" y="9089"/>
                </a:lnTo>
                <a:lnTo>
                  <a:pt x="21243" y="9089"/>
                </a:lnTo>
                <a:lnTo>
                  <a:pt x="21234" y="9081"/>
                </a:lnTo>
                <a:lnTo>
                  <a:pt x="21226" y="9081"/>
                </a:lnTo>
                <a:lnTo>
                  <a:pt x="21226" y="9072"/>
                </a:lnTo>
                <a:lnTo>
                  <a:pt x="21217" y="9063"/>
                </a:lnTo>
                <a:lnTo>
                  <a:pt x="21208" y="9054"/>
                </a:lnTo>
                <a:lnTo>
                  <a:pt x="21208" y="9063"/>
                </a:lnTo>
                <a:lnTo>
                  <a:pt x="21199" y="9054"/>
                </a:lnTo>
                <a:lnTo>
                  <a:pt x="21190" y="9045"/>
                </a:lnTo>
                <a:lnTo>
                  <a:pt x="21182" y="9045"/>
                </a:lnTo>
                <a:lnTo>
                  <a:pt x="21182" y="9036"/>
                </a:lnTo>
                <a:lnTo>
                  <a:pt x="21173" y="9036"/>
                </a:lnTo>
                <a:lnTo>
                  <a:pt x="21164" y="9036"/>
                </a:lnTo>
                <a:lnTo>
                  <a:pt x="21146" y="9036"/>
                </a:lnTo>
                <a:lnTo>
                  <a:pt x="21137" y="9036"/>
                </a:lnTo>
                <a:lnTo>
                  <a:pt x="21129" y="9036"/>
                </a:lnTo>
                <a:lnTo>
                  <a:pt x="21120" y="9036"/>
                </a:lnTo>
                <a:lnTo>
                  <a:pt x="21111" y="9045"/>
                </a:lnTo>
                <a:lnTo>
                  <a:pt x="21102" y="9045"/>
                </a:lnTo>
                <a:close/>
                <a:moveTo>
                  <a:pt x="21208" y="8807"/>
                </a:moveTo>
                <a:lnTo>
                  <a:pt x="21208" y="8816"/>
                </a:lnTo>
                <a:lnTo>
                  <a:pt x="21217" y="8825"/>
                </a:lnTo>
                <a:lnTo>
                  <a:pt x="21217" y="8816"/>
                </a:lnTo>
                <a:lnTo>
                  <a:pt x="21217" y="8789"/>
                </a:lnTo>
                <a:lnTo>
                  <a:pt x="21217" y="8781"/>
                </a:lnTo>
                <a:lnTo>
                  <a:pt x="21217" y="8772"/>
                </a:lnTo>
                <a:lnTo>
                  <a:pt x="21208" y="8781"/>
                </a:lnTo>
                <a:lnTo>
                  <a:pt x="21208" y="8798"/>
                </a:lnTo>
                <a:close/>
                <a:moveTo>
                  <a:pt x="21146" y="8984"/>
                </a:moveTo>
                <a:lnTo>
                  <a:pt x="21146" y="8975"/>
                </a:lnTo>
                <a:lnTo>
                  <a:pt x="21137" y="8975"/>
                </a:lnTo>
                <a:lnTo>
                  <a:pt x="21137" y="8966"/>
                </a:lnTo>
                <a:lnTo>
                  <a:pt x="21137" y="8975"/>
                </a:lnTo>
                <a:lnTo>
                  <a:pt x="21129" y="8984"/>
                </a:lnTo>
                <a:lnTo>
                  <a:pt x="21137" y="8984"/>
                </a:lnTo>
                <a:lnTo>
                  <a:pt x="21129" y="8992"/>
                </a:lnTo>
                <a:lnTo>
                  <a:pt x="21137" y="8992"/>
                </a:lnTo>
                <a:lnTo>
                  <a:pt x="21137" y="8984"/>
                </a:lnTo>
                <a:close/>
                <a:moveTo>
                  <a:pt x="21314" y="9125"/>
                </a:moveTo>
                <a:lnTo>
                  <a:pt x="21305" y="9125"/>
                </a:lnTo>
                <a:lnTo>
                  <a:pt x="21314" y="9125"/>
                </a:lnTo>
                <a:lnTo>
                  <a:pt x="21323" y="9125"/>
                </a:lnTo>
                <a:lnTo>
                  <a:pt x="21323" y="9116"/>
                </a:lnTo>
                <a:lnTo>
                  <a:pt x="21314" y="9116"/>
                </a:lnTo>
                <a:close/>
                <a:moveTo>
                  <a:pt x="21093" y="8992"/>
                </a:moveTo>
                <a:lnTo>
                  <a:pt x="21102" y="8992"/>
                </a:lnTo>
                <a:lnTo>
                  <a:pt x="21111" y="8992"/>
                </a:lnTo>
                <a:lnTo>
                  <a:pt x="21111" y="8984"/>
                </a:lnTo>
                <a:lnTo>
                  <a:pt x="21111" y="8975"/>
                </a:lnTo>
                <a:lnTo>
                  <a:pt x="21102" y="8966"/>
                </a:lnTo>
                <a:lnTo>
                  <a:pt x="21102" y="8957"/>
                </a:lnTo>
                <a:lnTo>
                  <a:pt x="21093" y="8957"/>
                </a:lnTo>
                <a:lnTo>
                  <a:pt x="21084" y="8957"/>
                </a:lnTo>
                <a:lnTo>
                  <a:pt x="21084" y="8966"/>
                </a:lnTo>
                <a:lnTo>
                  <a:pt x="21084" y="8957"/>
                </a:lnTo>
                <a:lnTo>
                  <a:pt x="21076" y="8957"/>
                </a:lnTo>
                <a:lnTo>
                  <a:pt x="21067" y="8957"/>
                </a:lnTo>
                <a:lnTo>
                  <a:pt x="21058" y="8966"/>
                </a:lnTo>
                <a:lnTo>
                  <a:pt x="21049" y="8966"/>
                </a:lnTo>
                <a:lnTo>
                  <a:pt x="21049" y="8957"/>
                </a:lnTo>
                <a:lnTo>
                  <a:pt x="21040" y="8948"/>
                </a:lnTo>
                <a:lnTo>
                  <a:pt x="21023" y="8939"/>
                </a:lnTo>
                <a:lnTo>
                  <a:pt x="21023" y="8948"/>
                </a:lnTo>
                <a:lnTo>
                  <a:pt x="21014" y="8948"/>
                </a:lnTo>
                <a:lnTo>
                  <a:pt x="21014" y="8957"/>
                </a:lnTo>
                <a:lnTo>
                  <a:pt x="21014" y="8966"/>
                </a:lnTo>
                <a:lnTo>
                  <a:pt x="21032" y="8975"/>
                </a:lnTo>
                <a:lnTo>
                  <a:pt x="21040" y="8975"/>
                </a:lnTo>
                <a:lnTo>
                  <a:pt x="21049" y="8984"/>
                </a:lnTo>
                <a:lnTo>
                  <a:pt x="21040" y="8984"/>
                </a:lnTo>
                <a:lnTo>
                  <a:pt x="21032" y="8992"/>
                </a:lnTo>
                <a:lnTo>
                  <a:pt x="21023" y="8992"/>
                </a:lnTo>
                <a:lnTo>
                  <a:pt x="21014" y="8992"/>
                </a:lnTo>
                <a:lnTo>
                  <a:pt x="21014" y="8984"/>
                </a:lnTo>
                <a:lnTo>
                  <a:pt x="21005" y="8975"/>
                </a:lnTo>
                <a:lnTo>
                  <a:pt x="20996" y="8966"/>
                </a:lnTo>
                <a:lnTo>
                  <a:pt x="20987" y="8966"/>
                </a:lnTo>
                <a:lnTo>
                  <a:pt x="20970" y="8966"/>
                </a:lnTo>
                <a:lnTo>
                  <a:pt x="20961" y="8966"/>
                </a:lnTo>
                <a:lnTo>
                  <a:pt x="20952" y="8975"/>
                </a:lnTo>
                <a:lnTo>
                  <a:pt x="20943" y="8975"/>
                </a:lnTo>
                <a:lnTo>
                  <a:pt x="20943" y="8984"/>
                </a:lnTo>
                <a:lnTo>
                  <a:pt x="20943" y="8992"/>
                </a:lnTo>
                <a:lnTo>
                  <a:pt x="20943" y="9001"/>
                </a:lnTo>
                <a:lnTo>
                  <a:pt x="20943" y="9010"/>
                </a:lnTo>
                <a:lnTo>
                  <a:pt x="20952" y="9010"/>
                </a:lnTo>
                <a:lnTo>
                  <a:pt x="20952" y="9019"/>
                </a:lnTo>
                <a:lnTo>
                  <a:pt x="20961" y="9019"/>
                </a:lnTo>
                <a:lnTo>
                  <a:pt x="20970" y="9019"/>
                </a:lnTo>
                <a:lnTo>
                  <a:pt x="20970" y="9010"/>
                </a:lnTo>
                <a:lnTo>
                  <a:pt x="20979" y="9010"/>
                </a:lnTo>
                <a:lnTo>
                  <a:pt x="20987" y="9010"/>
                </a:lnTo>
                <a:lnTo>
                  <a:pt x="20996" y="9010"/>
                </a:lnTo>
                <a:lnTo>
                  <a:pt x="21014" y="9001"/>
                </a:lnTo>
                <a:lnTo>
                  <a:pt x="21023" y="9001"/>
                </a:lnTo>
                <a:lnTo>
                  <a:pt x="21040" y="9001"/>
                </a:lnTo>
                <a:lnTo>
                  <a:pt x="21049" y="9001"/>
                </a:lnTo>
                <a:lnTo>
                  <a:pt x="21049" y="8992"/>
                </a:lnTo>
                <a:lnTo>
                  <a:pt x="21058" y="8984"/>
                </a:lnTo>
                <a:lnTo>
                  <a:pt x="21058" y="8992"/>
                </a:lnTo>
                <a:lnTo>
                  <a:pt x="21058" y="9001"/>
                </a:lnTo>
                <a:lnTo>
                  <a:pt x="21067" y="9001"/>
                </a:lnTo>
                <a:lnTo>
                  <a:pt x="21084" y="8992"/>
                </a:lnTo>
                <a:lnTo>
                  <a:pt x="21093" y="9001"/>
                </a:lnTo>
                <a:lnTo>
                  <a:pt x="21093" y="8992"/>
                </a:lnTo>
                <a:lnTo>
                  <a:pt x="21084" y="8992"/>
                </a:lnTo>
                <a:close/>
                <a:moveTo>
                  <a:pt x="20996" y="8966"/>
                </a:moveTo>
                <a:lnTo>
                  <a:pt x="21005" y="8948"/>
                </a:lnTo>
                <a:lnTo>
                  <a:pt x="20996" y="8948"/>
                </a:lnTo>
                <a:lnTo>
                  <a:pt x="20996" y="8957"/>
                </a:lnTo>
                <a:close/>
                <a:moveTo>
                  <a:pt x="21579" y="9028"/>
                </a:moveTo>
                <a:lnTo>
                  <a:pt x="21596" y="9019"/>
                </a:lnTo>
                <a:lnTo>
                  <a:pt x="21605" y="9019"/>
                </a:lnTo>
                <a:lnTo>
                  <a:pt x="21614" y="9019"/>
                </a:lnTo>
                <a:lnTo>
                  <a:pt x="21623" y="9010"/>
                </a:lnTo>
                <a:lnTo>
                  <a:pt x="21631" y="9010"/>
                </a:lnTo>
                <a:lnTo>
                  <a:pt x="21640" y="9010"/>
                </a:lnTo>
                <a:lnTo>
                  <a:pt x="21649" y="9010"/>
                </a:lnTo>
                <a:lnTo>
                  <a:pt x="21658" y="9001"/>
                </a:lnTo>
                <a:lnTo>
                  <a:pt x="21667" y="8992"/>
                </a:lnTo>
                <a:lnTo>
                  <a:pt x="21676" y="8992"/>
                </a:lnTo>
                <a:lnTo>
                  <a:pt x="21684" y="8992"/>
                </a:lnTo>
                <a:lnTo>
                  <a:pt x="21702" y="8984"/>
                </a:lnTo>
                <a:lnTo>
                  <a:pt x="21711" y="8966"/>
                </a:lnTo>
                <a:lnTo>
                  <a:pt x="21693" y="8966"/>
                </a:lnTo>
                <a:lnTo>
                  <a:pt x="21693" y="8957"/>
                </a:lnTo>
                <a:lnTo>
                  <a:pt x="21684" y="8966"/>
                </a:lnTo>
                <a:lnTo>
                  <a:pt x="21676" y="8966"/>
                </a:lnTo>
                <a:lnTo>
                  <a:pt x="21667" y="8975"/>
                </a:lnTo>
                <a:lnTo>
                  <a:pt x="21658" y="8975"/>
                </a:lnTo>
                <a:lnTo>
                  <a:pt x="21631" y="8975"/>
                </a:lnTo>
                <a:lnTo>
                  <a:pt x="21614" y="8975"/>
                </a:lnTo>
                <a:lnTo>
                  <a:pt x="21605" y="8975"/>
                </a:lnTo>
                <a:lnTo>
                  <a:pt x="21570" y="8984"/>
                </a:lnTo>
                <a:lnTo>
                  <a:pt x="21561" y="8984"/>
                </a:lnTo>
                <a:lnTo>
                  <a:pt x="21552" y="8992"/>
                </a:lnTo>
                <a:lnTo>
                  <a:pt x="21543" y="9001"/>
                </a:lnTo>
                <a:lnTo>
                  <a:pt x="21534" y="9010"/>
                </a:lnTo>
                <a:lnTo>
                  <a:pt x="21526" y="9019"/>
                </a:lnTo>
                <a:lnTo>
                  <a:pt x="21517" y="9019"/>
                </a:lnTo>
                <a:lnTo>
                  <a:pt x="21490" y="9028"/>
                </a:lnTo>
                <a:lnTo>
                  <a:pt x="21473" y="9036"/>
                </a:lnTo>
                <a:lnTo>
                  <a:pt x="21464" y="9045"/>
                </a:lnTo>
                <a:lnTo>
                  <a:pt x="21455" y="9054"/>
                </a:lnTo>
                <a:lnTo>
                  <a:pt x="21446" y="9063"/>
                </a:lnTo>
                <a:lnTo>
                  <a:pt x="21446" y="9072"/>
                </a:lnTo>
                <a:lnTo>
                  <a:pt x="21446" y="9081"/>
                </a:lnTo>
                <a:lnTo>
                  <a:pt x="21446" y="9089"/>
                </a:lnTo>
                <a:lnTo>
                  <a:pt x="21455" y="9089"/>
                </a:lnTo>
                <a:lnTo>
                  <a:pt x="21446" y="9089"/>
                </a:lnTo>
                <a:lnTo>
                  <a:pt x="21446" y="9098"/>
                </a:lnTo>
                <a:lnTo>
                  <a:pt x="21446" y="9107"/>
                </a:lnTo>
                <a:lnTo>
                  <a:pt x="21455" y="9107"/>
                </a:lnTo>
                <a:lnTo>
                  <a:pt x="21464" y="9107"/>
                </a:lnTo>
                <a:lnTo>
                  <a:pt x="21473" y="9107"/>
                </a:lnTo>
                <a:lnTo>
                  <a:pt x="21481" y="9098"/>
                </a:lnTo>
                <a:lnTo>
                  <a:pt x="21499" y="9098"/>
                </a:lnTo>
                <a:lnTo>
                  <a:pt x="21508" y="9089"/>
                </a:lnTo>
                <a:lnTo>
                  <a:pt x="21517" y="9081"/>
                </a:lnTo>
                <a:lnTo>
                  <a:pt x="21526" y="9081"/>
                </a:lnTo>
                <a:lnTo>
                  <a:pt x="21534" y="9063"/>
                </a:lnTo>
                <a:lnTo>
                  <a:pt x="21543" y="9063"/>
                </a:lnTo>
                <a:lnTo>
                  <a:pt x="21543" y="9054"/>
                </a:lnTo>
                <a:lnTo>
                  <a:pt x="21561" y="9036"/>
                </a:lnTo>
                <a:close/>
                <a:moveTo>
                  <a:pt x="22258" y="8825"/>
                </a:moveTo>
                <a:lnTo>
                  <a:pt x="22258" y="8833"/>
                </a:lnTo>
                <a:close/>
                <a:moveTo>
                  <a:pt x="22170" y="8657"/>
                </a:moveTo>
                <a:lnTo>
                  <a:pt x="22161" y="8648"/>
                </a:lnTo>
                <a:lnTo>
                  <a:pt x="22161" y="8657"/>
                </a:lnTo>
                <a:lnTo>
                  <a:pt x="22170" y="8666"/>
                </a:lnTo>
                <a:lnTo>
                  <a:pt x="22178" y="8666"/>
                </a:lnTo>
                <a:close/>
                <a:moveTo>
                  <a:pt x="22223" y="8825"/>
                </a:moveTo>
                <a:lnTo>
                  <a:pt x="22214" y="8825"/>
                </a:lnTo>
                <a:lnTo>
                  <a:pt x="22214" y="8842"/>
                </a:lnTo>
                <a:lnTo>
                  <a:pt x="22214" y="8851"/>
                </a:lnTo>
                <a:lnTo>
                  <a:pt x="22223" y="8860"/>
                </a:lnTo>
                <a:lnTo>
                  <a:pt x="22231" y="8851"/>
                </a:lnTo>
                <a:lnTo>
                  <a:pt x="22240" y="8842"/>
                </a:lnTo>
                <a:lnTo>
                  <a:pt x="22240" y="8833"/>
                </a:lnTo>
                <a:lnTo>
                  <a:pt x="22249" y="8825"/>
                </a:lnTo>
                <a:lnTo>
                  <a:pt x="22240" y="8816"/>
                </a:lnTo>
                <a:lnTo>
                  <a:pt x="22231" y="8816"/>
                </a:lnTo>
                <a:lnTo>
                  <a:pt x="22223" y="8807"/>
                </a:lnTo>
                <a:lnTo>
                  <a:pt x="22214" y="8807"/>
                </a:lnTo>
                <a:lnTo>
                  <a:pt x="22214" y="8825"/>
                </a:lnTo>
                <a:close/>
                <a:moveTo>
                  <a:pt x="22258" y="8842"/>
                </a:moveTo>
                <a:lnTo>
                  <a:pt x="22258" y="8833"/>
                </a:lnTo>
                <a:lnTo>
                  <a:pt x="22258" y="8842"/>
                </a:lnTo>
                <a:lnTo>
                  <a:pt x="22249" y="8842"/>
                </a:lnTo>
                <a:close/>
                <a:moveTo>
                  <a:pt x="22267" y="8798"/>
                </a:moveTo>
                <a:lnTo>
                  <a:pt x="22267" y="8789"/>
                </a:lnTo>
                <a:lnTo>
                  <a:pt x="22258" y="8789"/>
                </a:lnTo>
                <a:lnTo>
                  <a:pt x="22267" y="8781"/>
                </a:lnTo>
                <a:lnTo>
                  <a:pt x="22258" y="8781"/>
                </a:lnTo>
                <a:lnTo>
                  <a:pt x="22258" y="8772"/>
                </a:lnTo>
                <a:lnTo>
                  <a:pt x="22258" y="8763"/>
                </a:lnTo>
                <a:lnTo>
                  <a:pt x="22258" y="8754"/>
                </a:lnTo>
                <a:lnTo>
                  <a:pt x="22249" y="8745"/>
                </a:lnTo>
                <a:lnTo>
                  <a:pt x="22240" y="8745"/>
                </a:lnTo>
                <a:lnTo>
                  <a:pt x="22240" y="8754"/>
                </a:lnTo>
                <a:lnTo>
                  <a:pt x="22231" y="8772"/>
                </a:lnTo>
                <a:lnTo>
                  <a:pt x="22223" y="8763"/>
                </a:lnTo>
                <a:lnTo>
                  <a:pt x="22223" y="8772"/>
                </a:lnTo>
                <a:lnTo>
                  <a:pt x="22231" y="8781"/>
                </a:lnTo>
                <a:lnTo>
                  <a:pt x="22231" y="8789"/>
                </a:lnTo>
                <a:lnTo>
                  <a:pt x="22223" y="8789"/>
                </a:lnTo>
                <a:lnTo>
                  <a:pt x="22223" y="8798"/>
                </a:lnTo>
                <a:lnTo>
                  <a:pt x="22231" y="8807"/>
                </a:lnTo>
                <a:lnTo>
                  <a:pt x="22240" y="8816"/>
                </a:lnTo>
                <a:lnTo>
                  <a:pt x="22258" y="8816"/>
                </a:lnTo>
                <a:lnTo>
                  <a:pt x="22258" y="8807"/>
                </a:lnTo>
                <a:close/>
                <a:moveTo>
                  <a:pt x="22408" y="9169"/>
                </a:moveTo>
                <a:lnTo>
                  <a:pt x="22399" y="9178"/>
                </a:lnTo>
                <a:lnTo>
                  <a:pt x="22399" y="9187"/>
                </a:lnTo>
                <a:lnTo>
                  <a:pt x="22390" y="9187"/>
                </a:lnTo>
                <a:lnTo>
                  <a:pt x="22399" y="9187"/>
                </a:lnTo>
                <a:lnTo>
                  <a:pt x="22408" y="9169"/>
                </a:lnTo>
                <a:lnTo>
                  <a:pt x="22408" y="9160"/>
                </a:lnTo>
                <a:close/>
                <a:moveTo>
                  <a:pt x="22267" y="8816"/>
                </a:moveTo>
                <a:lnTo>
                  <a:pt x="22267" y="8825"/>
                </a:lnTo>
                <a:lnTo>
                  <a:pt x="22275" y="8816"/>
                </a:lnTo>
                <a:close/>
                <a:moveTo>
                  <a:pt x="22364" y="9204"/>
                </a:moveTo>
                <a:lnTo>
                  <a:pt x="22381" y="9204"/>
                </a:lnTo>
                <a:lnTo>
                  <a:pt x="22390" y="9195"/>
                </a:lnTo>
                <a:lnTo>
                  <a:pt x="22373" y="9204"/>
                </a:lnTo>
                <a:close/>
                <a:moveTo>
                  <a:pt x="22099" y="9178"/>
                </a:moveTo>
                <a:lnTo>
                  <a:pt x="22108" y="9178"/>
                </a:lnTo>
                <a:lnTo>
                  <a:pt x="22108" y="9169"/>
                </a:lnTo>
                <a:lnTo>
                  <a:pt x="22108" y="9160"/>
                </a:lnTo>
                <a:lnTo>
                  <a:pt x="22099" y="9160"/>
                </a:lnTo>
                <a:lnTo>
                  <a:pt x="22099" y="9169"/>
                </a:lnTo>
                <a:close/>
                <a:moveTo>
                  <a:pt x="22037" y="8878"/>
                </a:moveTo>
                <a:lnTo>
                  <a:pt x="22037" y="8869"/>
                </a:lnTo>
                <a:lnTo>
                  <a:pt x="22028" y="8878"/>
                </a:lnTo>
                <a:lnTo>
                  <a:pt x="22020" y="8878"/>
                </a:lnTo>
                <a:lnTo>
                  <a:pt x="22020" y="8886"/>
                </a:lnTo>
                <a:lnTo>
                  <a:pt x="22011" y="8895"/>
                </a:lnTo>
                <a:lnTo>
                  <a:pt x="22002" y="8895"/>
                </a:lnTo>
                <a:lnTo>
                  <a:pt x="22002" y="8913"/>
                </a:lnTo>
                <a:lnTo>
                  <a:pt x="21993" y="8913"/>
                </a:lnTo>
                <a:lnTo>
                  <a:pt x="21993" y="8922"/>
                </a:lnTo>
                <a:lnTo>
                  <a:pt x="21993" y="8931"/>
                </a:lnTo>
                <a:lnTo>
                  <a:pt x="21993" y="8939"/>
                </a:lnTo>
                <a:lnTo>
                  <a:pt x="22002" y="8939"/>
                </a:lnTo>
                <a:lnTo>
                  <a:pt x="22011" y="8939"/>
                </a:lnTo>
                <a:lnTo>
                  <a:pt x="22011" y="8931"/>
                </a:lnTo>
                <a:lnTo>
                  <a:pt x="22020" y="8922"/>
                </a:lnTo>
                <a:lnTo>
                  <a:pt x="22020" y="8913"/>
                </a:lnTo>
                <a:lnTo>
                  <a:pt x="22028" y="8913"/>
                </a:lnTo>
                <a:lnTo>
                  <a:pt x="22037" y="8895"/>
                </a:lnTo>
                <a:lnTo>
                  <a:pt x="22037" y="8886"/>
                </a:lnTo>
                <a:close/>
                <a:moveTo>
                  <a:pt x="21914" y="8595"/>
                </a:moveTo>
                <a:lnTo>
                  <a:pt x="21914" y="8604"/>
                </a:lnTo>
                <a:lnTo>
                  <a:pt x="21931" y="8613"/>
                </a:lnTo>
                <a:lnTo>
                  <a:pt x="21940" y="8613"/>
                </a:lnTo>
                <a:lnTo>
                  <a:pt x="21958" y="8622"/>
                </a:lnTo>
                <a:lnTo>
                  <a:pt x="21976" y="8630"/>
                </a:lnTo>
                <a:lnTo>
                  <a:pt x="21976" y="8613"/>
                </a:lnTo>
                <a:lnTo>
                  <a:pt x="21967" y="8604"/>
                </a:lnTo>
                <a:lnTo>
                  <a:pt x="21967" y="8595"/>
                </a:lnTo>
                <a:lnTo>
                  <a:pt x="21958" y="8595"/>
                </a:lnTo>
                <a:lnTo>
                  <a:pt x="21958" y="8586"/>
                </a:lnTo>
                <a:lnTo>
                  <a:pt x="21958" y="8578"/>
                </a:lnTo>
                <a:lnTo>
                  <a:pt x="21940" y="8569"/>
                </a:lnTo>
                <a:lnTo>
                  <a:pt x="21931" y="8569"/>
                </a:lnTo>
                <a:lnTo>
                  <a:pt x="21923" y="8569"/>
                </a:lnTo>
                <a:lnTo>
                  <a:pt x="21914" y="8569"/>
                </a:lnTo>
                <a:lnTo>
                  <a:pt x="21896" y="8560"/>
                </a:lnTo>
                <a:lnTo>
                  <a:pt x="21887" y="8560"/>
                </a:lnTo>
                <a:lnTo>
                  <a:pt x="21878" y="8551"/>
                </a:lnTo>
                <a:lnTo>
                  <a:pt x="21870" y="8551"/>
                </a:lnTo>
                <a:lnTo>
                  <a:pt x="21870" y="8560"/>
                </a:lnTo>
                <a:lnTo>
                  <a:pt x="21861" y="8560"/>
                </a:lnTo>
                <a:lnTo>
                  <a:pt x="21852" y="8569"/>
                </a:lnTo>
                <a:lnTo>
                  <a:pt x="21843" y="8560"/>
                </a:lnTo>
                <a:lnTo>
                  <a:pt x="21834" y="8560"/>
                </a:lnTo>
                <a:lnTo>
                  <a:pt x="21826" y="8560"/>
                </a:lnTo>
                <a:lnTo>
                  <a:pt x="21808" y="8560"/>
                </a:lnTo>
                <a:lnTo>
                  <a:pt x="21781" y="8560"/>
                </a:lnTo>
                <a:lnTo>
                  <a:pt x="21773" y="8569"/>
                </a:lnTo>
                <a:lnTo>
                  <a:pt x="21755" y="8586"/>
                </a:lnTo>
                <a:lnTo>
                  <a:pt x="21755" y="8595"/>
                </a:lnTo>
                <a:lnTo>
                  <a:pt x="21764" y="8595"/>
                </a:lnTo>
                <a:lnTo>
                  <a:pt x="21755" y="8604"/>
                </a:lnTo>
                <a:lnTo>
                  <a:pt x="21764" y="8604"/>
                </a:lnTo>
                <a:lnTo>
                  <a:pt x="21773" y="8595"/>
                </a:lnTo>
                <a:lnTo>
                  <a:pt x="21773" y="8586"/>
                </a:lnTo>
                <a:lnTo>
                  <a:pt x="21773" y="8578"/>
                </a:lnTo>
                <a:lnTo>
                  <a:pt x="21781" y="8586"/>
                </a:lnTo>
                <a:lnTo>
                  <a:pt x="21790" y="8586"/>
                </a:lnTo>
                <a:lnTo>
                  <a:pt x="21799" y="8604"/>
                </a:lnTo>
                <a:lnTo>
                  <a:pt x="21808" y="8604"/>
                </a:lnTo>
                <a:lnTo>
                  <a:pt x="21817" y="8604"/>
                </a:lnTo>
                <a:lnTo>
                  <a:pt x="21817" y="8595"/>
                </a:lnTo>
                <a:lnTo>
                  <a:pt x="21826" y="8595"/>
                </a:lnTo>
                <a:lnTo>
                  <a:pt x="21826" y="8586"/>
                </a:lnTo>
                <a:lnTo>
                  <a:pt x="21834" y="8586"/>
                </a:lnTo>
                <a:lnTo>
                  <a:pt x="21834" y="8595"/>
                </a:lnTo>
                <a:lnTo>
                  <a:pt x="21843" y="8595"/>
                </a:lnTo>
                <a:lnTo>
                  <a:pt x="21852" y="8595"/>
                </a:lnTo>
                <a:lnTo>
                  <a:pt x="21861" y="8604"/>
                </a:lnTo>
                <a:lnTo>
                  <a:pt x="21870" y="8604"/>
                </a:lnTo>
                <a:lnTo>
                  <a:pt x="21878" y="8604"/>
                </a:lnTo>
                <a:lnTo>
                  <a:pt x="21878" y="8595"/>
                </a:lnTo>
                <a:lnTo>
                  <a:pt x="21887" y="8595"/>
                </a:lnTo>
                <a:lnTo>
                  <a:pt x="21905" y="8595"/>
                </a:lnTo>
                <a:close/>
                <a:moveTo>
                  <a:pt x="21887" y="8922"/>
                </a:moveTo>
                <a:lnTo>
                  <a:pt x="21887" y="8931"/>
                </a:lnTo>
                <a:lnTo>
                  <a:pt x="21896" y="8939"/>
                </a:lnTo>
                <a:lnTo>
                  <a:pt x="21905" y="8931"/>
                </a:lnTo>
                <a:lnTo>
                  <a:pt x="21896" y="8922"/>
                </a:lnTo>
                <a:close/>
                <a:moveTo>
                  <a:pt x="20864" y="8966"/>
                </a:moveTo>
                <a:lnTo>
                  <a:pt x="20855" y="8948"/>
                </a:lnTo>
                <a:lnTo>
                  <a:pt x="20846" y="8948"/>
                </a:lnTo>
                <a:lnTo>
                  <a:pt x="20837" y="8948"/>
                </a:lnTo>
                <a:lnTo>
                  <a:pt x="20829" y="8939"/>
                </a:lnTo>
                <a:lnTo>
                  <a:pt x="20820" y="8939"/>
                </a:lnTo>
                <a:lnTo>
                  <a:pt x="20811" y="8948"/>
                </a:lnTo>
                <a:lnTo>
                  <a:pt x="20802" y="8948"/>
                </a:lnTo>
                <a:lnTo>
                  <a:pt x="20785" y="8948"/>
                </a:lnTo>
                <a:lnTo>
                  <a:pt x="20776" y="8948"/>
                </a:lnTo>
                <a:lnTo>
                  <a:pt x="20767" y="8948"/>
                </a:lnTo>
                <a:lnTo>
                  <a:pt x="20776" y="8948"/>
                </a:lnTo>
                <a:lnTo>
                  <a:pt x="20776" y="8957"/>
                </a:lnTo>
                <a:lnTo>
                  <a:pt x="20776" y="8966"/>
                </a:lnTo>
                <a:lnTo>
                  <a:pt x="20785" y="8966"/>
                </a:lnTo>
                <a:lnTo>
                  <a:pt x="20793" y="8966"/>
                </a:lnTo>
                <a:lnTo>
                  <a:pt x="20802" y="8966"/>
                </a:lnTo>
                <a:lnTo>
                  <a:pt x="20811" y="8975"/>
                </a:lnTo>
                <a:lnTo>
                  <a:pt x="20820" y="8984"/>
                </a:lnTo>
                <a:lnTo>
                  <a:pt x="20820" y="8992"/>
                </a:lnTo>
                <a:lnTo>
                  <a:pt x="20820" y="9001"/>
                </a:lnTo>
                <a:lnTo>
                  <a:pt x="20829" y="9001"/>
                </a:lnTo>
                <a:lnTo>
                  <a:pt x="20829" y="8992"/>
                </a:lnTo>
                <a:lnTo>
                  <a:pt x="20829" y="8984"/>
                </a:lnTo>
                <a:lnTo>
                  <a:pt x="20837" y="8984"/>
                </a:lnTo>
                <a:lnTo>
                  <a:pt x="20855" y="8975"/>
                </a:lnTo>
                <a:lnTo>
                  <a:pt x="20855" y="8966"/>
                </a:lnTo>
                <a:close/>
                <a:moveTo>
                  <a:pt x="22108" y="8781"/>
                </a:moveTo>
                <a:lnTo>
                  <a:pt x="22117" y="8789"/>
                </a:lnTo>
                <a:lnTo>
                  <a:pt x="22117" y="8781"/>
                </a:lnTo>
                <a:lnTo>
                  <a:pt x="22117" y="8772"/>
                </a:lnTo>
                <a:lnTo>
                  <a:pt x="22117" y="8763"/>
                </a:lnTo>
                <a:lnTo>
                  <a:pt x="22108" y="8763"/>
                </a:lnTo>
                <a:lnTo>
                  <a:pt x="22108" y="8772"/>
                </a:lnTo>
                <a:close/>
                <a:moveTo>
                  <a:pt x="21817" y="8869"/>
                </a:moveTo>
                <a:lnTo>
                  <a:pt x="21808" y="8869"/>
                </a:lnTo>
                <a:lnTo>
                  <a:pt x="21808" y="8878"/>
                </a:lnTo>
                <a:lnTo>
                  <a:pt x="21817" y="8878"/>
                </a:lnTo>
                <a:close/>
                <a:moveTo>
                  <a:pt x="22046" y="8869"/>
                </a:moveTo>
                <a:lnTo>
                  <a:pt x="22046" y="8878"/>
                </a:lnTo>
                <a:lnTo>
                  <a:pt x="22055" y="8878"/>
                </a:lnTo>
                <a:lnTo>
                  <a:pt x="22055" y="8869"/>
                </a:lnTo>
                <a:close/>
                <a:moveTo>
                  <a:pt x="21358" y="6107"/>
                </a:moveTo>
                <a:lnTo>
                  <a:pt x="21358" y="6099"/>
                </a:lnTo>
                <a:lnTo>
                  <a:pt x="21349" y="6099"/>
                </a:lnTo>
                <a:lnTo>
                  <a:pt x="21349" y="6107"/>
                </a:lnTo>
                <a:close/>
                <a:moveTo>
                  <a:pt x="20546" y="8145"/>
                </a:moveTo>
                <a:lnTo>
                  <a:pt x="20537" y="8145"/>
                </a:lnTo>
                <a:lnTo>
                  <a:pt x="20537" y="8154"/>
                </a:lnTo>
                <a:lnTo>
                  <a:pt x="20537" y="8172"/>
                </a:lnTo>
                <a:lnTo>
                  <a:pt x="20546" y="8172"/>
                </a:lnTo>
                <a:lnTo>
                  <a:pt x="20546" y="8163"/>
                </a:lnTo>
                <a:lnTo>
                  <a:pt x="20546" y="8154"/>
                </a:lnTo>
                <a:close/>
                <a:moveTo>
                  <a:pt x="20476" y="6786"/>
                </a:moveTo>
                <a:lnTo>
                  <a:pt x="20467" y="6786"/>
                </a:lnTo>
                <a:lnTo>
                  <a:pt x="20458" y="6795"/>
                </a:lnTo>
                <a:lnTo>
                  <a:pt x="20467" y="6795"/>
                </a:lnTo>
                <a:lnTo>
                  <a:pt x="20476" y="6795"/>
                </a:lnTo>
                <a:lnTo>
                  <a:pt x="20485" y="6795"/>
                </a:lnTo>
                <a:lnTo>
                  <a:pt x="20485" y="6786"/>
                </a:lnTo>
                <a:close/>
                <a:moveTo>
                  <a:pt x="20635" y="6742"/>
                </a:moveTo>
                <a:lnTo>
                  <a:pt x="20626" y="6751"/>
                </a:lnTo>
                <a:close/>
                <a:moveTo>
                  <a:pt x="20740" y="6698"/>
                </a:moveTo>
                <a:lnTo>
                  <a:pt x="20740" y="6689"/>
                </a:lnTo>
                <a:lnTo>
                  <a:pt x="20732" y="6698"/>
                </a:lnTo>
                <a:lnTo>
                  <a:pt x="20723" y="6698"/>
                </a:lnTo>
                <a:lnTo>
                  <a:pt x="20732" y="6698"/>
                </a:lnTo>
                <a:close/>
                <a:moveTo>
                  <a:pt x="20643" y="6751"/>
                </a:moveTo>
                <a:lnTo>
                  <a:pt x="20652" y="6751"/>
                </a:lnTo>
                <a:lnTo>
                  <a:pt x="20652" y="6742"/>
                </a:lnTo>
                <a:lnTo>
                  <a:pt x="20652" y="6733"/>
                </a:lnTo>
                <a:lnTo>
                  <a:pt x="20643" y="6733"/>
                </a:lnTo>
                <a:lnTo>
                  <a:pt x="20643" y="6742"/>
                </a:lnTo>
                <a:close/>
                <a:moveTo>
                  <a:pt x="20308" y="8074"/>
                </a:moveTo>
                <a:lnTo>
                  <a:pt x="20299" y="8083"/>
                </a:lnTo>
                <a:lnTo>
                  <a:pt x="20308" y="8083"/>
                </a:lnTo>
                <a:lnTo>
                  <a:pt x="20317" y="8083"/>
                </a:lnTo>
                <a:lnTo>
                  <a:pt x="20326" y="8074"/>
                </a:lnTo>
                <a:lnTo>
                  <a:pt x="20326" y="8066"/>
                </a:lnTo>
                <a:lnTo>
                  <a:pt x="20326" y="8057"/>
                </a:lnTo>
                <a:lnTo>
                  <a:pt x="20317" y="8048"/>
                </a:lnTo>
                <a:lnTo>
                  <a:pt x="20317" y="8039"/>
                </a:lnTo>
                <a:lnTo>
                  <a:pt x="20308" y="8048"/>
                </a:lnTo>
                <a:lnTo>
                  <a:pt x="20299" y="8057"/>
                </a:lnTo>
                <a:lnTo>
                  <a:pt x="20299" y="8066"/>
                </a:lnTo>
                <a:lnTo>
                  <a:pt x="20317" y="8074"/>
                </a:lnTo>
                <a:close/>
                <a:moveTo>
                  <a:pt x="20370" y="8260"/>
                </a:moveTo>
                <a:lnTo>
                  <a:pt x="20370" y="8269"/>
                </a:lnTo>
                <a:lnTo>
                  <a:pt x="20361" y="8286"/>
                </a:lnTo>
                <a:lnTo>
                  <a:pt x="20361" y="8295"/>
                </a:lnTo>
                <a:lnTo>
                  <a:pt x="20361" y="8313"/>
                </a:lnTo>
                <a:lnTo>
                  <a:pt x="20361" y="8322"/>
                </a:lnTo>
                <a:lnTo>
                  <a:pt x="20379" y="8330"/>
                </a:lnTo>
                <a:lnTo>
                  <a:pt x="20379" y="8339"/>
                </a:lnTo>
                <a:lnTo>
                  <a:pt x="20387" y="8348"/>
                </a:lnTo>
                <a:lnTo>
                  <a:pt x="20379" y="8366"/>
                </a:lnTo>
                <a:lnTo>
                  <a:pt x="20379" y="8375"/>
                </a:lnTo>
                <a:lnTo>
                  <a:pt x="20379" y="8383"/>
                </a:lnTo>
                <a:lnTo>
                  <a:pt x="20387" y="8392"/>
                </a:lnTo>
                <a:lnTo>
                  <a:pt x="20396" y="8401"/>
                </a:lnTo>
                <a:lnTo>
                  <a:pt x="20387" y="8401"/>
                </a:lnTo>
                <a:lnTo>
                  <a:pt x="20387" y="8410"/>
                </a:lnTo>
                <a:lnTo>
                  <a:pt x="20396" y="8419"/>
                </a:lnTo>
                <a:lnTo>
                  <a:pt x="20405" y="8419"/>
                </a:lnTo>
                <a:lnTo>
                  <a:pt x="20423" y="8419"/>
                </a:lnTo>
                <a:lnTo>
                  <a:pt x="20432" y="8427"/>
                </a:lnTo>
                <a:lnTo>
                  <a:pt x="20440" y="8436"/>
                </a:lnTo>
                <a:lnTo>
                  <a:pt x="20440" y="8445"/>
                </a:lnTo>
                <a:lnTo>
                  <a:pt x="20440" y="8454"/>
                </a:lnTo>
                <a:lnTo>
                  <a:pt x="20449" y="8463"/>
                </a:lnTo>
                <a:lnTo>
                  <a:pt x="20440" y="8472"/>
                </a:lnTo>
                <a:lnTo>
                  <a:pt x="20440" y="8480"/>
                </a:lnTo>
                <a:lnTo>
                  <a:pt x="20440" y="8489"/>
                </a:lnTo>
                <a:lnTo>
                  <a:pt x="20449" y="8489"/>
                </a:lnTo>
                <a:lnTo>
                  <a:pt x="20449" y="8498"/>
                </a:lnTo>
                <a:lnTo>
                  <a:pt x="20449" y="8516"/>
                </a:lnTo>
                <a:lnTo>
                  <a:pt x="20458" y="8551"/>
                </a:lnTo>
                <a:lnTo>
                  <a:pt x="20458" y="8569"/>
                </a:lnTo>
                <a:lnTo>
                  <a:pt x="20467" y="8569"/>
                </a:lnTo>
                <a:lnTo>
                  <a:pt x="20485" y="8560"/>
                </a:lnTo>
                <a:lnTo>
                  <a:pt x="20493" y="8569"/>
                </a:lnTo>
                <a:lnTo>
                  <a:pt x="20502" y="8569"/>
                </a:lnTo>
                <a:lnTo>
                  <a:pt x="20511" y="8560"/>
                </a:lnTo>
                <a:lnTo>
                  <a:pt x="20502" y="8569"/>
                </a:lnTo>
                <a:lnTo>
                  <a:pt x="20511" y="8578"/>
                </a:lnTo>
                <a:lnTo>
                  <a:pt x="20520" y="8578"/>
                </a:lnTo>
                <a:lnTo>
                  <a:pt x="20537" y="8569"/>
                </a:lnTo>
                <a:lnTo>
                  <a:pt x="20546" y="8569"/>
                </a:lnTo>
                <a:lnTo>
                  <a:pt x="20555" y="8569"/>
                </a:lnTo>
                <a:lnTo>
                  <a:pt x="20564" y="8569"/>
                </a:lnTo>
                <a:lnTo>
                  <a:pt x="20564" y="8560"/>
                </a:lnTo>
                <a:lnTo>
                  <a:pt x="20573" y="8569"/>
                </a:lnTo>
                <a:lnTo>
                  <a:pt x="20573" y="8578"/>
                </a:lnTo>
                <a:lnTo>
                  <a:pt x="20582" y="8595"/>
                </a:lnTo>
                <a:lnTo>
                  <a:pt x="20582" y="8604"/>
                </a:lnTo>
                <a:lnTo>
                  <a:pt x="20573" y="8613"/>
                </a:lnTo>
                <a:lnTo>
                  <a:pt x="20582" y="8613"/>
                </a:lnTo>
                <a:lnTo>
                  <a:pt x="20590" y="8613"/>
                </a:lnTo>
                <a:lnTo>
                  <a:pt x="20599" y="8595"/>
                </a:lnTo>
                <a:lnTo>
                  <a:pt x="20608" y="8595"/>
                </a:lnTo>
                <a:lnTo>
                  <a:pt x="20626" y="8595"/>
                </a:lnTo>
                <a:lnTo>
                  <a:pt x="20635" y="8604"/>
                </a:lnTo>
                <a:lnTo>
                  <a:pt x="20643" y="8595"/>
                </a:lnTo>
                <a:lnTo>
                  <a:pt x="20661" y="8586"/>
                </a:lnTo>
                <a:lnTo>
                  <a:pt x="20670" y="8569"/>
                </a:lnTo>
                <a:lnTo>
                  <a:pt x="20687" y="8586"/>
                </a:lnTo>
                <a:lnTo>
                  <a:pt x="20696" y="8586"/>
                </a:lnTo>
                <a:lnTo>
                  <a:pt x="20705" y="8586"/>
                </a:lnTo>
                <a:lnTo>
                  <a:pt x="20714" y="8586"/>
                </a:lnTo>
                <a:lnTo>
                  <a:pt x="20714" y="8595"/>
                </a:lnTo>
                <a:lnTo>
                  <a:pt x="20714" y="8604"/>
                </a:lnTo>
                <a:lnTo>
                  <a:pt x="20723" y="8604"/>
                </a:lnTo>
                <a:lnTo>
                  <a:pt x="20732" y="8595"/>
                </a:lnTo>
                <a:lnTo>
                  <a:pt x="20740" y="8595"/>
                </a:lnTo>
                <a:lnTo>
                  <a:pt x="20749" y="8595"/>
                </a:lnTo>
                <a:lnTo>
                  <a:pt x="20758" y="8595"/>
                </a:lnTo>
                <a:lnTo>
                  <a:pt x="20758" y="8586"/>
                </a:lnTo>
                <a:lnTo>
                  <a:pt x="20758" y="8595"/>
                </a:lnTo>
                <a:lnTo>
                  <a:pt x="20758" y="8604"/>
                </a:lnTo>
                <a:lnTo>
                  <a:pt x="20767" y="8604"/>
                </a:lnTo>
                <a:lnTo>
                  <a:pt x="20776" y="8595"/>
                </a:lnTo>
                <a:lnTo>
                  <a:pt x="20776" y="8604"/>
                </a:lnTo>
                <a:lnTo>
                  <a:pt x="20785" y="8622"/>
                </a:lnTo>
                <a:lnTo>
                  <a:pt x="20785" y="8648"/>
                </a:lnTo>
                <a:lnTo>
                  <a:pt x="20785" y="8657"/>
                </a:lnTo>
                <a:lnTo>
                  <a:pt x="20829" y="8639"/>
                </a:lnTo>
                <a:lnTo>
                  <a:pt x="20882" y="8613"/>
                </a:lnTo>
                <a:lnTo>
                  <a:pt x="20882" y="8604"/>
                </a:lnTo>
                <a:lnTo>
                  <a:pt x="20890" y="8595"/>
                </a:lnTo>
                <a:lnTo>
                  <a:pt x="20899" y="8586"/>
                </a:lnTo>
                <a:lnTo>
                  <a:pt x="20899" y="8578"/>
                </a:lnTo>
                <a:lnTo>
                  <a:pt x="20899" y="8569"/>
                </a:lnTo>
                <a:lnTo>
                  <a:pt x="20908" y="8569"/>
                </a:lnTo>
                <a:lnTo>
                  <a:pt x="20908" y="8560"/>
                </a:lnTo>
                <a:lnTo>
                  <a:pt x="20908" y="8551"/>
                </a:lnTo>
                <a:lnTo>
                  <a:pt x="20908" y="8542"/>
                </a:lnTo>
                <a:lnTo>
                  <a:pt x="20908" y="8533"/>
                </a:lnTo>
                <a:lnTo>
                  <a:pt x="20917" y="8533"/>
                </a:lnTo>
                <a:lnTo>
                  <a:pt x="20926" y="8533"/>
                </a:lnTo>
                <a:lnTo>
                  <a:pt x="20926" y="8525"/>
                </a:lnTo>
                <a:lnTo>
                  <a:pt x="20926" y="8516"/>
                </a:lnTo>
                <a:lnTo>
                  <a:pt x="20917" y="8507"/>
                </a:lnTo>
                <a:lnTo>
                  <a:pt x="20908" y="8507"/>
                </a:lnTo>
                <a:lnTo>
                  <a:pt x="20917" y="8498"/>
                </a:lnTo>
                <a:lnTo>
                  <a:pt x="20917" y="8489"/>
                </a:lnTo>
                <a:lnTo>
                  <a:pt x="20917" y="8480"/>
                </a:lnTo>
                <a:lnTo>
                  <a:pt x="20908" y="8480"/>
                </a:lnTo>
                <a:lnTo>
                  <a:pt x="20917" y="8472"/>
                </a:lnTo>
                <a:lnTo>
                  <a:pt x="20926" y="8472"/>
                </a:lnTo>
                <a:lnTo>
                  <a:pt x="20926" y="8463"/>
                </a:lnTo>
                <a:lnTo>
                  <a:pt x="20926" y="8454"/>
                </a:lnTo>
                <a:lnTo>
                  <a:pt x="20934" y="8454"/>
                </a:lnTo>
                <a:lnTo>
                  <a:pt x="20943" y="8445"/>
                </a:lnTo>
                <a:lnTo>
                  <a:pt x="20943" y="8436"/>
                </a:lnTo>
                <a:lnTo>
                  <a:pt x="20934" y="8436"/>
                </a:lnTo>
                <a:lnTo>
                  <a:pt x="20934" y="8427"/>
                </a:lnTo>
                <a:lnTo>
                  <a:pt x="20943" y="8436"/>
                </a:lnTo>
                <a:lnTo>
                  <a:pt x="20952" y="8436"/>
                </a:lnTo>
                <a:lnTo>
                  <a:pt x="20961" y="8436"/>
                </a:lnTo>
                <a:lnTo>
                  <a:pt x="20970" y="8427"/>
                </a:lnTo>
                <a:lnTo>
                  <a:pt x="20979" y="8419"/>
                </a:lnTo>
                <a:lnTo>
                  <a:pt x="20987" y="8419"/>
                </a:lnTo>
                <a:lnTo>
                  <a:pt x="20996" y="8410"/>
                </a:lnTo>
                <a:lnTo>
                  <a:pt x="20996" y="8401"/>
                </a:lnTo>
                <a:lnTo>
                  <a:pt x="20996" y="8392"/>
                </a:lnTo>
                <a:lnTo>
                  <a:pt x="20987" y="8375"/>
                </a:lnTo>
                <a:lnTo>
                  <a:pt x="20987" y="8366"/>
                </a:lnTo>
                <a:lnTo>
                  <a:pt x="20996" y="8330"/>
                </a:lnTo>
                <a:lnTo>
                  <a:pt x="21014" y="8295"/>
                </a:lnTo>
                <a:lnTo>
                  <a:pt x="21023" y="8295"/>
                </a:lnTo>
                <a:lnTo>
                  <a:pt x="21023" y="8286"/>
                </a:lnTo>
                <a:lnTo>
                  <a:pt x="21032" y="8286"/>
                </a:lnTo>
                <a:lnTo>
                  <a:pt x="21032" y="8277"/>
                </a:lnTo>
                <a:lnTo>
                  <a:pt x="21023" y="8269"/>
                </a:lnTo>
                <a:lnTo>
                  <a:pt x="21032" y="8277"/>
                </a:lnTo>
                <a:lnTo>
                  <a:pt x="21040" y="8286"/>
                </a:lnTo>
                <a:lnTo>
                  <a:pt x="21049" y="8286"/>
                </a:lnTo>
                <a:lnTo>
                  <a:pt x="21058" y="8286"/>
                </a:lnTo>
                <a:lnTo>
                  <a:pt x="21067" y="8295"/>
                </a:lnTo>
                <a:lnTo>
                  <a:pt x="21084" y="8286"/>
                </a:lnTo>
                <a:lnTo>
                  <a:pt x="21093" y="8286"/>
                </a:lnTo>
                <a:lnTo>
                  <a:pt x="21102" y="8277"/>
                </a:lnTo>
                <a:lnTo>
                  <a:pt x="21093" y="8269"/>
                </a:lnTo>
                <a:lnTo>
                  <a:pt x="21076" y="8251"/>
                </a:lnTo>
                <a:lnTo>
                  <a:pt x="21067" y="8251"/>
                </a:lnTo>
                <a:lnTo>
                  <a:pt x="21040" y="8233"/>
                </a:lnTo>
                <a:lnTo>
                  <a:pt x="21040" y="8225"/>
                </a:lnTo>
                <a:lnTo>
                  <a:pt x="21023" y="8216"/>
                </a:lnTo>
                <a:lnTo>
                  <a:pt x="21023" y="8207"/>
                </a:lnTo>
                <a:lnTo>
                  <a:pt x="21014" y="8207"/>
                </a:lnTo>
                <a:lnTo>
                  <a:pt x="21023" y="8198"/>
                </a:lnTo>
                <a:lnTo>
                  <a:pt x="21032" y="8189"/>
                </a:lnTo>
                <a:lnTo>
                  <a:pt x="21032" y="8180"/>
                </a:lnTo>
                <a:lnTo>
                  <a:pt x="21023" y="8163"/>
                </a:lnTo>
                <a:lnTo>
                  <a:pt x="21014" y="8154"/>
                </a:lnTo>
                <a:lnTo>
                  <a:pt x="21014" y="8145"/>
                </a:lnTo>
                <a:lnTo>
                  <a:pt x="21005" y="8145"/>
                </a:lnTo>
                <a:lnTo>
                  <a:pt x="21005" y="8136"/>
                </a:lnTo>
                <a:lnTo>
                  <a:pt x="20996" y="8136"/>
                </a:lnTo>
                <a:lnTo>
                  <a:pt x="21005" y="8136"/>
                </a:lnTo>
                <a:lnTo>
                  <a:pt x="21005" y="8127"/>
                </a:lnTo>
                <a:lnTo>
                  <a:pt x="20996" y="8127"/>
                </a:lnTo>
                <a:lnTo>
                  <a:pt x="20987" y="8119"/>
                </a:lnTo>
                <a:lnTo>
                  <a:pt x="20979" y="8110"/>
                </a:lnTo>
                <a:lnTo>
                  <a:pt x="20987" y="8101"/>
                </a:lnTo>
                <a:lnTo>
                  <a:pt x="20979" y="8101"/>
                </a:lnTo>
                <a:lnTo>
                  <a:pt x="20970" y="8092"/>
                </a:lnTo>
                <a:lnTo>
                  <a:pt x="20970" y="8083"/>
                </a:lnTo>
                <a:lnTo>
                  <a:pt x="20961" y="8083"/>
                </a:lnTo>
                <a:lnTo>
                  <a:pt x="20970" y="8083"/>
                </a:lnTo>
                <a:lnTo>
                  <a:pt x="20979" y="8083"/>
                </a:lnTo>
                <a:lnTo>
                  <a:pt x="20987" y="8083"/>
                </a:lnTo>
                <a:lnTo>
                  <a:pt x="20996" y="8083"/>
                </a:lnTo>
                <a:lnTo>
                  <a:pt x="20996" y="8074"/>
                </a:lnTo>
                <a:lnTo>
                  <a:pt x="20996" y="8083"/>
                </a:lnTo>
                <a:lnTo>
                  <a:pt x="21005" y="8083"/>
                </a:lnTo>
                <a:lnTo>
                  <a:pt x="21014" y="8083"/>
                </a:lnTo>
                <a:lnTo>
                  <a:pt x="21014" y="8074"/>
                </a:lnTo>
                <a:lnTo>
                  <a:pt x="21005" y="8066"/>
                </a:lnTo>
                <a:lnTo>
                  <a:pt x="20996" y="8066"/>
                </a:lnTo>
                <a:lnTo>
                  <a:pt x="20996" y="8057"/>
                </a:lnTo>
                <a:lnTo>
                  <a:pt x="20987" y="8057"/>
                </a:lnTo>
                <a:lnTo>
                  <a:pt x="20996" y="8048"/>
                </a:lnTo>
                <a:lnTo>
                  <a:pt x="21005" y="8048"/>
                </a:lnTo>
                <a:lnTo>
                  <a:pt x="21005" y="8039"/>
                </a:lnTo>
                <a:lnTo>
                  <a:pt x="21005" y="8030"/>
                </a:lnTo>
                <a:lnTo>
                  <a:pt x="21014" y="8030"/>
                </a:lnTo>
                <a:lnTo>
                  <a:pt x="21023" y="8039"/>
                </a:lnTo>
                <a:lnTo>
                  <a:pt x="21032" y="8039"/>
                </a:lnTo>
                <a:lnTo>
                  <a:pt x="21040" y="8039"/>
                </a:lnTo>
                <a:lnTo>
                  <a:pt x="21049" y="8039"/>
                </a:lnTo>
                <a:lnTo>
                  <a:pt x="21058" y="8030"/>
                </a:lnTo>
                <a:lnTo>
                  <a:pt x="21067" y="8030"/>
                </a:lnTo>
                <a:lnTo>
                  <a:pt x="21076" y="8030"/>
                </a:lnTo>
                <a:lnTo>
                  <a:pt x="21076" y="8022"/>
                </a:lnTo>
                <a:lnTo>
                  <a:pt x="21058" y="8013"/>
                </a:lnTo>
                <a:lnTo>
                  <a:pt x="21040" y="7995"/>
                </a:lnTo>
                <a:lnTo>
                  <a:pt x="21049" y="7986"/>
                </a:lnTo>
                <a:lnTo>
                  <a:pt x="21058" y="7986"/>
                </a:lnTo>
                <a:lnTo>
                  <a:pt x="21076" y="7986"/>
                </a:lnTo>
                <a:lnTo>
                  <a:pt x="21084" y="7986"/>
                </a:lnTo>
                <a:lnTo>
                  <a:pt x="21102" y="7986"/>
                </a:lnTo>
                <a:lnTo>
                  <a:pt x="21111" y="7977"/>
                </a:lnTo>
                <a:lnTo>
                  <a:pt x="21120" y="7977"/>
                </a:lnTo>
                <a:lnTo>
                  <a:pt x="21120" y="7969"/>
                </a:lnTo>
                <a:lnTo>
                  <a:pt x="21120" y="7960"/>
                </a:lnTo>
                <a:lnTo>
                  <a:pt x="21120" y="7951"/>
                </a:lnTo>
                <a:lnTo>
                  <a:pt x="21111" y="7951"/>
                </a:lnTo>
                <a:lnTo>
                  <a:pt x="21102" y="7951"/>
                </a:lnTo>
                <a:lnTo>
                  <a:pt x="21084" y="7942"/>
                </a:lnTo>
                <a:lnTo>
                  <a:pt x="21076" y="7942"/>
                </a:lnTo>
                <a:lnTo>
                  <a:pt x="21076" y="7933"/>
                </a:lnTo>
                <a:lnTo>
                  <a:pt x="21067" y="7933"/>
                </a:lnTo>
                <a:lnTo>
                  <a:pt x="21058" y="7924"/>
                </a:lnTo>
                <a:lnTo>
                  <a:pt x="21049" y="7924"/>
                </a:lnTo>
                <a:lnTo>
                  <a:pt x="21040" y="7933"/>
                </a:lnTo>
                <a:lnTo>
                  <a:pt x="21032" y="7933"/>
                </a:lnTo>
                <a:lnTo>
                  <a:pt x="21023" y="7933"/>
                </a:lnTo>
                <a:lnTo>
                  <a:pt x="21023" y="7924"/>
                </a:lnTo>
                <a:lnTo>
                  <a:pt x="21040" y="7924"/>
                </a:lnTo>
                <a:lnTo>
                  <a:pt x="21032" y="7916"/>
                </a:lnTo>
                <a:lnTo>
                  <a:pt x="21032" y="7907"/>
                </a:lnTo>
                <a:lnTo>
                  <a:pt x="21023" y="7916"/>
                </a:lnTo>
                <a:lnTo>
                  <a:pt x="21014" y="7916"/>
                </a:lnTo>
                <a:lnTo>
                  <a:pt x="20996" y="7924"/>
                </a:lnTo>
                <a:lnTo>
                  <a:pt x="21005" y="7916"/>
                </a:lnTo>
                <a:lnTo>
                  <a:pt x="21005" y="7907"/>
                </a:lnTo>
                <a:lnTo>
                  <a:pt x="21005" y="7898"/>
                </a:lnTo>
                <a:lnTo>
                  <a:pt x="21005" y="7889"/>
                </a:lnTo>
                <a:lnTo>
                  <a:pt x="21005" y="7880"/>
                </a:lnTo>
                <a:lnTo>
                  <a:pt x="21005" y="7871"/>
                </a:lnTo>
                <a:lnTo>
                  <a:pt x="20996" y="7871"/>
                </a:lnTo>
                <a:lnTo>
                  <a:pt x="20987" y="7871"/>
                </a:lnTo>
                <a:lnTo>
                  <a:pt x="20979" y="7863"/>
                </a:lnTo>
                <a:lnTo>
                  <a:pt x="20979" y="7854"/>
                </a:lnTo>
                <a:lnTo>
                  <a:pt x="20979" y="7845"/>
                </a:lnTo>
                <a:lnTo>
                  <a:pt x="20970" y="7845"/>
                </a:lnTo>
                <a:lnTo>
                  <a:pt x="20961" y="7845"/>
                </a:lnTo>
                <a:lnTo>
                  <a:pt x="20961" y="7854"/>
                </a:lnTo>
                <a:lnTo>
                  <a:pt x="20952" y="7863"/>
                </a:lnTo>
                <a:lnTo>
                  <a:pt x="20943" y="7871"/>
                </a:lnTo>
                <a:lnTo>
                  <a:pt x="20943" y="7863"/>
                </a:lnTo>
                <a:lnTo>
                  <a:pt x="20943" y="7854"/>
                </a:lnTo>
                <a:lnTo>
                  <a:pt x="20943" y="7845"/>
                </a:lnTo>
                <a:lnTo>
                  <a:pt x="20943" y="7836"/>
                </a:lnTo>
                <a:lnTo>
                  <a:pt x="20943" y="7845"/>
                </a:lnTo>
                <a:lnTo>
                  <a:pt x="20926" y="7871"/>
                </a:lnTo>
                <a:lnTo>
                  <a:pt x="20917" y="7871"/>
                </a:lnTo>
                <a:lnTo>
                  <a:pt x="20890" y="7907"/>
                </a:lnTo>
                <a:lnTo>
                  <a:pt x="20890" y="7916"/>
                </a:lnTo>
                <a:lnTo>
                  <a:pt x="20890" y="7924"/>
                </a:lnTo>
                <a:lnTo>
                  <a:pt x="20882" y="7933"/>
                </a:lnTo>
                <a:lnTo>
                  <a:pt x="20873" y="7942"/>
                </a:lnTo>
                <a:lnTo>
                  <a:pt x="20864" y="7951"/>
                </a:lnTo>
                <a:lnTo>
                  <a:pt x="20864" y="7942"/>
                </a:lnTo>
                <a:lnTo>
                  <a:pt x="20855" y="7942"/>
                </a:lnTo>
                <a:lnTo>
                  <a:pt x="20837" y="7960"/>
                </a:lnTo>
                <a:lnTo>
                  <a:pt x="20846" y="7969"/>
                </a:lnTo>
                <a:lnTo>
                  <a:pt x="20855" y="7969"/>
                </a:lnTo>
                <a:lnTo>
                  <a:pt x="20855" y="7977"/>
                </a:lnTo>
                <a:lnTo>
                  <a:pt x="20846" y="7986"/>
                </a:lnTo>
                <a:lnTo>
                  <a:pt x="20837" y="7986"/>
                </a:lnTo>
                <a:lnTo>
                  <a:pt x="20820" y="7995"/>
                </a:lnTo>
                <a:lnTo>
                  <a:pt x="20811" y="7995"/>
                </a:lnTo>
                <a:lnTo>
                  <a:pt x="20811" y="7986"/>
                </a:lnTo>
                <a:lnTo>
                  <a:pt x="20802" y="7986"/>
                </a:lnTo>
                <a:lnTo>
                  <a:pt x="20793" y="7995"/>
                </a:lnTo>
                <a:lnTo>
                  <a:pt x="20785" y="8004"/>
                </a:lnTo>
                <a:lnTo>
                  <a:pt x="20776" y="8004"/>
                </a:lnTo>
                <a:lnTo>
                  <a:pt x="20767" y="8013"/>
                </a:lnTo>
                <a:lnTo>
                  <a:pt x="20758" y="8013"/>
                </a:lnTo>
                <a:lnTo>
                  <a:pt x="20749" y="8013"/>
                </a:lnTo>
                <a:lnTo>
                  <a:pt x="20740" y="8013"/>
                </a:lnTo>
                <a:lnTo>
                  <a:pt x="20732" y="8022"/>
                </a:lnTo>
                <a:lnTo>
                  <a:pt x="20740" y="8022"/>
                </a:lnTo>
                <a:lnTo>
                  <a:pt x="20740" y="8030"/>
                </a:lnTo>
                <a:lnTo>
                  <a:pt x="20732" y="8039"/>
                </a:lnTo>
                <a:lnTo>
                  <a:pt x="20714" y="8057"/>
                </a:lnTo>
                <a:lnTo>
                  <a:pt x="20696" y="8074"/>
                </a:lnTo>
                <a:lnTo>
                  <a:pt x="20687" y="8092"/>
                </a:lnTo>
                <a:lnTo>
                  <a:pt x="20670" y="8110"/>
                </a:lnTo>
                <a:lnTo>
                  <a:pt x="20670" y="8119"/>
                </a:lnTo>
                <a:lnTo>
                  <a:pt x="20661" y="8119"/>
                </a:lnTo>
                <a:lnTo>
                  <a:pt x="20643" y="8127"/>
                </a:lnTo>
                <a:lnTo>
                  <a:pt x="20599" y="8136"/>
                </a:lnTo>
                <a:lnTo>
                  <a:pt x="20573" y="8145"/>
                </a:lnTo>
                <a:lnTo>
                  <a:pt x="20564" y="8145"/>
                </a:lnTo>
                <a:lnTo>
                  <a:pt x="20555" y="8154"/>
                </a:lnTo>
                <a:lnTo>
                  <a:pt x="20546" y="8163"/>
                </a:lnTo>
                <a:lnTo>
                  <a:pt x="20546" y="8172"/>
                </a:lnTo>
                <a:lnTo>
                  <a:pt x="20546" y="8180"/>
                </a:lnTo>
                <a:lnTo>
                  <a:pt x="20537" y="8172"/>
                </a:lnTo>
                <a:lnTo>
                  <a:pt x="20529" y="8180"/>
                </a:lnTo>
                <a:lnTo>
                  <a:pt x="20529" y="8189"/>
                </a:lnTo>
                <a:lnTo>
                  <a:pt x="20537" y="8198"/>
                </a:lnTo>
                <a:lnTo>
                  <a:pt x="20529" y="8207"/>
                </a:lnTo>
                <a:lnTo>
                  <a:pt x="20529" y="8216"/>
                </a:lnTo>
                <a:lnTo>
                  <a:pt x="20529" y="8225"/>
                </a:lnTo>
                <a:lnTo>
                  <a:pt x="20520" y="8233"/>
                </a:lnTo>
                <a:lnTo>
                  <a:pt x="20520" y="8242"/>
                </a:lnTo>
                <a:lnTo>
                  <a:pt x="20529" y="8242"/>
                </a:lnTo>
                <a:lnTo>
                  <a:pt x="20529" y="8251"/>
                </a:lnTo>
                <a:lnTo>
                  <a:pt x="20520" y="8251"/>
                </a:lnTo>
                <a:lnTo>
                  <a:pt x="20511" y="8242"/>
                </a:lnTo>
                <a:lnTo>
                  <a:pt x="20502" y="8242"/>
                </a:lnTo>
                <a:lnTo>
                  <a:pt x="20493" y="8242"/>
                </a:lnTo>
                <a:lnTo>
                  <a:pt x="20476" y="8225"/>
                </a:lnTo>
                <a:lnTo>
                  <a:pt x="20467" y="8225"/>
                </a:lnTo>
                <a:lnTo>
                  <a:pt x="20458" y="8225"/>
                </a:lnTo>
                <a:lnTo>
                  <a:pt x="20449" y="8225"/>
                </a:lnTo>
                <a:lnTo>
                  <a:pt x="20440" y="8225"/>
                </a:lnTo>
                <a:lnTo>
                  <a:pt x="20432" y="8225"/>
                </a:lnTo>
                <a:lnTo>
                  <a:pt x="20423" y="8216"/>
                </a:lnTo>
                <a:lnTo>
                  <a:pt x="20414" y="8207"/>
                </a:lnTo>
                <a:lnTo>
                  <a:pt x="20396" y="8207"/>
                </a:lnTo>
                <a:lnTo>
                  <a:pt x="20396" y="8216"/>
                </a:lnTo>
                <a:lnTo>
                  <a:pt x="20387" y="8225"/>
                </a:lnTo>
                <a:lnTo>
                  <a:pt x="20379" y="8233"/>
                </a:lnTo>
                <a:lnTo>
                  <a:pt x="20379" y="8242"/>
                </a:lnTo>
                <a:lnTo>
                  <a:pt x="20370" y="8242"/>
                </a:lnTo>
                <a:lnTo>
                  <a:pt x="20370" y="8260"/>
                </a:lnTo>
                <a:lnTo>
                  <a:pt x="20379" y="8260"/>
                </a:lnTo>
                <a:close/>
                <a:moveTo>
                  <a:pt x="20370" y="6901"/>
                </a:moveTo>
                <a:lnTo>
                  <a:pt x="20361" y="6909"/>
                </a:lnTo>
                <a:lnTo>
                  <a:pt x="20352" y="6918"/>
                </a:lnTo>
                <a:lnTo>
                  <a:pt x="20343" y="6918"/>
                </a:lnTo>
                <a:lnTo>
                  <a:pt x="20343" y="6927"/>
                </a:lnTo>
                <a:lnTo>
                  <a:pt x="20343" y="6954"/>
                </a:lnTo>
                <a:lnTo>
                  <a:pt x="20343" y="6962"/>
                </a:lnTo>
                <a:lnTo>
                  <a:pt x="20343" y="6980"/>
                </a:lnTo>
                <a:lnTo>
                  <a:pt x="20361" y="6989"/>
                </a:lnTo>
                <a:lnTo>
                  <a:pt x="20370" y="6998"/>
                </a:lnTo>
                <a:lnTo>
                  <a:pt x="20379" y="6998"/>
                </a:lnTo>
                <a:lnTo>
                  <a:pt x="20396" y="6998"/>
                </a:lnTo>
                <a:lnTo>
                  <a:pt x="20405" y="7007"/>
                </a:lnTo>
                <a:lnTo>
                  <a:pt x="20414" y="7007"/>
                </a:lnTo>
                <a:lnTo>
                  <a:pt x="20423" y="7007"/>
                </a:lnTo>
                <a:lnTo>
                  <a:pt x="20423" y="6998"/>
                </a:lnTo>
                <a:lnTo>
                  <a:pt x="20432" y="6989"/>
                </a:lnTo>
                <a:lnTo>
                  <a:pt x="20440" y="6989"/>
                </a:lnTo>
                <a:lnTo>
                  <a:pt x="20449" y="6989"/>
                </a:lnTo>
                <a:lnTo>
                  <a:pt x="20449" y="6980"/>
                </a:lnTo>
                <a:lnTo>
                  <a:pt x="20458" y="6980"/>
                </a:lnTo>
                <a:lnTo>
                  <a:pt x="20458" y="6971"/>
                </a:lnTo>
                <a:lnTo>
                  <a:pt x="20467" y="6971"/>
                </a:lnTo>
                <a:lnTo>
                  <a:pt x="20476" y="6971"/>
                </a:lnTo>
                <a:lnTo>
                  <a:pt x="20476" y="6962"/>
                </a:lnTo>
                <a:lnTo>
                  <a:pt x="20485" y="6945"/>
                </a:lnTo>
                <a:lnTo>
                  <a:pt x="20485" y="6936"/>
                </a:lnTo>
                <a:lnTo>
                  <a:pt x="20485" y="6927"/>
                </a:lnTo>
                <a:lnTo>
                  <a:pt x="20493" y="6927"/>
                </a:lnTo>
                <a:lnTo>
                  <a:pt x="20502" y="6901"/>
                </a:lnTo>
                <a:lnTo>
                  <a:pt x="20511" y="6901"/>
                </a:lnTo>
                <a:lnTo>
                  <a:pt x="20520" y="6901"/>
                </a:lnTo>
                <a:lnTo>
                  <a:pt x="20520" y="6892"/>
                </a:lnTo>
                <a:lnTo>
                  <a:pt x="20511" y="6883"/>
                </a:lnTo>
                <a:lnTo>
                  <a:pt x="20511" y="6874"/>
                </a:lnTo>
                <a:lnTo>
                  <a:pt x="20502" y="6865"/>
                </a:lnTo>
                <a:lnTo>
                  <a:pt x="20493" y="6865"/>
                </a:lnTo>
                <a:lnTo>
                  <a:pt x="20493" y="6857"/>
                </a:lnTo>
                <a:lnTo>
                  <a:pt x="20485" y="6865"/>
                </a:lnTo>
                <a:lnTo>
                  <a:pt x="20485" y="6874"/>
                </a:lnTo>
                <a:lnTo>
                  <a:pt x="20476" y="6865"/>
                </a:lnTo>
                <a:lnTo>
                  <a:pt x="20476" y="6874"/>
                </a:lnTo>
                <a:lnTo>
                  <a:pt x="20467" y="6865"/>
                </a:lnTo>
                <a:lnTo>
                  <a:pt x="20458" y="6865"/>
                </a:lnTo>
                <a:lnTo>
                  <a:pt x="20449" y="6874"/>
                </a:lnTo>
                <a:lnTo>
                  <a:pt x="20432" y="6874"/>
                </a:lnTo>
                <a:lnTo>
                  <a:pt x="20414" y="6874"/>
                </a:lnTo>
                <a:lnTo>
                  <a:pt x="20405" y="6874"/>
                </a:lnTo>
                <a:lnTo>
                  <a:pt x="20396" y="6883"/>
                </a:lnTo>
                <a:lnTo>
                  <a:pt x="20396" y="6874"/>
                </a:lnTo>
                <a:lnTo>
                  <a:pt x="20387" y="6883"/>
                </a:lnTo>
                <a:lnTo>
                  <a:pt x="20379" y="6892"/>
                </a:lnTo>
                <a:lnTo>
                  <a:pt x="20387" y="6892"/>
                </a:lnTo>
                <a:lnTo>
                  <a:pt x="20379" y="6892"/>
                </a:lnTo>
                <a:close/>
                <a:moveTo>
                  <a:pt x="20264" y="8569"/>
                </a:moveTo>
                <a:lnTo>
                  <a:pt x="20264" y="8578"/>
                </a:lnTo>
                <a:lnTo>
                  <a:pt x="20273" y="8578"/>
                </a:lnTo>
                <a:lnTo>
                  <a:pt x="20264" y="8586"/>
                </a:lnTo>
                <a:lnTo>
                  <a:pt x="20273" y="8586"/>
                </a:lnTo>
                <a:lnTo>
                  <a:pt x="20282" y="8586"/>
                </a:lnTo>
                <a:lnTo>
                  <a:pt x="20282" y="8578"/>
                </a:lnTo>
                <a:lnTo>
                  <a:pt x="20290" y="8578"/>
                </a:lnTo>
                <a:lnTo>
                  <a:pt x="20290" y="8586"/>
                </a:lnTo>
                <a:lnTo>
                  <a:pt x="20299" y="8586"/>
                </a:lnTo>
                <a:lnTo>
                  <a:pt x="20308" y="8578"/>
                </a:lnTo>
                <a:lnTo>
                  <a:pt x="20308" y="8569"/>
                </a:lnTo>
                <a:lnTo>
                  <a:pt x="20317" y="8560"/>
                </a:lnTo>
                <a:lnTo>
                  <a:pt x="20308" y="8551"/>
                </a:lnTo>
                <a:lnTo>
                  <a:pt x="20299" y="8542"/>
                </a:lnTo>
                <a:lnTo>
                  <a:pt x="20290" y="8542"/>
                </a:lnTo>
                <a:lnTo>
                  <a:pt x="20282" y="8533"/>
                </a:lnTo>
                <a:lnTo>
                  <a:pt x="20273" y="8542"/>
                </a:lnTo>
                <a:lnTo>
                  <a:pt x="20273" y="8551"/>
                </a:lnTo>
                <a:lnTo>
                  <a:pt x="20264" y="8560"/>
                </a:lnTo>
                <a:close/>
                <a:moveTo>
                  <a:pt x="21323" y="6954"/>
                </a:moveTo>
                <a:lnTo>
                  <a:pt x="21323" y="6945"/>
                </a:lnTo>
                <a:lnTo>
                  <a:pt x="21314" y="6945"/>
                </a:lnTo>
                <a:lnTo>
                  <a:pt x="21314" y="6954"/>
                </a:lnTo>
                <a:lnTo>
                  <a:pt x="21314" y="6962"/>
                </a:lnTo>
                <a:close/>
                <a:moveTo>
                  <a:pt x="21270" y="6240"/>
                </a:moveTo>
                <a:lnTo>
                  <a:pt x="21270" y="6231"/>
                </a:lnTo>
                <a:lnTo>
                  <a:pt x="21261" y="6240"/>
                </a:lnTo>
                <a:lnTo>
                  <a:pt x="21261" y="6249"/>
                </a:lnTo>
                <a:lnTo>
                  <a:pt x="21270" y="6249"/>
                </a:lnTo>
                <a:close/>
                <a:moveTo>
                  <a:pt x="21182" y="6627"/>
                </a:moveTo>
                <a:lnTo>
                  <a:pt x="21182" y="6636"/>
                </a:lnTo>
                <a:lnTo>
                  <a:pt x="21190" y="6636"/>
                </a:lnTo>
                <a:lnTo>
                  <a:pt x="21190" y="6645"/>
                </a:lnTo>
                <a:lnTo>
                  <a:pt x="21199" y="6662"/>
                </a:lnTo>
                <a:lnTo>
                  <a:pt x="21199" y="6671"/>
                </a:lnTo>
                <a:lnTo>
                  <a:pt x="21199" y="6680"/>
                </a:lnTo>
                <a:lnTo>
                  <a:pt x="21199" y="6671"/>
                </a:lnTo>
                <a:lnTo>
                  <a:pt x="21208" y="6680"/>
                </a:lnTo>
                <a:lnTo>
                  <a:pt x="21217" y="6680"/>
                </a:lnTo>
                <a:lnTo>
                  <a:pt x="21217" y="6689"/>
                </a:lnTo>
                <a:lnTo>
                  <a:pt x="21226" y="6698"/>
                </a:lnTo>
                <a:lnTo>
                  <a:pt x="21226" y="6706"/>
                </a:lnTo>
                <a:lnTo>
                  <a:pt x="21226" y="6715"/>
                </a:lnTo>
                <a:lnTo>
                  <a:pt x="21234" y="6724"/>
                </a:lnTo>
                <a:lnTo>
                  <a:pt x="21243" y="6724"/>
                </a:lnTo>
                <a:lnTo>
                  <a:pt x="21243" y="6715"/>
                </a:lnTo>
                <a:lnTo>
                  <a:pt x="21243" y="6706"/>
                </a:lnTo>
                <a:lnTo>
                  <a:pt x="21243" y="6698"/>
                </a:lnTo>
                <a:lnTo>
                  <a:pt x="21243" y="6689"/>
                </a:lnTo>
                <a:lnTo>
                  <a:pt x="21243" y="6680"/>
                </a:lnTo>
                <a:lnTo>
                  <a:pt x="21252" y="6671"/>
                </a:lnTo>
                <a:lnTo>
                  <a:pt x="21261" y="6654"/>
                </a:lnTo>
                <a:lnTo>
                  <a:pt x="21270" y="6645"/>
                </a:lnTo>
                <a:lnTo>
                  <a:pt x="21279" y="6636"/>
                </a:lnTo>
                <a:lnTo>
                  <a:pt x="21279" y="6627"/>
                </a:lnTo>
                <a:lnTo>
                  <a:pt x="21287" y="6609"/>
                </a:lnTo>
                <a:lnTo>
                  <a:pt x="21287" y="6593"/>
                </a:lnTo>
                <a:lnTo>
                  <a:pt x="21296" y="6575"/>
                </a:lnTo>
                <a:lnTo>
                  <a:pt x="21296" y="6557"/>
                </a:lnTo>
                <a:lnTo>
                  <a:pt x="21305" y="6540"/>
                </a:lnTo>
                <a:lnTo>
                  <a:pt x="21314" y="6522"/>
                </a:lnTo>
                <a:lnTo>
                  <a:pt x="21314" y="6513"/>
                </a:lnTo>
                <a:lnTo>
                  <a:pt x="21314" y="6505"/>
                </a:lnTo>
                <a:lnTo>
                  <a:pt x="21314" y="6496"/>
                </a:lnTo>
                <a:lnTo>
                  <a:pt x="21323" y="6487"/>
                </a:lnTo>
                <a:lnTo>
                  <a:pt x="21314" y="6478"/>
                </a:lnTo>
                <a:lnTo>
                  <a:pt x="21305" y="6478"/>
                </a:lnTo>
                <a:lnTo>
                  <a:pt x="21305" y="6469"/>
                </a:lnTo>
                <a:lnTo>
                  <a:pt x="21296" y="6469"/>
                </a:lnTo>
                <a:lnTo>
                  <a:pt x="21287" y="6469"/>
                </a:lnTo>
                <a:lnTo>
                  <a:pt x="21279" y="6478"/>
                </a:lnTo>
                <a:lnTo>
                  <a:pt x="21261" y="6478"/>
                </a:lnTo>
                <a:lnTo>
                  <a:pt x="21252" y="6487"/>
                </a:lnTo>
                <a:lnTo>
                  <a:pt x="21252" y="6496"/>
                </a:lnTo>
                <a:lnTo>
                  <a:pt x="21243" y="6505"/>
                </a:lnTo>
                <a:lnTo>
                  <a:pt x="21234" y="6513"/>
                </a:lnTo>
                <a:lnTo>
                  <a:pt x="21226" y="6531"/>
                </a:lnTo>
                <a:lnTo>
                  <a:pt x="21190" y="6584"/>
                </a:lnTo>
                <a:lnTo>
                  <a:pt x="21190" y="6593"/>
                </a:lnTo>
                <a:lnTo>
                  <a:pt x="21190" y="6602"/>
                </a:lnTo>
                <a:lnTo>
                  <a:pt x="21190" y="6609"/>
                </a:lnTo>
                <a:lnTo>
                  <a:pt x="21190" y="6618"/>
                </a:lnTo>
                <a:close/>
                <a:moveTo>
                  <a:pt x="21314" y="6804"/>
                </a:moveTo>
                <a:lnTo>
                  <a:pt x="21314" y="6812"/>
                </a:lnTo>
                <a:lnTo>
                  <a:pt x="21314" y="6821"/>
                </a:lnTo>
                <a:lnTo>
                  <a:pt x="21314" y="6812"/>
                </a:lnTo>
                <a:close/>
                <a:moveTo>
                  <a:pt x="20758" y="6698"/>
                </a:moveTo>
                <a:lnTo>
                  <a:pt x="20749" y="6698"/>
                </a:lnTo>
                <a:lnTo>
                  <a:pt x="20749" y="6706"/>
                </a:lnTo>
                <a:close/>
                <a:moveTo>
                  <a:pt x="21323" y="6830"/>
                </a:moveTo>
                <a:lnTo>
                  <a:pt x="21323" y="6839"/>
                </a:lnTo>
                <a:lnTo>
                  <a:pt x="21323" y="6848"/>
                </a:lnTo>
                <a:lnTo>
                  <a:pt x="21323" y="6839"/>
                </a:lnTo>
                <a:lnTo>
                  <a:pt x="21331" y="6839"/>
                </a:lnTo>
                <a:close/>
                <a:moveTo>
                  <a:pt x="21067" y="6531"/>
                </a:moveTo>
                <a:lnTo>
                  <a:pt x="21058" y="6522"/>
                </a:lnTo>
                <a:lnTo>
                  <a:pt x="21058" y="6531"/>
                </a:lnTo>
                <a:lnTo>
                  <a:pt x="21049" y="6531"/>
                </a:lnTo>
                <a:close/>
                <a:moveTo>
                  <a:pt x="21040" y="6531"/>
                </a:moveTo>
                <a:lnTo>
                  <a:pt x="21040" y="6522"/>
                </a:lnTo>
                <a:close/>
                <a:moveTo>
                  <a:pt x="21032" y="7677"/>
                </a:moveTo>
                <a:lnTo>
                  <a:pt x="21023" y="7677"/>
                </a:lnTo>
                <a:lnTo>
                  <a:pt x="21014" y="7686"/>
                </a:lnTo>
                <a:lnTo>
                  <a:pt x="21005" y="7695"/>
                </a:lnTo>
                <a:lnTo>
                  <a:pt x="20996" y="7695"/>
                </a:lnTo>
                <a:lnTo>
                  <a:pt x="20987" y="7713"/>
                </a:lnTo>
                <a:lnTo>
                  <a:pt x="20979" y="7721"/>
                </a:lnTo>
                <a:lnTo>
                  <a:pt x="20979" y="7730"/>
                </a:lnTo>
                <a:lnTo>
                  <a:pt x="20970" y="7739"/>
                </a:lnTo>
                <a:lnTo>
                  <a:pt x="20979" y="7730"/>
                </a:lnTo>
                <a:lnTo>
                  <a:pt x="20987" y="7730"/>
                </a:lnTo>
                <a:lnTo>
                  <a:pt x="20996" y="7730"/>
                </a:lnTo>
                <a:lnTo>
                  <a:pt x="20996" y="7721"/>
                </a:lnTo>
                <a:lnTo>
                  <a:pt x="21005" y="7713"/>
                </a:lnTo>
                <a:lnTo>
                  <a:pt x="21014" y="7713"/>
                </a:lnTo>
                <a:lnTo>
                  <a:pt x="21023" y="7704"/>
                </a:lnTo>
                <a:lnTo>
                  <a:pt x="21032" y="7704"/>
                </a:lnTo>
                <a:lnTo>
                  <a:pt x="21040" y="7695"/>
                </a:lnTo>
                <a:lnTo>
                  <a:pt x="21040" y="7686"/>
                </a:lnTo>
                <a:lnTo>
                  <a:pt x="21049" y="7677"/>
                </a:lnTo>
                <a:lnTo>
                  <a:pt x="21058" y="7677"/>
                </a:lnTo>
                <a:lnTo>
                  <a:pt x="21067" y="7677"/>
                </a:lnTo>
                <a:lnTo>
                  <a:pt x="21067" y="7668"/>
                </a:lnTo>
                <a:lnTo>
                  <a:pt x="21076" y="7660"/>
                </a:lnTo>
                <a:lnTo>
                  <a:pt x="21084" y="7633"/>
                </a:lnTo>
                <a:lnTo>
                  <a:pt x="21084" y="7624"/>
                </a:lnTo>
                <a:lnTo>
                  <a:pt x="21093" y="7624"/>
                </a:lnTo>
                <a:lnTo>
                  <a:pt x="21102" y="7616"/>
                </a:lnTo>
                <a:lnTo>
                  <a:pt x="21120" y="7616"/>
                </a:lnTo>
                <a:lnTo>
                  <a:pt x="21120" y="7607"/>
                </a:lnTo>
                <a:lnTo>
                  <a:pt x="21129" y="7598"/>
                </a:lnTo>
                <a:lnTo>
                  <a:pt x="21137" y="7589"/>
                </a:lnTo>
                <a:lnTo>
                  <a:pt x="21146" y="7589"/>
                </a:lnTo>
                <a:lnTo>
                  <a:pt x="21155" y="7580"/>
                </a:lnTo>
                <a:lnTo>
                  <a:pt x="21146" y="7563"/>
                </a:lnTo>
                <a:lnTo>
                  <a:pt x="21146" y="7545"/>
                </a:lnTo>
                <a:lnTo>
                  <a:pt x="21146" y="7536"/>
                </a:lnTo>
                <a:lnTo>
                  <a:pt x="21146" y="7527"/>
                </a:lnTo>
                <a:lnTo>
                  <a:pt x="21146" y="7518"/>
                </a:lnTo>
                <a:lnTo>
                  <a:pt x="21137" y="7518"/>
                </a:lnTo>
                <a:lnTo>
                  <a:pt x="21129" y="7545"/>
                </a:lnTo>
                <a:lnTo>
                  <a:pt x="21120" y="7554"/>
                </a:lnTo>
                <a:lnTo>
                  <a:pt x="21129" y="7563"/>
                </a:lnTo>
                <a:lnTo>
                  <a:pt x="21129" y="7571"/>
                </a:lnTo>
                <a:lnTo>
                  <a:pt x="21129" y="7580"/>
                </a:lnTo>
                <a:lnTo>
                  <a:pt x="21120" y="7580"/>
                </a:lnTo>
                <a:lnTo>
                  <a:pt x="21120" y="7589"/>
                </a:lnTo>
                <a:lnTo>
                  <a:pt x="21111" y="7589"/>
                </a:lnTo>
                <a:lnTo>
                  <a:pt x="21102" y="7589"/>
                </a:lnTo>
                <a:lnTo>
                  <a:pt x="21093" y="7607"/>
                </a:lnTo>
                <a:lnTo>
                  <a:pt x="21084" y="7616"/>
                </a:lnTo>
                <a:lnTo>
                  <a:pt x="21067" y="7633"/>
                </a:lnTo>
                <a:lnTo>
                  <a:pt x="21058" y="7651"/>
                </a:lnTo>
                <a:lnTo>
                  <a:pt x="21040" y="7668"/>
                </a:lnTo>
                <a:lnTo>
                  <a:pt x="21032" y="7668"/>
                </a:lnTo>
                <a:close/>
                <a:moveTo>
                  <a:pt x="20052" y="8348"/>
                </a:moveTo>
                <a:lnTo>
                  <a:pt x="20043" y="8339"/>
                </a:lnTo>
                <a:lnTo>
                  <a:pt x="20035" y="8330"/>
                </a:lnTo>
                <a:lnTo>
                  <a:pt x="20043" y="8348"/>
                </a:lnTo>
                <a:close/>
                <a:moveTo>
                  <a:pt x="23131" y="8507"/>
                </a:moveTo>
                <a:lnTo>
                  <a:pt x="23131" y="8516"/>
                </a:lnTo>
                <a:lnTo>
                  <a:pt x="23140" y="8507"/>
                </a:lnTo>
                <a:lnTo>
                  <a:pt x="23158" y="8507"/>
                </a:lnTo>
                <a:lnTo>
                  <a:pt x="23167" y="8507"/>
                </a:lnTo>
                <a:lnTo>
                  <a:pt x="23175" y="8507"/>
                </a:lnTo>
                <a:lnTo>
                  <a:pt x="23184" y="8507"/>
                </a:lnTo>
                <a:lnTo>
                  <a:pt x="23184" y="8498"/>
                </a:lnTo>
                <a:lnTo>
                  <a:pt x="23193" y="8498"/>
                </a:lnTo>
                <a:lnTo>
                  <a:pt x="23167" y="8498"/>
                </a:lnTo>
                <a:lnTo>
                  <a:pt x="23149" y="8489"/>
                </a:lnTo>
                <a:lnTo>
                  <a:pt x="23149" y="8498"/>
                </a:lnTo>
                <a:lnTo>
                  <a:pt x="23140" y="8498"/>
                </a:lnTo>
                <a:lnTo>
                  <a:pt x="23131" y="8498"/>
                </a:lnTo>
                <a:close/>
                <a:moveTo>
                  <a:pt x="20096" y="8489"/>
                </a:moveTo>
                <a:lnTo>
                  <a:pt x="20088" y="8489"/>
                </a:lnTo>
                <a:lnTo>
                  <a:pt x="20088" y="8498"/>
                </a:lnTo>
                <a:lnTo>
                  <a:pt x="20096" y="8507"/>
                </a:lnTo>
                <a:lnTo>
                  <a:pt x="20114" y="8507"/>
                </a:lnTo>
                <a:lnTo>
                  <a:pt x="20123" y="8507"/>
                </a:lnTo>
                <a:lnTo>
                  <a:pt x="20132" y="8507"/>
                </a:lnTo>
                <a:lnTo>
                  <a:pt x="20132" y="8516"/>
                </a:lnTo>
                <a:lnTo>
                  <a:pt x="20140" y="8525"/>
                </a:lnTo>
                <a:lnTo>
                  <a:pt x="20140" y="8533"/>
                </a:lnTo>
                <a:lnTo>
                  <a:pt x="20140" y="8542"/>
                </a:lnTo>
                <a:lnTo>
                  <a:pt x="20140" y="8551"/>
                </a:lnTo>
                <a:lnTo>
                  <a:pt x="20149" y="8560"/>
                </a:lnTo>
                <a:lnTo>
                  <a:pt x="20158" y="8560"/>
                </a:lnTo>
                <a:lnTo>
                  <a:pt x="20167" y="8560"/>
                </a:lnTo>
                <a:lnTo>
                  <a:pt x="20176" y="8569"/>
                </a:lnTo>
                <a:lnTo>
                  <a:pt x="20185" y="8569"/>
                </a:lnTo>
                <a:lnTo>
                  <a:pt x="20193" y="8578"/>
                </a:lnTo>
                <a:lnTo>
                  <a:pt x="20202" y="8578"/>
                </a:lnTo>
                <a:lnTo>
                  <a:pt x="20193" y="8569"/>
                </a:lnTo>
                <a:lnTo>
                  <a:pt x="20193" y="8560"/>
                </a:lnTo>
                <a:lnTo>
                  <a:pt x="20202" y="8551"/>
                </a:lnTo>
                <a:lnTo>
                  <a:pt x="20202" y="8542"/>
                </a:lnTo>
                <a:lnTo>
                  <a:pt x="20211" y="8542"/>
                </a:lnTo>
                <a:lnTo>
                  <a:pt x="20176" y="8533"/>
                </a:lnTo>
                <a:lnTo>
                  <a:pt x="20167" y="8507"/>
                </a:lnTo>
                <a:lnTo>
                  <a:pt x="20158" y="8489"/>
                </a:lnTo>
                <a:lnTo>
                  <a:pt x="20158" y="8480"/>
                </a:lnTo>
                <a:lnTo>
                  <a:pt x="20149" y="8472"/>
                </a:lnTo>
                <a:lnTo>
                  <a:pt x="20149" y="8463"/>
                </a:lnTo>
                <a:lnTo>
                  <a:pt x="20140" y="8463"/>
                </a:lnTo>
                <a:lnTo>
                  <a:pt x="20132" y="8463"/>
                </a:lnTo>
                <a:lnTo>
                  <a:pt x="20132" y="8472"/>
                </a:lnTo>
                <a:lnTo>
                  <a:pt x="20123" y="8480"/>
                </a:lnTo>
                <a:lnTo>
                  <a:pt x="20123" y="8472"/>
                </a:lnTo>
                <a:lnTo>
                  <a:pt x="20114" y="8463"/>
                </a:lnTo>
                <a:lnTo>
                  <a:pt x="20105" y="8463"/>
                </a:lnTo>
                <a:lnTo>
                  <a:pt x="20105" y="8472"/>
                </a:lnTo>
                <a:lnTo>
                  <a:pt x="20105" y="8480"/>
                </a:lnTo>
                <a:close/>
                <a:moveTo>
                  <a:pt x="20070" y="8375"/>
                </a:moveTo>
                <a:lnTo>
                  <a:pt x="20079" y="8375"/>
                </a:lnTo>
                <a:lnTo>
                  <a:pt x="20070" y="8366"/>
                </a:lnTo>
                <a:lnTo>
                  <a:pt x="20061" y="8366"/>
                </a:lnTo>
                <a:lnTo>
                  <a:pt x="20052" y="8357"/>
                </a:lnTo>
                <a:lnTo>
                  <a:pt x="20043" y="8348"/>
                </a:lnTo>
                <a:lnTo>
                  <a:pt x="20035" y="8357"/>
                </a:lnTo>
                <a:lnTo>
                  <a:pt x="20035" y="8366"/>
                </a:lnTo>
                <a:lnTo>
                  <a:pt x="20043" y="8366"/>
                </a:lnTo>
                <a:lnTo>
                  <a:pt x="20052" y="8366"/>
                </a:lnTo>
                <a:close/>
                <a:moveTo>
                  <a:pt x="20043" y="8269"/>
                </a:moveTo>
                <a:lnTo>
                  <a:pt x="20043" y="8260"/>
                </a:lnTo>
                <a:lnTo>
                  <a:pt x="20035" y="8269"/>
                </a:lnTo>
                <a:lnTo>
                  <a:pt x="20035" y="8260"/>
                </a:lnTo>
                <a:lnTo>
                  <a:pt x="20026" y="8269"/>
                </a:lnTo>
                <a:lnTo>
                  <a:pt x="20017" y="8269"/>
                </a:lnTo>
                <a:lnTo>
                  <a:pt x="20017" y="8277"/>
                </a:lnTo>
                <a:lnTo>
                  <a:pt x="20026" y="8277"/>
                </a:lnTo>
                <a:lnTo>
                  <a:pt x="20035" y="8277"/>
                </a:lnTo>
                <a:lnTo>
                  <a:pt x="20035" y="8286"/>
                </a:lnTo>
                <a:lnTo>
                  <a:pt x="20043" y="8286"/>
                </a:lnTo>
                <a:lnTo>
                  <a:pt x="20052" y="8277"/>
                </a:lnTo>
                <a:lnTo>
                  <a:pt x="20052" y="8269"/>
                </a:lnTo>
                <a:close/>
                <a:moveTo>
                  <a:pt x="19999" y="8251"/>
                </a:moveTo>
                <a:lnTo>
                  <a:pt x="19990" y="8242"/>
                </a:lnTo>
                <a:lnTo>
                  <a:pt x="19982" y="8251"/>
                </a:lnTo>
                <a:lnTo>
                  <a:pt x="19973" y="8251"/>
                </a:lnTo>
                <a:lnTo>
                  <a:pt x="19990" y="8260"/>
                </a:lnTo>
                <a:close/>
                <a:moveTo>
                  <a:pt x="19973" y="8366"/>
                </a:moveTo>
                <a:lnTo>
                  <a:pt x="19964" y="8375"/>
                </a:lnTo>
                <a:lnTo>
                  <a:pt x="19973" y="8383"/>
                </a:lnTo>
                <a:lnTo>
                  <a:pt x="19982" y="8375"/>
                </a:lnTo>
                <a:close/>
                <a:moveTo>
                  <a:pt x="19982" y="8286"/>
                </a:moveTo>
                <a:lnTo>
                  <a:pt x="19990" y="8295"/>
                </a:lnTo>
                <a:lnTo>
                  <a:pt x="19990" y="8286"/>
                </a:lnTo>
                <a:close/>
                <a:moveTo>
                  <a:pt x="20255" y="8560"/>
                </a:moveTo>
                <a:lnTo>
                  <a:pt x="20255" y="8569"/>
                </a:lnTo>
                <a:close/>
                <a:moveTo>
                  <a:pt x="20670" y="8957"/>
                </a:moveTo>
                <a:lnTo>
                  <a:pt x="20679" y="8957"/>
                </a:lnTo>
                <a:lnTo>
                  <a:pt x="20714" y="8975"/>
                </a:lnTo>
                <a:lnTo>
                  <a:pt x="20732" y="8975"/>
                </a:lnTo>
                <a:lnTo>
                  <a:pt x="20749" y="8984"/>
                </a:lnTo>
                <a:lnTo>
                  <a:pt x="20758" y="8984"/>
                </a:lnTo>
                <a:lnTo>
                  <a:pt x="20767" y="8992"/>
                </a:lnTo>
                <a:lnTo>
                  <a:pt x="20776" y="8992"/>
                </a:lnTo>
                <a:lnTo>
                  <a:pt x="20785" y="8992"/>
                </a:lnTo>
                <a:lnTo>
                  <a:pt x="20785" y="8984"/>
                </a:lnTo>
                <a:lnTo>
                  <a:pt x="20776" y="8984"/>
                </a:lnTo>
                <a:lnTo>
                  <a:pt x="20767" y="8975"/>
                </a:lnTo>
                <a:lnTo>
                  <a:pt x="20767" y="8966"/>
                </a:lnTo>
                <a:lnTo>
                  <a:pt x="20767" y="8957"/>
                </a:lnTo>
                <a:lnTo>
                  <a:pt x="20767" y="8939"/>
                </a:lnTo>
                <a:lnTo>
                  <a:pt x="20767" y="8931"/>
                </a:lnTo>
                <a:lnTo>
                  <a:pt x="20767" y="8922"/>
                </a:lnTo>
                <a:lnTo>
                  <a:pt x="20740" y="8913"/>
                </a:lnTo>
                <a:lnTo>
                  <a:pt x="20732" y="8913"/>
                </a:lnTo>
                <a:lnTo>
                  <a:pt x="20714" y="8913"/>
                </a:lnTo>
                <a:lnTo>
                  <a:pt x="20696" y="8913"/>
                </a:lnTo>
                <a:lnTo>
                  <a:pt x="20679" y="8913"/>
                </a:lnTo>
                <a:lnTo>
                  <a:pt x="20661" y="8913"/>
                </a:lnTo>
                <a:lnTo>
                  <a:pt x="20652" y="8904"/>
                </a:lnTo>
                <a:lnTo>
                  <a:pt x="20643" y="8895"/>
                </a:lnTo>
                <a:lnTo>
                  <a:pt x="20652" y="8886"/>
                </a:lnTo>
                <a:lnTo>
                  <a:pt x="20643" y="8886"/>
                </a:lnTo>
                <a:lnTo>
                  <a:pt x="20635" y="8878"/>
                </a:lnTo>
                <a:lnTo>
                  <a:pt x="20635" y="8869"/>
                </a:lnTo>
                <a:lnTo>
                  <a:pt x="20626" y="8860"/>
                </a:lnTo>
                <a:lnTo>
                  <a:pt x="20617" y="8860"/>
                </a:lnTo>
                <a:lnTo>
                  <a:pt x="20599" y="8860"/>
                </a:lnTo>
                <a:lnTo>
                  <a:pt x="20599" y="8851"/>
                </a:lnTo>
                <a:lnTo>
                  <a:pt x="20590" y="8851"/>
                </a:lnTo>
                <a:lnTo>
                  <a:pt x="20573" y="8842"/>
                </a:lnTo>
                <a:lnTo>
                  <a:pt x="20564" y="8842"/>
                </a:lnTo>
                <a:lnTo>
                  <a:pt x="20555" y="8833"/>
                </a:lnTo>
                <a:lnTo>
                  <a:pt x="20546" y="8842"/>
                </a:lnTo>
                <a:lnTo>
                  <a:pt x="20537" y="8842"/>
                </a:lnTo>
                <a:lnTo>
                  <a:pt x="20529" y="8842"/>
                </a:lnTo>
                <a:lnTo>
                  <a:pt x="20520" y="8825"/>
                </a:lnTo>
                <a:lnTo>
                  <a:pt x="20511" y="8825"/>
                </a:lnTo>
                <a:lnTo>
                  <a:pt x="20502" y="8825"/>
                </a:lnTo>
                <a:lnTo>
                  <a:pt x="20493" y="8825"/>
                </a:lnTo>
                <a:lnTo>
                  <a:pt x="20493" y="8833"/>
                </a:lnTo>
                <a:lnTo>
                  <a:pt x="20493" y="8842"/>
                </a:lnTo>
                <a:lnTo>
                  <a:pt x="20485" y="8851"/>
                </a:lnTo>
                <a:lnTo>
                  <a:pt x="20485" y="8860"/>
                </a:lnTo>
                <a:lnTo>
                  <a:pt x="20476" y="8860"/>
                </a:lnTo>
                <a:lnTo>
                  <a:pt x="20467" y="8860"/>
                </a:lnTo>
                <a:lnTo>
                  <a:pt x="20458" y="8860"/>
                </a:lnTo>
                <a:lnTo>
                  <a:pt x="20449" y="8860"/>
                </a:lnTo>
                <a:lnTo>
                  <a:pt x="20440" y="8860"/>
                </a:lnTo>
                <a:lnTo>
                  <a:pt x="20432" y="8860"/>
                </a:lnTo>
                <a:lnTo>
                  <a:pt x="20414" y="8851"/>
                </a:lnTo>
                <a:lnTo>
                  <a:pt x="20405" y="8851"/>
                </a:lnTo>
                <a:lnTo>
                  <a:pt x="20396" y="8851"/>
                </a:lnTo>
                <a:lnTo>
                  <a:pt x="20387" y="8851"/>
                </a:lnTo>
                <a:lnTo>
                  <a:pt x="20370" y="8851"/>
                </a:lnTo>
                <a:lnTo>
                  <a:pt x="20361" y="8851"/>
                </a:lnTo>
                <a:lnTo>
                  <a:pt x="20352" y="8851"/>
                </a:lnTo>
                <a:lnTo>
                  <a:pt x="20343" y="8851"/>
                </a:lnTo>
                <a:lnTo>
                  <a:pt x="20343" y="8842"/>
                </a:lnTo>
                <a:lnTo>
                  <a:pt x="20335" y="8825"/>
                </a:lnTo>
                <a:lnTo>
                  <a:pt x="20326" y="8816"/>
                </a:lnTo>
                <a:lnTo>
                  <a:pt x="20317" y="8807"/>
                </a:lnTo>
                <a:lnTo>
                  <a:pt x="20308" y="8807"/>
                </a:lnTo>
                <a:lnTo>
                  <a:pt x="20308" y="8816"/>
                </a:lnTo>
                <a:lnTo>
                  <a:pt x="20299" y="8807"/>
                </a:lnTo>
                <a:lnTo>
                  <a:pt x="20290" y="8807"/>
                </a:lnTo>
                <a:lnTo>
                  <a:pt x="20282" y="8807"/>
                </a:lnTo>
                <a:lnTo>
                  <a:pt x="20273" y="8807"/>
                </a:lnTo>
                <a:lnTo>
                  <a:pt x="20264" y="8807"/>
                </a:lnTo>
                <a:lnTo>
                  <a:pt x="20255" y="8798"/>
                </a:lnTo>
                <a:lnTo>
                  <a:pt x="20246" y="8789"/>
                </a:lnTo>
                <a:lnTo>
                  <a:pt x="20238" y="8789"/>
                </a:lnTo>
                <a:lnTo>
                  <a:pt x="20229" y="8781"/>
                </a:lnTo>
                <a:lnTo>
                  <a:pt x="20220" y="8789"/>
                </a:lnTo>
                <a:lnTo>
                  <a:pt x="20220" y="8798"/>
                </a:lnTo>
                <a:lnTo>
                  <a:pt x="20211" y="8798"/>
                </a:lnTo>
                <a:lnTo>
                  <a:pt x="20202" y="8789"/>
                </a:lnTo>
                <a:lnTo>
                  <a:pt x="20193" y="8789"/>
                </a:lnTo>
                <a:lnTo>
                  <a:pt x="20185" y="8789"/>
                </a:lnTo>
                <a:lnTo>
                  <a:pt x="20176" y="8789"/>
                </a:lnTo>
                <a:lnTo>
                  <a:pt x="20158" y="8789"/>
                </a:lnTo>
                <a:lnTo>
                  <a:pt x="20158" y="8781"/>
                </a:lnTo>
                <a:lnTo>
                  <a:pt x="20149" y="8789"/>
                </a:lnTo>
                <a:lnTo>
                  <a:pt x="20140" y="8789"/>
                </a:lnTo>
                <a:lnTo>
                  <a:pt x="20140" y="8798"/>
                </a:lnTo>
                <a:lnTo>
                  <a:pt x="20132" y="8825"/>
                </a:lnTo>
                <a:lnTo>
                  <a:pt x="20123" y="8825"/>
                </a:lnTo>
                <a:lnTo>
                  <a:pt x="20123" y="8833"/>
                </a:lnTo>
                <a:lnTo>
                  <a:pt x="20114" y="8842"/>
                </a:lnTo>
                <a:lnTo>
                  <a:pt x="20114" y="8851"/>
                </a:lnTo>
                <a:lnTo>
                  <a:pt x="20105" y="8851"/>
                </a:lnTo>
                <a:lnTo>
                  <a:pt x="20105" y="8842"/>
                </a:lnTo>
                <a:lnTo>
                  <a:pt x="20096" y="8842"/>
                </a:lnTo>
                <a:lnTo>
                  <a:pt x="20096" y="8851"/>
                </a:lnTo>
                <a:lnTo>
                  <a:pt x="20105" y="8851"/>
                </a:lnTo>
                <a:lnTo>
                  <a:pt x="20114" y="8851"/>
                </a:lnTo>
                <a:lnTo>
                  <a:pt x="20123" y="8851"/>
                </a:lnTo>
                <a:lnTo>
                  <a:pt x="20132" y="8851"/>
                </a:lnTo>
                <a:lnTo>
                  <a:pt x="20140" y="8851"/>
                </a:lnTo>
                <a:lnTo>
                  <a:pt x="20167" y="8860"/>
                </a:lnTo>
                <a:lnTo>
                  <a:pt x="20185" y="8869"/>
                </a:lnTo>
                <a:lnTo>
                  <a:pt x="20185" y="8878"/>
                </a:lnTo>
                <a:lnTo>
                  <a:pt x="20176" y="8878"/>
                </a:lnTo>
                <a:lnTo>
                  <a:pt x="20176" y="8886"/>
                </a:lnTo>
                <a:lnTo>
                  <a:pt x="20185" y="8886"/>
                </a:lnTo>
                <a:lnTo>
                  <a:pt x="20185" y="8895"/>
                </a:lnTo>
                <a:lnTo>
                  <a:pt x="20193" y="8895"/>
                </a:lnTo>
                <a:lnTo>
                  <a:pt x="20229" y="8895"/>
                </a:lnTo>
                <a:lnTo>
                  <a:pt x="20246" y="8895"/>
                </a:lnTo>
                <a:lnTo>
                  <a:pt x="20264" y="8904"/>
                </a:lnTo>
                <a:lnTo>
                  <a:pt x="20273" y="8913"/>
                </a:lnTo>
                <a:lnTo>
                  <a:pt x="20282" y="8913"/>
                </a:lnTo>
                <a:lnTo>
                  <a:pt x="20290" y="8913"/>
                </a:lnTo>
                <a:lnTo>
                  <a:pt x="20308" y="8922"/>
                </a:lnTo>
                <a:lnTo>
                  <a:pt x="20317" y="8922"/>
                </a:lnTo>
                <a:lnTo>
                  <a:pt x="20326" y="8922"/>
                </a:lnTo>
                <a:lnTo>
                  <a:pt x="20335" y="8922"/>
                </a:lnTo>
                <a:lnTo>
                  <a:pt x="20335" y="8913"/>
                </a:lnTo>
                <a:lnTo>
                  <a:pt x="20352" y="8913"/>
                </a:lnTo>
                <a:lnTo>
                  <a:pt x="20361" y="8913"/>
                </a:lnTo>
                <a:lnTo>
                  <a:pt x="20370" y="8913"/>
                </a:lnTo>
                <a:lnTo>
                  <a:pt x="20387" y="8913"/>
                </a:lnTo>
                <a:lnTo>
                  <a:pt x="20432" y="8922"/>
                </a:lnTo>
                <a:lnTo>
                  <a:pt x="20449" y="8931"/>
                </a:lnTo>
                <a:lnTo>
                  <a:pt x="20485" y="8948"/>
                </a:lnTo>
                <a:lnTo>
                  <a:pt x="20502" y="8948"/>
                </a:lnTo>
                <a:lnTo>
                  <a:pt x="20520" y="8957"/>
                </a:lnTo>
                <a:lnTo>
                  <a:pt x="20537" y="8957"/>
                </a:lnTo>
                <a:lnTo>
                  <a:pt x="20555" y="8957"/>
                </a:lnTo>
                <a:lnTo>
                  <a:pt x="20599" y="8957"/>
                </a:lnTo>
                <a:lnTo>
                  <a:pt x="20617" y="8966"/>
                </a:lnTo>
                <a:lnTo>
                  <a:pt x="20635" y="8966"/>
                </a:lnTo>
                <a:lnTo>
                  <a:pt x="20643" y="8966"/>
                </a:lnTo>
                <a:lnTo>
                  <a:pt x="20652" y="8966"/>
                </a:lnTo>
                <a:lnTo>
                  <a:pt x="20661" y="8957"/>
                </a:lnTo>
                <a:close/>
                <a:moveTo>
                  <a:pt x="20096" y="8833"/>
                </a:moveTo>
                <a:lnTo>
                  <a:pt x="20096" y="8825"/>
                </a:lnTo>
                <a:lnTo>
                  <a:pt x="20088" y="8825"/>
                </a:lnTo>
                <a:lnTo>
                  <a:pt x="20088" y="8833"/>
                </a:lnTo>
                <a:lnTo>
                  <a:pt x="20088" y="8842"/>
                </a:lnTo>
                <a:close/>
                <a:moveTo>
                  <a:pt x="20123" y="9116"/>
                </a:moveTo>
                <a:lnTo>
                  <a:pt x="20114" y="9125"/>
                </a:lnTo>
                <a:lnTo>
                  <a:pt x="20123" y="9125"/>
                </a:lnTo>
                <a:lnTo>
                  <a:pt x="20132" y="9125"/>
                </a:lnTo>
                <a:close/>
                <a:moveTo>
                  <a:pt x="20238" y="7589"/>
                </a:moveTo>
                <a:lnTo>
                  <a:pt x="20229" y="7589"/>
                </a:lnTo>
                <a:close/>
                <a:moveTo>
                  <a:pt x="20193" y="7713"/>
                </a:moveTo>
                <a:close/>
                <a:moveTo>
                  <a:pt x="20167" y="8127"/>
                </a:moveTo>
                <a:lnTo>
                  <a:pt x="20167" y="8119"/>
                </a:lnTo>
                <a:close/>
                <a:moveTo>
                  <a:pt x="20202" y="8569"/>
                </a:moveTo>
                <a:lnTo>
                  <a:pt x="20211" y="8569"/>
                </a:lnTo>
                <a:lnTo>
                  <a:pt x="20220" y="8569"/>
                </a:lnTo>
                <a:lnTo>
                  <a:pt x="20211" y="8560"/>
                </a:lnTo>
                <a:close/>
                <a:moveTo>
                  <a:pt x="20132" y="8145"/>
                </a:moveTo>
                <a:lnTo>
                  <a:pt x="20132" y="8136"/>
                </a:lnTo>
                <a:lnTo>
                  <a:pt x="20140" y="8136"/>
                </a:lnTo>
                <a:lnTo>
                  <a:pt x="20132" y="8136"/>
                </a:lnTo>
                <a:lnTo>
                  <a:pt x="20132" y="8127"/>
                </a:lnTo>
                <a:lnTo>
                  <a:pt x="20123" y="8127"/>
                </a:lnTo>
                <a:lnTo>
                  <a:pt x="20123" y="8136"/>
                </a:lnTo>
                <a:lnTo>
                  <a:pt x="20132" y="8136"/>
                </a:lnTo>
                <a:lnTo>
                  <a:pt x="20123" y="8136"/>
                </a:lnTo>
                <a:close/>
                <a:moveTo>
                  <a:pt x="20026" y="8383"/>
                </a:moveTo>
                <a:lnTo>
                  <a:pt x="20017" y="8383"/>
                </a:lnTo>
                <a:lnTo>
                  <a:pt x="20026" y="8392"/>
                </a:lnTo>
                <a:lnTo>
                  <a:pt x="20026" y="8401"/>
                </a:lnTo>
                <a:lnTo>
                  <a:pt x="20035" y="8392"/>
                </a:lnTo>
                <a:lnTo>
                  <a:pt x="20043" y="8392"/>
                </a:lnTo>
                <a:lnTo>
                  <a:pt x="20043" y="8383"/>
                </a:lnTo>
                <a:lnTo>
                  <a:pt x="20035" y="8375"/>
                </a:lnTo>
                <a:close/>
                <a:moveTo>
                  <a:pt x="21852" y="5754"/>
                </a:moveTo>
                <a:lnTo>
                  <a:pt x="21852" y="5763"/>
                </a:lnTo>
                <a:lnTo>
                  <a:pt x="21861" y="5754"/>
                </a:lnTo>
                <a:lnTo>
                  <a:pt x="21861" y="5745"/>
                </a:lnTo>
                <a:lnTo>
                  <a:pt x="21852" y="5737"/>
                </a:lnTo>
                <a:close/>
                <a:moveTo>
                  <a:pt x="21861" y="6240"/>
                </a:moveTo>
                <a:lnTo>
                  <a:pt x="21870" y="6240"/>
                </a:lnTo>
                <a:lnTo>
                  <a:pt x="21870" y="6231"/>
                </a:lnTo>
                <a:lnTo>
                  <a:pt x="21878" y="6231"/>
                </a:lnTo>
                <a:lnTo>
                  <a:pt x="21878" y="6222"/>
                </a:lnTo>
                <a:lnTo>
                  <a:pt x="21887" y="6222"/>
                </a:lnTo>
                <a:lnTo>
                  <a:pt x="21896" y="6213"/>
                </a:lnTo>
                <a:lnTo>
                  <a:pt x="21887" y="6213"/>
                </a:lnTo>
                <a:lnTo>
                  <a:pt x="21878" y="6213"/>
                </a:lnTo>
                <a:lnTo>
                  <a:pt x="21878" y="6222"/>
                </a:lnTo>
                <a:lnTo>
                  <a:pt x="21870" y="6222"/>
                </a:lnTo>
                <a:lnTo>
                  <a:pt x="21861" y="6222"/>
                </a:lnTo>
                <a:lnTo>
                  <a:pt x="21861" y="6231"/>
                </a:lnTo>
                <a:lnTo>
                  <a:pt x="21852" y="6231"/>
                </a:lnTo>
                <a:close/>
                <a:moveTo>
                  <a:pt x="21887" y="5825"/>
                </a:moveTo>
                <a:lnTo>
                  <a:pt x="21878" y="5834"/>
                </a:lnTo>
                <a:lnTo>
                  <a:pt x="21887" y="5834"/>
                </a:lnTo>
                <a:lnTo>
                  <a:pt x="21896" y="5843"/>
                </a:lnTo>
                <a:lnTo>
                  <a:pt x="21905" y="5851"/>
                </a:lnTo>
                <a:lnTo>
                  <a:pt x="21914" y="5860"/>
                </a:lnTo>
                <a:lnTo>
                  <a:pt x="21905" y="5860"/>
                </a:lnTo>
                <a:lnTo>
                  <a:pt x="21896" y="5860"/>
                </a:lnTo>
                <a:lnTo>
                  <a:pt x="21896" y="5851"/>
                </a:lnTo>
                <a:lnTo>
                  <a:pt x="21887" y="5843"/>
                </a:lnTo>
                <a:lnTo>
                  <a:pt x="21887" y="5851"/>
                </a:lnTo>
                <a:lnTo>
                  <a:pt x="21887" y="5860"/>
                </a:lnTo>
                <a:lnTo>
                  <a:pt x="21896" y="5869"/>
                </a:lnTo>
                <a:lnTo>
                  <a:pt x="21896" y="5878"/>
                </a:lnTo>
                <a:lnTo>
                  <a:pt x="21896" y="5887"/>
                </a:lnTo>
                <a:lnTo>
                  <a:pt x="21905" y="5878"/>
                </a:lnTo>
                <a:lnTo>
                  <a:pt x="21914" y="5869"/>
                </a:lnTo>
                <a:lnTo>
                  <a:pt x="21923" y="5869"/>
                </a:lnTo>
                <a:lnTo>
                  <a:pt x="21931" y="5869"/>
                </a:lnTo>
                <a:lnTo>
                  <a:pt x="21931" y="5878"/>
                </a:lnTo>
                <a:lnTo>
                  <a:pt x="21940" y="5878"/>
                </a:lnTo>
                <a:lnTo>
                  <a:pt x="21940" y="5869"/>
                </a:lnTo>
                <a:lnTo>
                  <a:pt x="21940" y="5860"/>
                </a:lnTo>
                <a:lnTo>
                  <a:pt x="21931" y="5860"/>
                </a:lnTo>
                <a:lnTo>
                  <a:pt x="21923" y="5860"/>
                </a:lnTo>
                <a:lnTo>
                  <a:pt x="21923" y="5851"/>
                </a:lnTo>
                <a:lnTo>
                  <a:pt x="21923" y="5843"/>
                </a:lnTo>
                <a:lnTo>
                  <a:pt x="21923" y="5834"/>
                </a:lnTo>
                <a:lnTo>
                  <a:pt x="21931" y="5834"/>
                </a:lnTo>
                <a:lnTo>
                  <a:pt x="21940" y="5843"/>
                </a:lnTo>
                <a:lnTo>
                  <a:pt x="21949" y="5851"/>
                </a:lnTo>
                <a:lnTo>
                  <a:pt x="21949" y="5860"/>
                </a:lnTo>
                <a:lnTo>
                  <a:pt x="21958" y="5869"/>
                </a:lnTo>
                <a:lnTo>
                  <a:pt x="21949" y="5878"/>
                </a:lnTo>
                <a:lnTo>
                  <a:pt x="21958" y="5878"/>
                </a:lnTo>
                <a:lnTo>
                  <a:pt x="21958" y="5896"/>
                </a:lnTo>
                <a:lnTo>
                  <a:pt x="21949" y="5904"/>
                </a:lnTo>
                <a:lnTo>
                  <a:pt x="21940" y="5913"/>
                </a:lnTo>
                <a:lnTo>
                  <a:pt x="21940" y="5922"/>
                </a:lnTo>
                <a:lnTo>
                  <a:pt x="21931" y="5922"/>
                </a:lnTo>
                <a:lnTo>
                  <a:pt x="21931" y="5931"/>
                </a:lnTo>
                <a:lnTo>
                  <a:pt x="21931" y="5940"/>
                </a:lnTo>
                <a:lnTo>
                  <a:pt x="21923" y="5948"/>
                </a:lnTo>
                <a:lnTo>
                  <a:pt x="21931" y="5948"/>
                </a:lnTo>
                <a:lnTo>
                  <a:pt x="21931" y="5957"/>
                </a:lnTo>
                <a:lnTo>
                  <a:pt x="21940" y="5966"/>
                </a:lnTo>
                <a:lnTo>
                  <a:pt x="21931" y="5975"/>
                </a:lnTo>
                <a:lnTo>
                  <a:pt x="21923" y="5975"/>
                </a:lnTo>
                <a:lnTo>
                  <a:pt x="21931" y="5984"/>
                </a:lnTo>
                <a:lnTo>
                  <a:pt x="21931" y="5993"/>
                </a:lnTo>
                <a:lnTo>
                  <a:pt x="21940" y="5993"/>
                </a:lnTo>
                <a:lnTo>
                  <a:pt x="21958" y="6001"/>
                </a:lnTo>
                <a:lnTo>
                  <a:pt x="21958" y="5993"/>
                </a:lnTo>
                <a:lnTo>
                  <a:pt x="21958" y="5984"/>
                </a:lnTo>
                <a:lnTo>
                  <a:pt x="21949" y="5975"/>
                </a:lnTo>
                <a:lnTo>
                  <a:pt x="21958" y="5966"/>
                </a:lnTo>
                <a:lnTo>
                  <a:pt x="21958" y="5957"/>
                </a:lnTo>
                <a:lnTo>
                  <a:pt x="21967" y="5957"/>
                </a:lnTo>
                <a:lnTo>
                  <a:pt x="21976" y="5957"/>
                </a:lnTo>
                <a:lnTo>
                  <a:pt x="21967" y="5966"/>
                </a:lnTo>
                <a:lnTo>
                  <a:pt x="21967" y="5984"/>
                </a:lnTo>
                <a:lnTo>
                  <a:pt x="21967" y="5993"/>
                </a:lnTo>
                <a:lnTo>
                  <a:pt x="21967" y="6001"/>
                </a:lnTo>
                <a:lnTo>
                  <a:pt x="21967" y="6010"/>
                </a:lnTo>
                <a:lnTo>
                  <a:pt x="21976" y="6001"/>
                </a:lnTo>
                <a:lnTo>
                  <a:pt x="21993" y="5993"/>
                </a:lnTo>
                <a:lnTo>
                  <a:pt x="21993" y="5984"/>
                </a:lnTo>
                <a:lnTo>
                  <a:pt x="21993" y="5975"/>
                </a:lnTo>
                <a:lnTo>
                  <a:pt x="22002" y="5975"/>
                </a:lnTo>
                <a:lnTo>
                  <a:pt x="22011" y="5975"/>
                </a:lnTo>
                <a:lnTo>
                  <a:pt x="22020" y="5957"/>
                </a:lnTo>
                <a:lnTo>
                  <a:pt x="22020" y="5948"/>
                </a:lnTo>
                <a:lnTo>
                  <a:pt x="22020" y="5940"/>
                </a:lnTo>
                <a:lnTo>
                  <a:pt x="22020" y="5931"/>
                </a:lnTo>
                <a:lnTo>
                  <a:pt x="22028" y="5922"/>
                </a:lnTo>
                <a:lnTo>
                  <a:pt x="22028" y="5913"/>
                </a:lnTo>
                <a:lnTo>
                  <a:pt x="22028" y="5904"/>
                </a:lnTo>
                <a:lnTo>
                  <a:pt x="22037" y="5896"/>
                </a:lnTo>
                <a:lnTo>
                  <a:pt x="22037" y="5887"/>
                </a:lnTo>
                <a:lnTo>
                  <a:pt x="22055" y="5860"/>
                </a:lnTo>
                <a:lnTo>
                  <a:pt x="22064" y="5860"/>
                </a:lnTo>
                <a:lnTo>
                  <a:pt x="22064" y="5851"/>
                </a:lnTo>
                <a:lnTo>
                  <a:pt x="22055" y="5851"/>
                </a:lnTo>
                <a:lnTo>
                  <a:pt x="22055" y="5843"/>
                </a:lnTo>
                <a:lnTo>
                  <a:pt x="22046" y="5843"/>
                </a:lnTo>
                <a:lnTo>
                  <a:pt x="22046" y="5834"/>
                </a:lnTo>
                <a:lnTo>
                  <a:pt x="22055" y="5825"/>
                </a:lnTo>
                <a:lnTo>
                  <a:pt x="22037" y="5825"/>
                </a:lnTo>
                <a:lnTo>
                  <a:pt x="22028" y="5825"/>
                </a:lnTo>
                <a:lnTo>
                  <a:pt x="22028" y="5816"/>
                </a:lnTo>
                <a:lnTo>
                  <a:pt x="22037" y="5807"/>
                </a:lnTo>
                <a:lnTo>
                  <a:pt x="22037" y="5798"/>
                </a:lnTo>
                <a:lnTo>
                  <a:pt x="22028" y="5798"/>
                </a:lnTo>
                <a:lnTo>
                  <a:pt x="22020" y="5798"/>
                </a:lnTo>
                <a:lnTo>
                  <a:pt x="22011" y="5798"/>
                </a:lnTo>
                <a:lnTo>
                  <a:pt x="22002" y="5798"/>
                </a:lnTo>
                <a:lnTo>
                  <a:pt x="21993" y="5790"/>
                </a:lnTo>
                <a:lnTo>
                  <a:pt x="21984" y="5790"/>
                </a:lnTo>
                <a:lnTo>
                  <a:pt x="21984" y="5781"/>
                </a:lnTo>
                <a:lnTo>
                  <a:pt x="21976" y="5772"/>
                </a:lnTo>
                <a:lnTo>
                  <a:pt x="21967" y="5772"/>
                </a:lnTo>
                <a:lnTo>
                  <a:pt x="21958" y="5772"/>
                </a:lnTo>
                <a:lnTo>
                  <a:pt x="21949" y="5781"/>
                </a:lnTo>
                <a:lnTo>
                  <a:pt x="21949" y="5790"/>
                </a:lnTo>
                <a:lnTo>
                  <a:pt x="21940" y="5798"/>
                </a:lnTo>
                <a:lnTo>
                  <a:pt x="21931" y="5798"/>
                </a:lnTo>
                <a:lnTo>
                  <a:pt x="21923" y="5798"/>
                </a:lnTo>
                <a:lnTo>
                  <a:pt x="21923" y="5807"/>
                </a:lnTo>
                <a:lnTo>
                  <a:pt x="21905" y="5807"/>
                </a:lnTo>
                <a:lnTo>
                  <a:pt x="21896" y="5816"/>
                </a:lnTo>
                <a:lnTo>
                  <a:pt x="21905" y="5816"/>
                </a:lnTo>
                <a:lnTo>
                  <a:pt x="21905" y="5825"/>
                </a:lnTo>
                <a:lnTo>
                  <a:pt x="21887" y="5816"/>
                </a:lnTo>
                <a:close/>
                <a:moveTo>
                  <a:pt x="21279" y="6918"/>
                </a:moveTo>
                <a:lnTo>
                  <a:pt x="21287" y="6927"/>
                </a:lnTo>
                <a:lnTo>
                  <a:pt x="21287" y="6918"/>
                </a:lnTo>
                <a:close/>
                <a:moveTo>
                  <a:pt x="21755" y="5710"/>
                </a:moveTo>
                <a:lnTo>
                  <a:pt x="21764" y="5701"/>
                </a:lnTo>
                <a:lnTo>
                  <a:pt x="21764" y="5710"/>
                </a:lnTo>
                <a:lnTo>
                  <a:pt x="21773" y="5710"/>
                </a:lnTo>
                <a:lnTo>
                  <a:pt x="21773" y="5701"/>
                </a:lnTo>
                <a:lnTo>
                  <a:pt x="21773" y="5693"/>
                </a:lnTo>
                <a:lnTo>
                  <a:pt x="21764" y="5693"/>
                </a:lnTo>
                <a:lnTo>
                  <a:pt x="21755" y="5693"/>
                </a:lnTo>
                <a:lnTo>
                  <a:pt x="21755" y="5701"/>
                </a:lnTo>
                <a:close/>
                <a:moveTo>
                  <a:pt x="21746" y="6381"/>
                </a:moveTo>
                <a:lnTo>
                  <a:pt x="21737" y="6390"/>
                </a:lnTo>
                <a:lnTo>
                  <a:pt x="21737" y="6399"/>
                </a:lnTo>
                <a:lnTo>
                  <a:pt x="21746" y="6399"/>
                </a:lnTo>
                <a:lnTo>
                  <a:pt x="21755" y="6399"/>
                </a:lnTo>
                <a:lnTo>
                  <a:pt x="21746" y="6390"/>
                </a:lnTo>
                <a:lnTo>
                  <a:pt x="21755" y="6390"/>
                </a:lnTo>
                <a:lnTo>
                  <a:pt x="21755" y="6381"/>
                </a:lnTo>
                <a:lnTo>
                  <a:pt x="21755" y="6372"/>
                </a:lnTo>
                <a:lnTo>
                  <a:pt x="21764" y="6372"/>
                </a:lnTo>
                <a:lnTo>
                  <a:pt x="21773" y="6363"/>
                </a:lnTo>
                <a:lnTo>
                  <a:pt x="21781" y="6363"/>
                </a:lnTo>
                <a:lnTo>
                  <a:pt x="21781" y="6354"/>
                </a:lnTo>
                <a:lnTo>
                  <a:pt x="21790" y="6354"/>
                </a:lnTo>
                <a:lnTo>
                  <a:pt x="21790" y="6346"/>
                </a:lnTo>
                <a:lnTo>
                  <a:pt x="21781" y="6337"/>
                </a:lnTo>
                <a:lnTo>
                  <a:pt x="21781" y="6346"/>
                </a:lnTo>
                <a:lnTo>
                  <a:pt x="21773" y="6354"/>
                </a:lnTo>
                <a:lnTo>
                  <a:pt x="21764" y="6354"/>
                </a:lnTo>
                <a:lnTo>
                  <a:pt x="21755" y="6354"/>
                </a:lnTo>
                <a:lnTo>
                  <a:pt x="21755" y="6363"/>
                </a:lnTo>
                <a:lnTo>
                  <a:pt x="21764" y="6363"/>
                </a:lnTo>
                <a:lnTo>
                  <a:pt x="21755" y="6372"/>
                </a:lnTo>
                <a:lnTo>
                  <a:pt x="21746" y="6372"/>
                </a:lnTo>
                <a:close/>
                <a:moveTo>
                  <a:pt x="21746" y="5710"/>
                </a:moveTo>
                <a:lnTo>
                  <a:pt x="21746" y="5719"/>
                </a:lnTo>
                <a:lnTo>
                  <a:pt x="21755" y="5719"/>
                </a:lnTo>
                <a:close/>
                <a:moveTo>
                  <a:pt x="21896" y="5790"/>
                </a:moveTo>
                <a:lnTo>
                  <a:pt x="21896" y="5781"/>
                </a:lnTo>
                <a:lnTo>
                  <a:pt x="21887" y="5781"/>
                </a:lnTo>
                <a:lnTo>
                  <a:pt x="21887" y="5790"/>
                </a:lnTo>
                <a:close/>
                <a:moveTo>
                  <a:pt x="21861" y="5737"/>
                </a:moveTo>
                <a:lnTo>
                  <a:pt x="21870" y="5745"/>
                </a:lnTo>
                <a:lnTo>
                  <a:pt x="21870" y="5737"/>
                </a:lnTo>
                <a:lnTo>
                  <a:pt x="21878" y="5719"/>
                </a:lnTo>
                <a:lnTo>
                  <a:pt x="21870" y="5719"/>
                </a:lnTo>
                <a:lnTo>
                  <a:pt x="21878" y="5710"/>
                </a:lnTo>
                <a:lnTo>
                  <a:pt x="21870" y="5710"/>
                </a:lnTo>
                <a:lnTo>
                  <a:pt x="21861" y="5719"/>
                </a:lnTo>
                <a:lnTo>
                  <a:pt x="21861" y="5728"/>
                </a:lnTo>
                <a:close/>
                <a:moveTo>
                  <a:pt x="22672" y="5013"/>
                </a:moveTo>
                <a:lnTo>
                  <a:pt x="22664" y="5013"/>
                </a:lnTo>
                <a:lnTo>
                  <a:pt x="22655" y="5022"/>
                </a:lnTo>
                <a:lnTo>
                  <a:pt x="22646" y="5022"/>
                </a:lnTo>
                <a:lnTo>
                  <a:pt x="22646" y="5031"/>
                </a:lnTo>
                <a:lnTo>
                  <a:pt x="22637" y="5031"/>
                </a:lnTo>
                <a:lnTo>
                  <a:pt x="22637" y="5039"/>
                </a:lnTo>
                <a:lnTo>
                  <a:pt x="22637" y="5048"/>
                </a:lnTo>
                <a:lnTo>
                  <a:pt x="22637" y="5066"/>
                </a:lnTo>
                <a:lnTo>
                  <a:pt x="22646" y="5075"/>
                </a:lnTo>
                <a:lnTo>
                  <a:pt x="22655" y="5084"/>
                </a:lnTo>
                <a:lnTo>
                  <a:pt x="22655" y="5092"/>
                </a:lnTo>
                <a:lnTo>
                  <a:pt x="22655" y="5101"/>
                </a:lnTo>
                <a:lnTo>
                  <a:pt x="22646" y="5110"/>
                </a:lnTo>
                <a:lnTo>
                  <a:pt x="22646" y="5128"/>
                </a:lnTo>
                <a:lnTo>
                  <a:pt x="22655" y="5137"/>
                </a:lnTo>
                <a:lnTo>
                  <a:pt x="22664" y="5137"/>
                </a:lnTo>
                <a:lnTo>
                  <a:pt x="22672" y="5128"/>
                </a:lnTo>
                <a:lnTo>
                  <a:pt x="22681" y="5128"/>
                </a:lnTo>
                <a:lnTo>
                  <a:pt x="22681" y="5119"/>
                </a:lnTo>
                <a:lnTo>
                  <a:pt x="22690" y="5110"/>
                </a:lnTo>
                <a:lnTo>
                  <a:pt x="22699" y="5101"/>
                </a:lnTo>
                <a:lnTo>
                  <a:pt x="22708" y="5110"/>
                </a:lnTo>
                <a:lnTo>
                  <a:pt x="22717" y="5110"/>
                </a:lnTo>
                <a:lnTo>
                  <a:pt x="22725" y="5110"/>
                </a:lnTo>
                <a:lnTo>
                  <a:pt x="22734" y="5101"/>
                </a:lnTo>
                <a:lnTo>
                  <a:pt x="22725" y="5101"/>
                </a:lnTo>
                <a:lnTo>
                  <a:pt x="22717" y="5092"/>
                </a:lnTo>
                <a:lnTo>
                  <a:pt x="22699" y="5075"/>
                </a:lnTo>
                <a:lnTo>
                  <a:pt x="22690" y="5075"/>
                </a:lnTo>
                <a:lnTo>
                  <a:pt x="22681" y="5066"/>
                </a:lnTo>
                <a:lnTo>
                  <a:pt x="22672" y="5057"/>
                </a:lnTo>
                <a:lnTo>
                  <a:pt x="22672" y="5048"/>
                </a:lnTo>
                <a:lnTo>
                  <a:pt x="22672" y="5039"/>
                </a:lnTo>
                <a:lnTo>
                  <a:pt x="22681" y="5039"/>
                </a:lnTo>
                <a:lnTo>
                  <a:pt x="22690" y="5039"/>
                </a:lnTo>
                <a:lnTo>
                  <a:pt x="22699" y="5039"/>
                </a:lnTo>
                <a:lnTo>
                  <a:pt x="22708" y="5039"/>
                </a:lnTo>
                <a:lnTo>
                  <a:pt x="22717" y="5057"/>
                </a:lnTo>
                <a:lnTo>
                  <a:pt x="22752" y="5039"/>
                </a:lnTo>
                <a:lnTo>
                  <a:pt x="22787" y="5039"/>
                </a:lnTo>
                <a:lnTo>
                  <a:pt x="22805" y="5048"/>
                </a:lnTo>
                <a:lnTo>
                  <a:pt x="22831" y="5066"/>
                </a:lnTo>
                <a:lnTo>
                  <a:pt x="22858" y="5075"/>
                </a:lnTo>
                <a:lnTo>
                  <a:pt x="22875" y="5084"/>
                </a:lnTo>
                <a:lnTo>
                  <a:pt x="22884" y="5084"/>
                </a:lnTo>
                <a:lnTo>
                  <a:pt x="22893" y="5084"/>
                </a:lnTo>
                <a:lnTo>
                  <a:pt x="22893" y="5075"/>
                </a:lnTo>
                <a:lnTo>
                  <a:pt x="22893" y="5066"/>
                </a:lnTo>
                <a:lnTo>
                  <a:pt x="22893" y="5057"/>
                </a:lnTo>
                <a:lnTo>
                  <a:pt x="22902" y="5048"/>
                </a:lnTo>
                <a:lnTo>
                  <a:pt x="22911" y="5031"/>
                </a:lnTo>
                <a:lnTo>
                  <a:pt x="22928" y="5022"/>
                </a:lnTo>
                <a:lnTo>
                  <a:pt x="22937" y="5013"/>
                </a:lnTo>
                <a:lnTo>
                  <a:pt x="22955" y="5004"/>
                </a:lnTo>
                <a:lnTo>
                  <a:pt x="22964" y="4995"/>
                </a:lnTo>
                <a:lnTo>
                  <a:pt x="22981" y="5004"/>
                </a:lnTo>
                <a:lnTo>
                  <a:pt x="22990" y="5004"/>
                </a:lnTo>
                <a:lnTo>
                  <a:pt x="22999" y="4995"/>
                </a:lnTo>
                <a:lnTo>
                  <a:pt x="23008" y="4995"/>
                </a:lnTo>
                <a:lnTo>
                  <a:pt x="23017" y="4995"/>
                </a:lnTo>
                <a:lnTo>
                  <a:pt x="23025" y="4986"/>
                </a:lnTo>
                <a:lnTo>
                  <a:pt x="23034" y="4986"/>
                </a:lnTo>
                <a:lnTo>
                  <a:pt x="23043" y="4986"/>
                </a:lnTo>
                <a:lnTo>
                  <a:pt x="23043" y="4978"/>
                </a:lnTo>
                <a:lnTo>
                  <a:pt x="23052" y="4986"/>
                </a:lnTo>
                <a:lnTo>
                  <a:pt x="23052" y="4978"/>
                </a:lnTo>
                <a:lnTo>
                  <a:pt x="23061" y="4969"/>
                </a:lnTo>
                <a:lnTo>
                  <a:pt x="23069" y="4969"/>
                </a:lnTo>
                <a:lnTo>
                  <a:pt x="23078" y="4960"/>
                </a:lnTo>
                <a:lnTo>
                  <a:pt x="23069" y="4960"/>
                </a:lnTo>
                <a:lnTo>
                  <a:pt x="23061" y="4969"/>
                </a:lnTo>
                <a:lnTo>
                  <a:pt x="23052" y="4969"/>
                </a:lnTo>
                <a:lnTo>
                  <a:pt x="23043" y="4969"/>
                </a:lnTo>
                <a:lnTo>
                  <a:pt x="23034" y="4960"/>
                </a:lnTo>
                <a:lnTo>
                  <a:pt x="23034" y="4942"/>
                </a:lnTo>
                <a:lnTo>
                  <a:pt x="23025" y="4942"/>
                </a:lnTo>
                <a:lnTo>
                  <a:pt x="23025" y="4934"/>
                </a:lnTo>
                <a:lnTo>
                  <a:pt x="23025" y="4925"/>
                </a:lnTo>
                <a:lnTo>
                  <a:pt x="23034" y="4898"/>
                </a:lnTo>
                <a:lnTo>
                  <a:pt x="23043" y="4889"/>
                </a:lnTo>
                <a:lnTo>
                  <a:pt x="23043" y="4881"/>
                </a:lnTo>
                <a:lnTo>
                  <a:pt x="23025" y="4889"/>
                </a:lnTo>
                <a:lnTo>
                  <a:pt x="23008" y="4907"/>
                </a:lnTo>
                <a:lnTo>
                  <a:pt x="22999" y="4916"/>
                </a:lnTo>
                <a:lnTo>
                  <a:pt x="22990" y="4916"/>
                </a:lnTo>
                <a:lnTo>
                  <a:pt x="22981" y="4916"/>
                </a:lnTo>
                <a:lnTo>
                  <a:pt x="22946" y="4898"/>
                </a:lnTo>
                <a:lnTo>
                  <a:pt x="22937" y="4898"/>
                </a:lnTo>
                <a:lnTo>
                  <a:pt x="22928" y="4898"/>
                </a:lnTo>
                <a:lnTo>
                  <a:pt x="22920" y="4889"/>
                </a:lnTo>
                <a:lnTo>
                  <a:pt x="22911" y="4881"/>
                </a:lnTo>
                <a:lnTo>
                  <a:pt x="22893" y="4872"/>
                </a:lnTo>
                <a:lnTo>
                  <a:pt x="22875" y="4863"/>
                </a:lnTo>
                <a:lnTo>
                  <a:pt x="22858" y="4845"/>
                </a:lnTo>
                <a:lnTo>
                  <a:pt x="22849" y="4836"/>
                </a:lnTo>
                <a:lnTo>
                  <a:pt x="22822" y="4810"/>
                </a:lnTo>
                <a:lnTo>
                  <a:pt x="22805" y="4792"/>
                </a:lnTo>
                <a:lnTo>
                  <a:pt x="22796" y="4775"/>
                </a:lnTo>
                <a:lnTo>
                  <a:pt x="22787" y="4775"/>
                </a:lnTo>
                <a:lnTo>
                  <a:pt x="22778" y="4775"/>
                </a:lnTo>
                <a:lnTo>
                  <a:pt x="22778" y="4784"/>
                </a:lnTo>
                <a:lnTo>
                  <a:pt x="22770" y="4784"/>
                </a:lnTo>
                <a:lnTo>
                  <a:pt x="22770" y="4792"/>
                </a:lnTo>
                <a:lnTo>
                  <a:pt x="22761" y="4801"/>
                </a:lnTo>
                <a:lnTo>
                  <a:pt x="22770" y="4810"/>
                </a:lnTo>
                <a:lnTo>
                  <a:pt x="22778" y="4828"/>
                </a:lnTo>
                <a:lnTo>
                  <a:pt x="22778" y="4845"/>
                </a:lnTo>
                <a:lnTo>
                  <a:pt x="22778" y="4863"/>
                </a:lnTo>
                <a:lnTo>
                  <a:pt x="22778" y="4872"/>
                </a:lnTo>
                <a:lnTo>
                  <a:pt x="22770" y="4889"/>
                </a:lnTo>
                <a:lnTo>
                  <a:pt x="22770" y="4907"/>
                </a:lnTo>
                <a:lnTo>
                  <a:pt x="22770" y="4916"/>
                </a:lnTo>
                <a:lnTo>
                  <a:pt x="22752" y="4934"/>
                </a:lnTo>
                <a:lnTo>
                  <a:pt x="22752" y="4942"/>
                </a:lnTo>
                <a:lnTo>
                  <a:pt x="22752" y="4951"/>
                </a:lnTo>
                <a:lnTo>
                  <a:pt x="22752" y="4960"/>
                </a:lnTo>
                <a:lnTo>
                  <a:pt x="22752" y="4969"/>
                </a:lnTo>
                <a:lnTo>
                  <a:pt x="22743" y="4978"/>
                </a:lnTo>
                <a:lnTo>
                  <a:pt x="22734" y="4978"/>
                </a:lnTo>
                <a:lnTo>
                  <a:pt x="22717" y="4978"/>
                </a:lnTo>
                <a:lnTo>
                  <a:pt x="22708" y="4978"/>
                </a:lnTo>
                <a:lnTo>
                  <a:pt x="22690" y="4969"/>
                </a:lnTo>
                <a:lnTo>
                  <a:pt x="22681" y="4969"/>
                </a:lnTo>
                <a:lnTo>
                  <a:pt x="22672" y="4978"/>
                </a:lnTo>
                <a:lnTo>
                  <a:pt x="22681" y="4986"/>
                </a:lnTo>
                <a:lnTo>
                  <a:pt x="22681" y="4995"/>
                </a:lnTo>
                <a:lnTo>
                  <a:pt x="22681" y="5004"/>
                </a:lnTo>
                <a:close/>
                <a:moveTo>
                  <a:pt x="22734" y="4810"/>
                </a:moveTo>
                <a:lnTo>
                  <a:pt x="22743" y="4810"/>
                </a:lnTo>
                <a:lnTo>
                  <a:pt x="22743" y="4801"/>
                </a:lnTo>
                <a:lnTo>
                  <a:pt x="22734" y="4792"/>
                </a:lnTo>
                <a:lnTo>
                  <a:pt x="22734" y="4801"/>
                </a:lnTo>
                <a:close/>
                <a:moveTo>
                  <a:pt x="22725" y="4792"/>
                </a:moveTo>
                <a:lnTo>
                  <a:pt x="22725" y="4784"/>
                </a:lnTo>
                <a:lnTo>
                  <a:pt x="22725" y="4775"/>
                </a:lnTo>
                <a:lnTo>
                  <a:pt x="22717" y="4775"/>
                </a:lnTo>
                <a:lnTo>
                  <a:pt x="22717" y="4784"/>
                </a:lnTo>
                <a:close/>
                <a:moveTo>
                  <a:pt x="22778" y="4104"/>
                </a:moveTo>
                <a:lnTo>
                  <a:pt x="22778" y="4113"/>
                </a:lnTo>
                <a:lnTo>
                  <a:pt x="22770" y="4122"/>
                </a:lnTo>
                <a:lnTo>
                  <a:pt x="22770" y="4130"/>
                </a:lnTo>
                <a:lnTo>
                  <a:pt x="22770" y="4166"/>
                </a:lnTo>
                <a:lnTo>
                  <a:pt x="22778" y="4175"/>
                </a:lnTo>
                <a:lnTo>
                  <a:pt x="22778" y="4183"/>
                </a:lnTo>
                <a:lnTo>
                  <a:pt x="22778" y="4192"/>
                </a:lnTo>
                <a:lnTo>
                  <a:pt x="22787" y="4192"/>
                </a:lnTo>
                <a:lnTo>
                  <a:pt x="22796" y="4201"/>
                </a:lnTo>
                <a:lnTo>
                  <a:pt x="22805" y="4210"/>
                </a:lnTo>
                <a:lnTo>
                  <a:pt x="22814" y="4236"/>
                </a:lnTo>
                <a:lnTo>
                  <a:pt x="22814" y="4254"/>
                </a:lnTo>
                <a:lnTo>
                  <a:pt x="22805" y="4263"/>
                </a:lnTo>
                <a:lnTo>
                  <a:pt x="22805" y="4280"/>
                </a:lnTo>
                <a:lnTo>
                  <a:pt x="22796" y="4289"/>
                </a:lnTo>
                <a:lnTo>
                  <a:pt x="22796" y="4307"/>
                </a:lnTo>
                <a:lnTo>
                  <a:pt x="22805" y="4325"/>
                </a:lnTo>
                <a:lnTo>
                  <a:pt x="22805" y="4333"/>
                </a:lnTo>
                <a:lnTo>
                  <a:pt x="22805" y="4395"/>
                </a:lnTo>
                <a:lnTo>
                  <a:pt x="22805" y="4404"/>
                </a:lnTo>
                <a:lnTo>
                  <a:pt x="22796" y="4422"/>
                </a:lnTo>
                <a:lnTo>
                  <a:pt x="22796" y="4439"/>
                </a:lnTo>
                <a:lnTo>
                  <a:pt x="22796" y="4448"/>
                </a:lnTo>
                <a:lnTo>
                  <a:pt x="22787" y="4475"/>
                </a:lnTo>
                <a:lnTo>
                  <a:pt x="22787" y="4483"/>
                </a:lnTo>
                <a:lnTo>
                  <a:pt x="22796" y="4501"/>
                </a:lnTo>
                <a:lnTo>
                  <a:pt x="22805" y="4519"/>
                </a:lnTo>
                <a:lnTo>
                  <a:pt x="22805" y="4536"/>
                </a:lnTo>
                <a:lnTo>
                  <a:pt x="22805" y="4554"/>
                </a:lnTo>
                <a:lnTo>
                  <a:pt x="22805" y="4563"/>
                </a:lnTo>
                <a:lnTo>
                  <a:pt x="22796" y="4572"/>
                </a:lnTo>
                <a:lnTo>
                  <a:pt x="22796" y="4581"/>
                </a:lnTo>
                <a:lnTo>
                  <a:pt x="22796" y="4607"/>
                </a:lnTo>
                <a:lnTo>
                  <a:pt x="22796" y="4616"/>
                </a:lnTo>
                <a:lnTo>
                  <a:pt x="22796" y="4625"/>
                </a:lnTo>
                <a:lnTo>
                  <a:pt x="22796" y="4633"/>
                </a:lnTo>
                <a:lnTo>
                  <a:pt x="22787" y="4660"/>
                </a:lnTo>
                <a:lnTo>
                  <a:pt x="22778" y="4686"/>
                </a:lnTo>
                <a:lnTo>
                  <a:pt x="22787" y="4713"/>
                </a:lnTo>
                <a:lnTo>
                  <a:pt x="22787" y="4722"/>
                </a:lnTo>
                <a:lnTo>
                  <a:pt x="22796" y="4722"/>
                </a:lnTo>
                <a:lnTo>
                  <a:pt x="22796" y="4731"/>
                </a:lnTo>
                <a:lnTo>
                  <a:pt x="22805" y="4731"/>
                </a:lnTo>
                <a:lnTo>
                  <a:pt x="22814" y="4722"/>
                </a:lnTo>
                <a:lnTo>
                  <a:pt x="22814" y="4695"/>
                </a:lnTo>
                <a:lnTo>
                  <a:pt x="22822" y="4686"/>
                </a:lnTo>
                <a:lnTo>
                  <a:pt x="22822" y="4678"/>
                </a:lnTo>
                <a:lnTo>
                  <a:pt x="22831" y="4669"/>
                </a:lnTo>
                <a:lnTo>
                  <a:pt x="22840" y="4660"/>
                </a:lnTo>
                <a:lnTo>
                  <a:pt x="22849" y="4660"/>
                </a:lnTo>
                <a:lnTo>
                  <a:pt x="22849" y="4669"/>
                </a:lnTo>
                <a:lnTo>
                  <a:pt x="22858" y="4669"/>
                </a:lnTo>
                <a:lnTo>
                  <a:pt x="22875" y="4669"/>
                </a:lnTo>
                <a:lnTo>
                  <a:pt x="22893" y="4678"/>
                </a:lnTo>
                <a:lnTo>
                  <a:pt x="22893" y="4686"/>
                </a:lnTo>
                <a:lnTo>
                  <a:pt x="22893" y="4695"/>
                </a:lnTo>
                <a:lnTo>
                  <a:pt x="22902" y="4704"/>
                </a:lnTo>
                <a:lnTo>
                  <a:pt x="22902" y="4722"/>
                </a:lnTo>
                <a:lnTo>
                  <a:pt x="22902" y="4713"/>
                </a:lnTo>
                <a:lnTo>
                  <a:pt x="22902" y="4704"/>
                </a:lnTo>
                <a:lnTo>
                  <a:pt x="22911" y="4695"/>
                </a:lnTo>
                <a:lnTo>
                  <a:pt x="22911" y="4686"/>
                </a:lnTo>
                <a:lnTo>
                  <a:pt x="22911" y="4678"/>
                </a:lnTo>
                <a:lnTo>
                  <a:pt x="22902" y="4660"/>
                </a:lnTo>
                <a:lnTo>
                  <a:pt x="22902" y="4651"/>
                </a:lnTo>
                <a:lnTo>
                  <a:pt x="22893" y="4651"/>
                </a:lnTo>
                <a:lnTo>
                  <a:pt x="22884" y="4651"/>
                </a:lnTo>
                <a:lnTo>
                  <a:pt x="22875" y="4633"/>
                </a:lnTo>
                <a:lnTo>
                  <a:pt x="22867" y="4616"/>
                </a:lnTo>
                <a:lnTo>
                  <a:pt x="22867" y="4607"/>
                </a:lnTo>
                <a:lnTo>
                  <a:pt x="22858" y="4598"/>
                </a:lnTo>
                <a:lnTo>
                  <a:pt x="22849" y="4589"/>
                </a:lnTo>
                <a:lnTo>
                  <a:pt x="22840" y="4589"/>
                </a:lnTo>
                <a:lnTo>
                  <a:pt x="22840" y="4572"/>
                </a:lnTo>
                <a:lnTo>
                  <a:pt x="22840" y="4563"/>
                </a:lnTo>
                <a:lnTo>
                  <a:pt x="22831" y="4554"/>
                </a:lnTo>
                <a:lnTo>
                  <a:pt x="22840" y="4536"/>
                </a:lnTo>
                <a:lnTo>
                  <a:pt x="22840" y="4519"/>
                </a:lnTo>
                <a:lnTo>
                  <a:pt x="22867" y="4457"/>
                </a:lnTo>
                <a:lnTo>
                  <a:pt x="22867" y="4439"/>
                </a:lnTo>
                <a:lnTo>
                  <a:pt x="22875" y="4430"/>
                </a:lnTo>
                <a:lnTo>
                  <a:pt x="22884" y="4422"/>
                </a:lnTo>
                <a:lnTo>
                  <a:pt x="22893" y="4422"/>
                </a:lnTo>
                <a:lnTo>
                  <a:pt x="22920" y="4422"/>
                </a:lnTo>
                <a:lnTo>
                  <a:pt x="22928" y="4422"/>
                </a:lnTo>
                <a:lnTo>
                  <a:pt x="22937" y="4422"/>
                </a:lnTo>
                <a:lnTo>
                  <a:pt x="22946" y="4422"/>
                </a:lnTo>
                <a:lnTo>
                  <a:pt x="22955" y="4430"/>
                </a:lnTo>
                <a:lnTo>
                  <a:pt x="22964" y="4439"/>
                </a:lnTo>
                <a:lnTo>
                  <a:pt x="22972" y="4448"/>
                </a:lnTo>
                <a:lnTo>
                  <a:pt x="22981" y="4457"/>
                </a:lnTo>
                <a:lnTo>
                  <a:pt x="22990" y="4466"/>
                </a:lnTo>
                <a:lnTo>
                  <a:pt x="22990" y="4475"/>
                </a:lnTo>
                <a:lnTo>
                  <a:pt x="22999" y="4483"/>
                </a:lnTo>
                <a:lnTo>
                  <a:pt x="22990" y="4466"/>
                </a:lnTo>
                <a:lnTo>
                  <a:pt x="22990" y="4457"/>
                </a:lnTo>
                <a:lnTo>
                  <a:pt x="22972" y="4439"/>
                </a:lnTo>
                <a:lnTo>
                  <a:pt x="22964" y="4430"/>
                </a:lnTo>
                <a:lnTo>
                  <a:pt x="22964" y="4422"/>
                </a:lnTo>
                <a:lnTo>
                  <a:pt x="22964" y="4404"/>
                </a:lnTo>
                <a:lnTo>
                  <a:pt x="22955" y="4395"/>
                </a:lnTo>
                <a:lnTo>
                  <a:pt x="22955" y="4386"/>
                </a:lnTo>
                <a:lnTo>
                  <a:pt x="22946" y="4360"/>
                </a:lnTo>
                <a:lnTo>
                  <a:pt x="22928" y="4325"/>
                </a:lnTo>
                <a:lnTo>
                  <a:pt x="22920" y="4307"/>
                </a:lnTo>
                <a:lnTo>
                  <a:pt x="22911" y="4236"/>
                </a:lnTo>
                <a:lnTo>
                  <a:pt x="22902" y="4227"/>
                </a:lnTo>
                <a:lnTo>
                  <a:pt x="22902" y="4219"/>
                </a:lnTo>
                <a:lnTo>
                  <a:pt x="22902" y="4210"/>
                </a:lnTo>
                <a:lnTo>
                  <a:pt x="22902" y="4201"/>
                </a:lnTo>
                <a:lnTo>
                  <a:pt x="22893" y="4201"/>
                </a:lnTo>
                <a:lnTo>
                  <a:pt x="22893" y="4192"/>
                </a:lnTo>
                <a:lnTo>
                  <a:pt x="22893" y="4183"/>
                </a:lnTo>
                <a:lnTo>
                  <a:pt x="22884" y="4175"/>
                </a:lnTo>
                <a:lnTo>
                  <a:pt x="22884" y="4166"/>
                </a:lnTo>
                <a:lnTo>
                  <a:pt x="22884" y="4148"/>
                </a:lnTo>
                <a:lnTo>
                  <a:pt x="22884" y="4122"/>
                </a:lnTo>
                <a:lnTo>
                  <a:pt x="22884" y="4113"/>
                </a:lnTo>
                <a:lnTo>
                  <a:pt x="22893" y="4104"/>
                </a:lnTo>
                <a:lnTo>
                  <a:pt x="22893" y="4095"/>
                </a:lnTo>
                <a:lnTo>
                  <a:pt x="22893" y="4086"/>
                </a:lnTo>
                <a:lnTo>
                  <a:pt x="22893" y="4060"/>
                </a:lnTo>
                <a:lnTo>
                  <a:pt x="22893" y="4042"/>
                </a:lnTo>
                <a:lnTo>
                  <a:pt x="22884" y="4033"/>
                </a:lnTo>
                <a:lnTo>
                  <a:pt x="22875" y="4007"/>
                </a:lnTo>
                <a:lnTo>
                  <a:pt x="22867" y="3980"/>
                </a:lnTo>
                <a:lnTo>
                  <a:pt x="22858" y="3972"/>
                </a:lnTo>
                <a:lnTo>
                  <a:pt x="22867" y="3963"/>
                </a:lnTo>
                <a:lnTo>
                  <a:pt x="22867" y="3954"/>
                </a:lnTo>
                <a:lnTo>
                  <a:pt x="22867" y="3945"/>
                </a:lnTo>
                <a:lnTo>
                  <a:pt x="22849" y="3919"/>
                </a:lnTo>
                <a:lnTo>
                  <a:pt x="22840" y="3919"/>
                </a:lnTo>
                <a:lnTo>
                  <a:pt x="22840" y="3927"/>
                </a:lnTo>
                <a:lnTo>
                  <a:pt x="22822" y="3927"/>
                </a:lnTo>
                <a:lnTo>
                  <a:pt x="22831" y="3945"/>
                </a:lnTo>
                <a:lnTo>
                  <a:pt x="22840" y="3963"/>
                </a:lnTo>
                <a:lnTo>
                  <a:pt x="22849" y="3972"/>
                </a:lnTo>
                <a:lnTo>
                  <a:pt x="22849" y="3980"/>
                </a:lnTo>
                <a:lnTo>
                  <a:pt x="22840" y="3989"/>
                </a:lnTo>
                <a:lnTo>
                  <a:pt x="22849" y="3989"/>
                </a:lnTo>
                <a:lnTo>
                  <a:pt x="22840" y="3998"/>
                </a:lnTo>
                <a:lnTo>
                  <a:pt x="22831" y="3998"/>
                </a:lnTo>
                <a:lnTo>
                  <a:pt x="22840" y="4007"/>
                </a:lnTo>
                <a:lnTo>
                  <a:pt x="22831" y="4016"/>
                </a:lnTo>
                <a:lnTo>
                  <a:pt x="22822" y="4016"/>
                </a:lnTo>
                <a:lnTo>
                  <a:pt x="22805" y="4007"/>
                </a:lnTo>
                <a:lnTo>
                  <a:pt x="22796" y="4016"/>
                </a:lnTo>
                <a:lnTo>
                  <a:pt x="22787" y="4024"/>
                </a:lnTo>
                <a:lnTo>
                  <a:pt x="22778" y="4024"/>
                </a:lnTo>
                <a:lnTo>
                  <a:pt x="22787" y="4042"/>
                </a:lnTo>
                <a:lnTo>
                  <a:pt x="22787" y="4060"/>
                </a:lnTo>
                <a:lnTo>
                  <a:pt x="22787" y="4077"/>
                </a:lnTo>
                <a:close/>
                <a:moveTo>
                  <a:pt x="22611" y="5084"/>
                </a:moveTo>
                <a:lnTo>
                  <a:pt x="22611" y="5075"/>
                </a:lnTo>
                <a:lnTo>
                  <a:pt x="22620" y="5066"/>
                </a:lnTo>
                <a:lnTo>
                  <a:pt x="22611" y="5066"/>
                </a:lnTo>
                <a:lnTo>
                  <a:pt x="22602" y="5075"/>
                </a:lnTo>
                <a:lnTo>
                  <a:pt x="22611" y="5075"/>
                </a:lnTo>
                <a:close/>
                <a:moveTo>
                  <a:pt x="22161" y="5587"/>
                </a:moveTo>
                <a:lnTo>
                  <a:pt x="22161" y="5578"/>
                </a:lnTo>
                <a:lnTo>
                  <a:pt x="22152" y="5569"/>
                </a:lnTo>
                <a:lnTo>
                  <a:pt x="22152" y="5578"/>
                </a:lnTo>
                <a:lnTo>
                  <a:pt x="22143" y="5578"/>
                </a:lnTo>
                <a:lnTo>
                  <a:pt x="22152" y="5587"/>
                </a:lnTo>
                <a:close/>
                <a:moveTo>
                  <a:pt x="22126" y="5640"/>
                </a:moveTo>
                <a:lnTo>
                  <a:pt x="22117" y="5648"/>
                </a:lnTo>
                <a:lnTo>
                  <a:pt x="22108" y="5648"/>
                </a:lnTo>
                <a:lnTo>
                  <a:pt x="22108" y="5657"/>
                </a:lnTo>
                <a:lnTo>
                  <a:pt x="22090" y="5675"/>
                </a:lnTo>
                <a:lnTo>
                  <a:pt x="22081" y="5684"/>
                </a:lnTo>
                <a:lnTo>
                  <a:pt x="22073" y="5684"/>
                </a:lnTo>
                <a:lnTo>
                  <a:pt x="22064" y="5693"/>
                </a:lnTo>
                <a:lnTo>
                  <a:pt x="22055" y="5701"/>
                </a:lnTo>
                <a:lnTo>
                  <a:pt x="22046" y="5710"/>
                </a:lnTo>
                <a:lnTo>
                  <a:pt x="22037" y="5710"/>
                </a:lnTo>
                <a:lnTo>
                  <a:pt x="22028" y="5719"/>
                </a:lnTo>
                <a:lnTo>
                  <a:pt x="22020" y="5728"/>
                </a:lnTo>
                <a:lnTo>
                  <a:pt x="22011" y="5737"/>
                </a:lnTo>
                <a:lnTo>
                  <a:pt x="22002" y="5737"/>
                </a:lnTo>
                <a:lnTo>
                  <a:pt x="21993" y="5737"/>
                </a:lnTo>
                <a:lnTo>
                  <a:pt x="21984" y="5737"/>
                </a:lnTo>
                <a:lnTo>
                  <a:pt x="21976" y="5745"/>
                </a:lnTo>
                <a:lnTo>
                  <a:pt x="21984" y="5772"/>
                </a:lnTo>
                <a:lnTo>
                  <a:pt x="21984" y="5763"/>
                </a:lnTo>
                <a:lnTo>
                  <a:pt x="21993" y="5763"/>
                </a:lnTo>
                <a:lnTo>
                  <a:pt x="22002" y="5772"/>
                </a:lnTo>
                <a:lnTo>
                  <a:pt x="22011" y="5772"/>
                </a:lnTo>
                <a:lnTo>
                  <a:pt x="22020" y="5763"/>
                </a:lnTo>
                <a:lnTo>
                  <a:pt x="22037" y="5763"/>
                </a:lnTo>
                <a:lnTo>
                  <a:pt x="22046" y="5763"/>
                </a:lnTo>
                <a:lnTo>
                  <a:pt x="22064" y="5781"/>
                </a:lnTo>
                <a:lnTo>
                  <a:pt x="22073" y="5781"/>
                </a:lnTo>
                <a:lnTo>
                  <a:pt x="22073" y="5772"/>
                </a:lnTo>
                <a:lnTo>
                  <a:pt x="22073" y="5763"/>
                </a:lnTo>
                <a:lnTo>
                  <a:pt x="22081" y="5745"/>
                </a:lnTo>
                <a:lnTo>
                  <a:pt x="22081" y="5737"/>
                </a:lnTo>
                <a:lnTo>
                  <a:pt x="22090" y="5737"/>
                </a:lnTo>
                <a:lnTo>
                  <a:pt x="22099" y="5745"/>
                </a:lnTo>
                <a:lnTo>
                  <a:pt x="22108" y="5745"/>
                </a:lnTo>
                <a:lnTo>
                  <a:pt x="22117" y="5745"/>
                </a:lnTo>
                <a:lnTo>
                  <a:pt x="22134" y="5737"/>
                </a:lnTo>
                <a:lnTo>
                  <a:pt x="22143" y="5745"/>
                </a:lnTo>
                <a:lnTo>
                  <a:pt x="22152" y="5737"/>
                </a:lnTo>
                <a:lnTo>
                  <a:pt x="22161" y="5737"/>
                </a:lnTo>
                <a:lnTo>
                  <a:pt x="22170" y="5728"/>
                </a:lnTo>
                <a:lnTo>
                  <a:pt x="22178" y="5728"/>
                </a:lnTo>
                <a:lnTo>
                  <a:pt x="22187" y="5728"/>
                </a:lnTo>
                <a:lnTo>
                  <a:pt x="22196" y="5728"/>
                </a:lnTo>
                <a:lnTo>
                  <a:pt x="22205" y="5728"/>
                </a:lnTo>
                <a:lnTo>
                  <a:pt x="22214" y="5719"/>
                </a:lnTo>
                <a:lnTo>
                  <a:pt x="22223" y="5710"/>
                </a:lnTo>
                <a:lnTo>
                  <a:pt x="22231" y="5710"/>
                </a:lnTo>
                <a:lnTo>
                  <a:pt x="22240" y="5701"/>
                </a:lnTo>
                <a:lnTo>
                  <a:pt x="22249" y="5701"/>
                </a:lnTo>
                <a:lnTo>
                  <a:pt x="22258" y="5701"/>
                </a:lnTo>
                <a:lnTo>
                  <a:pt x="22267" y="5701"/>
                </a:lnTo>
                <a:lnTo>
                  <a:pt x="22275" y="5710"/>
                </a:lnTo>
                <a:lnTo>
                  <a:pt x="22284" y="5719"/>
                </a:lnTo>
                <a:lnTo>
                  <a:pt x="22293" y="5710"/>
                </a:lnTo>
                <a:lnTo>
                  <a:pt x="22311" y="5710"/>
                </a:lnTo>
                <a:lnTo>
                  <a:pt x="22311" y="5719"/>
                </a:lnTo>
                <a:lnTo>
                  <a:pt x="22311" y="5728"/>
                </a:lnTo>
                <a:lnTo>
                  <a:pt x="22302" y="5737"/>
                </a:lnTo>
                <a:lnTo>
                  <a:pt x="22293" y="5737"/>
                </a:lnTo>
                <a:lnTo>
                  <a:pt x="22284" y="5745"/>
                </a:lnTo>
                <a:lnTo>
                  <a:pt x="22293" y="5754"/>
                </a:lnTo>
                <a:lnTo>
                  <a:pt x="22293" y="5763"/>
                </a:lnTo>
                <a:lnTo>
                  <a:pt x="22293" y="5772"/>
                </a:lnTo>
                <a:lnTo>
                  <a:pt x="22302" y="5781"/>
                </a:lnTo>
                <a:lnTo>
                  <a:pt x="22302" y="5790"/>
                </a:lnTo>
                <a:lnTo>
                  <a:pt x="22311" y="5798"/>
                </a:lnTo>
                <a:lnTo>
                  <a:pt x="22311" y="5807"/>
                </a:lnTo>
                <a:lnTo>
                  <a:pt x="22328" y="5807"/>
                </a:lnTo>
                <a:lnTo>
                  <a:pt x="22346" y="5807"/>
                </a:lnTo>
                <a:lnTo>
                  <a:pt x="22364" y="5790"/>
                </a:lnTo>
                <a:lnTo>
                  <a:pt x="22373" y="5763"/>
                </a:lnTo>
                <a:lnTo>
                  <a:pt x="22381" y="5754"/>
                </a:lnTo>
                <a:lnTo>
                  <a:pt x="22390" y="5745"/>
                </a:lnTo>
                <a:lnTo>
                  <a:pt x="22417" y="5745"/>
                </a:lnTo>
                <a:lnTo>
                  <a:pt x="22417" y="5737"/>
                </a:lnTo>
                <a:lnTo>
                  <a:pt x="22417" y="5728"/>
                </a:lnTo>
                <a:lnTo>
                  <a:pt x="22399" y="5719"/>
                </a:lnTo>
                <a:lnTo>
                  <a:pt x="22390" y="5710"/>
                </a:lnTo>
                <a:lnTo>
                  <a:pt x="22399" y="5701"/>
                </a:lnTo>
                <a:lnTo>
                  <a:pt x="22408" y="5684"/>
                </a:lnTo>
                <a:lnTo>
                  <a:pt x="22417" y="5684"/>
                </a:lnTo>
                <a:lnTo>
                  <a:pt x="22417" y="5693"/>
                </a:lnTo>
                <a:lnTo>
                  <a:pt x="22417" y="5701"/>
                </a:lnTo>
                <a:lnTo>
                  <a:pt x="22417" y="5710"/>
                </a:lnTo>
                <a:lnTo>
                  <a:pt x="22425" y="5710"/>
                </a:lnTo>
                <a:lnTo>
                  <a:pt x="22425" y="5701"/>
                </a:lnTo>
                <a:lnTo>
                  <a:pt x="22434" y="5701"/>
                </a:lnTo>
                <a:lnTo>
                  <a:pt x="22443" y="5701"/>
                </a:lnTo>
                <a:lnTo>
                  <a:pt x="22452" y="5701"/>
                </a:lnTo>
                <a:lnTo>
                  <a:pt x="22452" y="5710"/>
                </a:lnTo>
                <a:lnTo>
                  <a:pt x="22434" y="5719"/>
                </a:lnTo>
                <a:lnTo>
                  <a:pt x="22452" y="5710"/>
                </a:lnTo>
                <a:lnTo>
                  <a:pt x="22470" y="5710"/>
                </a:lnTo>
                <a:lnTo>
                  <a:pt x="22478" y="5710"/>
                </a:lnTo>
                <a:lnTo>
                  <a:pt x="22487" y="5710"/>
                </a:lnTo>
                <a:lnTo>
                  <a:pt x="22496" y="5710"/>
                </a:lnTo>
                <a:lnTo>
                  <a:pt x="22514" y="5719"/>
                </a:lnTo>
                <a:lnTo>
                  <a:pt x="22523" y="5710"/>
                </a:lnTo>
                <a:lnTo>
                  <a:pt x="22523" y="5701"/>
                </a:lnTo>
                <a:lnTo>
                  <a:pt x="22531" y="5693"/>
                </a:lnTo>
                <a:lnTo>
                  <a:pt x="22540" y="5684"/>
                </a:lnTo>
                <a:lnTo>
                  <a:pt x="22540" y="5675"/>
                </a:lnTo>
                <a:lnTo>
                  <a:pt x="22558" y="5675"/>
                </a:lnTo>
                <a:lnTo>
                  <a:pt x="22567" y="5684"/>
                </a:lnTo>
                <a:lnTo>
                  <a:pt x="22558" y="5684"/>
                </a:lnTo>
                <a:lnTo>
                  <a:pt x="22558" y="5693"/>
                </a:lnTo>
                <a:lnTo>
                  <a:pt x="22558" y="5710"/>
                </a:lnTo>
                <a:lnTo>
                  <a:pt x="22567" y="5719"/>
                </a:lnTo>
                <a:lnTo>
                  <a:pt x="22575" y="5710"/>
                </a:lnTo>
                <a:lnTo>
                  <a:pt x="22584" y="5701"/>
                </a:lnTo>
                <a:lnTo>
                  <a:pt x="22584" y="5684"/>
                </a:lnTo>
                <a:lnTo>
                  <a:pt x="22584" y="5675"/>
                </a:lnTo>
                <a:lnTo>
                  <a:pt x="22584" y="5666"/>
                </a:lnTo>
                <a:lnTo>
                  <a:pt x="22593" y="5657"/>
                </a:lnTo>
                <a:lnTo>
                  <a:pt x="22602" y="5657"/>
                </a:lnTo>
                <a:lnTo>
                  <a:pt x="22611" y="5657"/>
                </a:lnTo>
                <a:lnTo>
                  <a:pt x="22620" y="5666"/>
                </a:lnTo>
                <a:lnTo>
                  <a:pt x="22620" y="5675"/>
                </a:lnTo>
                <a:lnTo>
                  <a:pt x="22628" y="5675"/>
                </a:lnTo>
                <a:lnTo>
                  <a:pt x="22628" y="5666"/>
                </a:lnTo>
                <a:lnTo>
                  <a:pt x="22628" y="5657"/>
                </a:lnTo>
                <a:lnTo>
                  <a:pt x="22620" y="5657"/>
                </a:lnTo>
                <a:lnTo>
                  <a:pt x="22620" y="5648"/>
                </a:lnTo>
                <a:lnTo>
                  <a:pt x="22628" y="5640"/>
                </a:lnTo>
                <a:lnTo>
                  <a:pt x="22628" y="5631"/>
                </a:lnTo>
                <a:lnTo>
                  <a:pt x="22637" y="5631"/>
                </a:lnTo>
                <a:lnTo>
                  <a:pt x="22646" y="5631"/>
                </a:lnTo>
                <a:lnTo>
                  <a:pt x="22655" y="5631"/>
                </a:lnTo>
                <a:lnTo>
                  <a:pt x="22655" y="5640"/>
                </a:lnTo>
                <a:lnTo>
                  <a:pt x="22646" y="5648"/>
                </a:lnTo>
                <a:lnTo>
                  <a:pt x="22637" y="5657"/>
                </a:lnTo>
                <a:lnTo>
                  <a:pt x="22637" y="5666"/>
                </a:lnTo>
                <a:lnTo>
                  <a:pt x="22637" y="5675"/>
                </a:lnTo>
                <a:lnTo>
                  <a:pt x="22637" y="5684"/>
                </a:lnTo>
                <a:lnTo>
                  <a:pt x="22637" y="5693"/>
                </a:lnTo>
                <a:lnTo>
                  <a:pt x="22646" y="5693"/>
                </a:lnTo>
                <a:lnTo>
                  <a:pt x="22655" y="5684"/>
                </a:lnTo>
                <a:lnTo>
                  <a:pt x="22664" y="5675"/>
                </a:lnTo>
                <a:lnTo>
                  <a:pt x="22672" y="5675"/>
                </a:lnTo>
                <a:lnTo>
                  <a:pt x="22672" y="5666"/>
                </a:lnTo>
                <a:lnTo>
                  <a:pt x="22681" y="5666"/>
                </a:lnTo>
                <a:lnTo>
                  <a:pt x="22681" y="5648"/>
                </a:lnTo>
                <a:lnTo>
                  <a:pt x="22681" y="5640"/>
                </a:lnTo>
                <a:lnTo>
                  <a:pt x="22690" y="5631"/>
                </a:lnTo>
                <a:lnTo>
                  <a:pt x="22699" y="5631"/>
                </a:lnTo>
                <a:lnTo>
                  <a:pt x="22717" y="5622"/>
                </a:lnTo>
                <a:lnTo>
                  <a:pt x="22708" y="5622"/>
                </a:lnTo>
                <a:lnTo>
                  <a:pt x="22708" y="5613"/>
                </a:lnTo>
                <a:lnTo>
                  <a:pt x="22690" y="5595"/>
                </a:lnTo>
                <a:lnTo>
                  <a:pt x="22690" y="5587"/>
                </a:lnTo>
                <a:lnTo>
                  <a:pt x="22690" y="5578"/>
                </a:lnTo>
                <a:lnTo>
                  <a:pt x="22690" y="5569"/>
                </a:lnTo>
                <a:lnTo>
                  <a:pt x="22690" y="5560"/>
                </a:lnTo>
                <a:lnTo>
                  <a:pt x="22699" y="5543"/>
                </a:lnTo>
                <a:lnTo>
                  <a:pt x="22708" y="5534"/>
                </a:lnTo>
                <a:lnTo>
                  <a:pt x="22708" y="5525"/>
                </a:lnTo>
                <a:lnTo>
                  <a:pt x="22717" y="5525"/>
                </a:lnTo>
                <a:lnTo>
                  <a:pt x="22717" y="5516"/>
                </a:lnTo>
                <a:lnTo>
                  <a:pt x="22725" y="5507"/>
                </a:lnTo>
                <a:lnTo>
                  <a:pt x="22725" y="5481"/>
                </a:lnTo>
                <a:lnTo>
                  <a:pt x="22725" y="5454"/>
                </a:lnTo>
                <a:lnTo>
                  <a:pt x="22717" y="5445"/>
                </a:lnTo>
                <a:lnTo>
                  <a:pt x="22717" y="5437"/>
                </a:lnTo>
                <a:lnTo>
                  <a:pt x="22717" y="5428"/>
                </a:lnTo>
                <a:lnTo>
                  <a:pt x="22717" y="5419"/>
                </a:lnTo>
                <a:lnTo>
                  <a:pt x="22725" y="5410"/>
                </a:lnTo>
                <a:lnTo>
                  <a:pt x="22725" y="5401"/>
                </a:lnTo>
                <a:lnTo>
                  <a:pt x="22743" y="5401"/>
                </a:lnTo>
                <a:lnTo>
                  <a:pt x="22752" y="5401"/>
                </a:lnTo>
                <a:lnTo>
                  <a:pt x="22761" y="5392"/>
                </a:lnTo>
                <a:lnTo>
                  <a:pt x="22761" y="5375"/>
                </a:lnTo>
                <a:lnTo>
                  <a:pt x="22761" y="5366"/>
                </a:lnTo>
                <a:lnTo>
                  <a:pt x="22770" y="5357"/>
                </a:lnTo>
                <a:lnTo>
                  <a:pt x="22770" y="5348"/>
                </a:lnTo>
                <a:lnTo>
                  <a:pt x="22778" y="5348"/>
                </a:lnTo>
                <a:lnTo>
                  <a:pt x="22778" y="5340"/>
                </a:lnTo>
                <a:lnTo>
                  <a:pt x="22787" y="5340"/>
                </a:lnTo>
                <a:lnTo>
                  <a:pt x="22787" y="5331"/>
                </a:lnTo>
                <a:lnTo>
                  <a:pt x="22796" y="5313"/>
                </a:lnTo>
                <a:lnTo>
                  <a:pt x="22796" y="5295"/>
                </a:lnTo>
                <a:lnTo>
                  <a:pt x="22796" y="5287"/>
                </a:lnTo>
                <a:lnTo>
                  <a:pt x="22796" y="5278"/>
                </a:lnTo>
                <a:lnTo>
                  <a:pt x="22787" y="5269"/>
                </a:lnTo>
                <a:lnTo>
                  <a:pt x="22787" y="5251"/>
                </a:lnTo>
                <a:lnTo>
                  <a:pt x="22778" y="5234"/>
                </a:lnTo>
                <a:lnTo>
                  <a:pt x="22770" y="5216"/>
                </a:lnTo>
                <a:lnTo>
                  <a:pt x="22761" y="5216"/>
                </a:lnTo>
                <a:lnTo>
                  <a:pt x="22752" y="5207"/>
                </a:lnTo>
                <a:lnTo>
                  <a:pt x="22752" y="5198"/>
                </a:lnTo>
                <a:lnTo>
                  <a:pt x="22752" y="5189"/>
                </a:lnTo>
                <a:lnTo>
                  <a:pt x="22752" y="5163"/>
                </a:lnTo>
                <a:lnTo>
                  <a:pt x="22752" y="5154"/>
                </a:lnTo>
                <a:lnTo>
                  <a:pt x="22752" y="5137"/>
                </a:lnTo>
                <a:lnTo>
                  <a:pt x="22743" y="5145"/>
                </a:lnTo>
                <a:lnTo>
                  <a:pt x="22734" y="5145"/>
                </a:lnTo>
                <a:lnTo>
                  <a:pt x="22725" y="5137"/>
                </a:lnTo>
                <a:lnTo>
                  <a:pt x="22717" y="5128"/>
                </a:lnTo>
                <a:lnTo>
                  <a:pt x="22717" y="5137"/>
                </a:lnTo>
                <a:lnTo>
                  <a:pt x="22708" y="5137"/>
                </a:lnTo>
                <a:lnTo>
                  <a:pt x="22708" y="5154"/>
                </a:lnTo>
                <a:lnTo>
                  <a:pt x="22708" y="5163"/>
                </a:lnTo>
                <a:lnTo>
                  <a:pt x="22725" y="5154"/>
                </a:lnTo>
                <a:lnTo>
                  <a:pt x="22734" y="5154"/>
                </a:lnTo>
                <a:lnTo>
                  <a:pt x="22743" y="5154"/>
                </a:lnTo>
                <a:lnTo>
                  <a:pt x="22743" y="5163"/>
                </a:lnTo>
                <a:lnTo>
                  <a:pt x="22734" y="5172"/>
                </a:lnTo>
                <a:lnTo>
                  <a:pt x="22734" y="5181"/>
                </a:lnTo>
                <a:lnTo>
                  <a:pt x="22717" y="5181"/>
                </a:lnTo>
                <a:lnTo>
                  <a:pt x="22708" y="5189"/>
                </a:lnTo>
                <a:lnTo>
                  <a:pt x="22699" y="5189"/>
                </a:lnTo>
                <a:lnTo>
                  <a:pt x="22699" y="5181"/>
                </a:lnTo>
                <a:lnTo>
                  <a:pt x="22699" y="5163"/>
                </a:lnTo>
                <a:lnTo>
                  <a:pt x="22690" y="5154"/>
                </a:lnTo>
                <a:lnTo>
                  <a:pt x="22681" y="5154"/>
                </a:lnTo>
                <a:lnTo>
                  <a:pt x="22672" y="5154"/>
                </a:lnTo>
                <a:lnTo>
                  <a:pt x="22672" y="5163"/>
                </a:lnTo>
                <a:lnTo>
                  <a:pt x="22672" y="5172"/>
                </a:lnTo>
                <a:lnTo>
                  <a:pt x="22672" y="5181"/>
                </a:lnTo>
                <a:lnTo>
                  <a:pt x="22672" y="5189"/>
                </a:lnTo>
                <a:lnTo>
                  <a:pt x="22664" y="5189"/>
                </a:lnTo>
                <a:lnTo>
                  <a:pt x="22655" y="5198"/>
                </a:lnTo>
                <a:lnTo>
                  <a:pt x="22646" y="5198"/>
                </a:lnTo>
                <a:lnTo>
                  <a:pt x="22646" y="5207"/>
                </a:lnTo>
                <a:lnTo>
                  <a:pt x="22646" y="5216"/>
                </a:lnTo>
                <a:lnTo>
                  <a:pt x="22646" y="5225"/>
                </a:lnTo>
                <a:lnTo>
                  <a:pt x="22646" y="5234"/>
                </a:lnTo>
                <a:lnTo>
                  <a:pt x="22646" y="5242"/>
                </a:lnTo>
                <a:lnTo>
                  <a:pt x="22646" y="5251"/>
                </a:lnTo>
                <a:lnTo>
                  <a:pt x="22637" y="5260"/>
                </a:lnTo>
                <a:lnTo>
                  <a:pt x="22628" y="5269"/>
                </a:lnTo>
                <a:lnTo>
                  <a:pt x="22637" y="5269"/>
                </a:lnTo>
                <a:lnTo>
                  <a:pt x="22646" y="5269"/>
                </a:lnTo>
                <a:lnTo>
                  <a:pt x="22646" y="5278"/>
                </a:lnTo>
                <a:lnTo>
                  <a:pt x="22655" y="5287"/>
                </a:lnTo>
                <a:lnTo>
                  <a:pt x="22655" y="5295"/>
                </a:lnTo>
                <a:lnTo>
                  <a:pt x="22655" y="5304"/>
                </a:lnTo>
                <a:lnTo>
                  <a:pt x="22655" y="5313"/>
                </a:lnTo>
                <a:lnTo>
                  <a:pt x="22646" y="5313"/>
                </a:lnTo>
                <a:lnTo>
                  <a:pt x="22646" y="5322"/>
                </a:lnTo>
                <a:lnTo>
                  <a:pt x="22646" y="5331"/>
                </a:lnTo>
                <a:lnTo>
                  <a:pt x="22637" y="5340"/>
                </a:lnTo>
                <a:lnTo>
                  <a:pt x="22637" y="5357"/>
                </a:lnTo>
                <a:lnTo>
                  <a:pt x="22628" y="5366"/>
                </a:lnTo>
                <a:lnTo>
                  <a:pt x="22620" y="5375"/>
                </a:lnTo>
                <a:lnTo>
                  <a:pt x="22620" y="5384"/>
                </a:lnTo>
                <a:lnTo>
                  <a:pt x="22611" y="5392"/>
                </a:lnTo>
                <a:lnTo>
                  <a:pt x="22611" y="5401"/>
                </a:lnTo>
                <a:lnTo>
                  <a:pt x="22611" y="5410"/>
                </a:lnTo>
                <a:lnTo>
                  <a:pt x="22602" y="5419"/>
                </a:lnTo>
                <a:lnTo>
                  <a:pt x="22602" y="5428"/>
                </a:lnTo>
                <a:lnTo>
                  <a:pt x="22593" y="5428"/>
                </a:lnTo>
                <a:lnTo>
                  <a:pt x="22567" y="5445"/>
                </a:lnTo>
                <a:lnTo>
                  <a:pt x="22558" y="5454"/>
                </a:lnTo>
                <a:lnTo>
                  <a:pt x="22558" y="5463"/>
                </a:lnTo>
                <a:lnTo>
                  <a:pt x="22549" y="5472"/>
                </a:lnTo>
                <a:lnTo>
                  <a:pt x="22549" y="5481"/>
                </a:lnTo>
                <a:lnTo>
                  <a:pt x="22540" y="5481"/>
                </a:lnTo>
                <a:lnTo>
                  <a:pt x="22523" y="5498"/>
                </a:lnTo>
                <a:lnTo>
                  <a:pt x="22514" y="5498"/>
                </a:lnTo>
                <a:lnTo>
                  <a:pt x="22505" y="5507"/>
                </a:lnTo>
                <a:lnTo>
                  <a:pt x="22496" y="5516"/>
                </a:lnTo>
                <a:lnTo>
                  <a:pt x="22470" y="5525"/>
                </a:lnTo>
                <a:lnTo>
                  <a:pt x="22461" y="5525"/>
                </a:lnTo>
                <a:lnTo>
                  <a:pt x="22452" y="5534"/>
                </a:lnTo>
                <a:lnTo>
                  <a:pt x="22443" y="5534"/>
                </a:lnTo>
                <a:lnTo>
                  <a:pt x="22434" y="5534"/>
                </a:lnTo>
                <a:lnTo>
                  <a:pt x="22425" y="5534"/>
                </a:lnTo>
                <a:lnTo>
                  <a:pt x="22425" y="5525"/>
                </a:lnTo>
                <a:lnTo>
                  <a:pt x="22425" y="5516"/>
                </a:lnTo>
                <a:lnTo>
                  <a:pt x="22417" y="5507"/>
                </a:lnTo>
                <a:lnTo>
                  <a:pt x="22425" y="5498"/>
                </a:lnTo>
                <a:lnTo>
                  <a:pt x="22434" y="5498"/>
                </a:lnTo>
                <a:lnTo>
                  <a:pt x="22443" y="5490"/>
                </a:lnTo>
                <a:lnTo>
                  <a:pt x="22452" y="5481"/>
                </a:lnTo>
                <a:lnTo>
                  <a:pt x="22452" y="5472"/>
                </a:lnTo>
                <a:lnTo>
                  <a:pt x="22443" y="5472"/>
                </a:lnTo>
                <a:lnTo>
                  <a:pt x="22425" y="5481"/>
                </a:lnTo>
                <a:lnTo>
                  <a:pt x="22417" y="5481"/>
                </a:lnTo>
                <a:lnTo>
                  <a:pt x="22408" y="5498"/>
                </a:lnTo>
                <a:lnTo>
                  <a:pt x="22408" y="5525"/>
                </a:lnTo>
                <a:lnTo>
                  <a:pt x="22408" y="5543"/>
                </a:lnTo>
                <a:lnTo>
                  <a:pt x="22399" y="5551"/>
                </a:lnTo>
                <a:lnTo>
                  <a:pt x="22381" y="5569"/>
                </a:lnTo>
                <a:lnTo>
                  <a:pt x="22373" y="5578"/>
                </a:lnTo>
                <a:lnTo>
                  <a:pt x="22364" y="5587"/>
                </a:lnTo>
                <a:lnTo>
                  <a:pt x="22355" y="5595"/>
                </a:lnTo>
                <a:lnTo>
                  <a:pt x="22355" y="5604"/>
                </a:lnTo>
                <a:lnTo>
                  <a:pt x="22355" y="5613"/>
                </a:lnTo>
                <a:lnTo>
                  <a:pt x="22364" y="5622"/>
                </a:lnTo>
                <a:lnTo>
                  <a:pt x="22355" y="5631"/>
                </a:lnTo>
                <a:lnTo>
                  <a:pt x="22346" y="5631"/>
                </a:lnTo>
                <a:lnTo>
                  <a:pt x="22337" y="5640"/>
                </a:lnTo>
                <a:lnTo>
                  <a:pt x="22328" y="5640"/>
                </a:lnTo>
                <a:lnTo>
                  <a:pt x="22302" y="5640"/>
                </a:lnTo>
                <a:lnTo>
                  <a:pt x="22302" y="5631"/>
                </a:lnTo>
                <a:lnTo>
                  <a:pt x="22302" y="5622"/>
                </a:lnTo>
                <a:lnTo>
                  <a:pt x="22293" y="5622"/>
                </a:lnTo>
                <a:lnTo>
                  <a:pt x="22275" y="5631"/>
                </a:lnTo>
                <a:lnTo>
                  <a:pt x="22240" y="5631"/>
                </a:lnTo>
                <a:lnTo>
                  <a:pt x="22231" y="5640"/>
                </a:lnTo>
                <a:lnTo>
                  <a:pt x="22223" y="5640"/>
                </a:lnTo>
                <a:lnTo>
                  <a:pt x="22205" y="5640"/>
                </a:lnTo>
                <a:lnTo>
                  <a:pt x="22196" y="5640"/>
                </a:lnTo>
                <a:lnTo>
                  <a:pt x="22187" y="5640"/>
                </a:lnTo>
                <a:lnTo>
                  <a:pt x="22178" y="5640"/>
                </a:lnTo>
                <a:lnTo>
                  <a:pt x="22170" y="5640"/>
                </a:lnTo>
                <a:lnTo>
                  <a:pt x="22170" y="5648"/>
                </a:lnTo>
                <a:lnTo>
                  <a:pt x="22161" y="5648"/>
                </a:lnTo>
                <a:lnTo>
                  <a:pt x="22152" y="5640"/>
                </a:lnTo>
                <a:lnTo>
                  <a:pt x="22143" y="5640"/>
                </a:lnTo>
                <a:close/>
                <a:moveTo>
                  <a:pt x="22523" y="5445"/>
                </a:moveTo>
                <a:lnTo>
                  <a:pt x="22514" y="5445"/>
                </a:lnTo>
                <a:lnTo>
                  <a:pt x="22523" y="5445"/>
                </a:lnTo>
                <a:lnTo>
                  <a:pt x="22540" y="5437"/>
                </a:lnTo>
                <a:lnTo>
                  <a:pt x="22540" y="5428"/>
                </a:lnTo>
                <a:lnTo>
                  <a:pt x="22531" y="5428"/>
                </a:lnTo>
                <a:lnTo>
                  <a:pt x="22531" y="5419"/>
                </a:lnTo>
                <a:lnTo>
                  <a:pt x="22540" y="5410"/>
                </a:lnTo>
                <a:lnTo>
                  <a:pt x="22540" y="5401"/>
                </a:lnTo>
                <a:lnTo>
                  <a:pt x="22531" y="5410"/>
                </a:lnTo>
                <a:lnTo>
                  <a:pt x="22523" y="5419"/>
                </a:lnTo>
                <a:lnTo>
                  <a:pt x="22523" y="5428"/>
                </a:lnTo>
                <a:lnTo>
                  <a:pt x="22523" y="5437"/>
                </a:lnTo>
                <a:close/>
                <a:moveTo>
                  <a:pt x="21870" y="5825"/>
                </a:moveTo>
                <a:lnTo>
                  <a:pt x="21870" y="5834"/>
                </a:lnTo>
                <a:lnTo>
                  <a:pt x="21878" y="5834"/>
                </a:lnTo>
                <a:lnTo>
                  <a:pt x="21878" y="5825"/>
                </a:lnTo>
                <a:lnTo>
                  <a:pt x="21878" y="5816"/>
                </a:lnTo>
                <a:close/>
                <a:moveTo>
                  <a:pt x="21323" y="7271"/>
                </a:moveTo>
                <a:lnTo>
                  <a:pt x="21323" y="7263"/>
                </a:lnTo>
                <a:lnTo>
                  <a:pt x="21323" y="7254"/>
                </a:lnTo>
                <a:lnTo>
                  <a:pt x="21331" y="7254"/>
                </a:lnTo>
                <a:lnTo>
                  <a:pt x="21331" y="7245"/>
                </a:lnTo>
                <a:lnTo>
                  <a:pt x="21323" y="7245"/>
                </a:lnTo>
                <a:lnTo>
                  <a:pt x="21314" y="7245"/>
                </a:lnTo>
                <a:lnTo>
                  <a:pt x="21314" y="7254"/>
                </a:lnTo>
                <a:lnTo>
                  <a:pt x="21314" y="7263"/>
                </a:lnTo>
                <a:lnTo>
                  <a:pt x="21323" y="7263"/>
                </a:lnTo>
                <a:close/>
                <a:moveTo>
                  <a:pt x="21720" y="8269"/>
                </a:moveTo>
                <a:lnTo>
                  <a:pt x="21728" y="8286"/>
                </a:lnTo>
                <a:lnTo>
                  <a:pt x="21737" y="8286"/>
                </a:lnTo>
                <a:lnTo>
                  <a:pt x="21737" y="8295"/>
                </a:lnTo>
                <a:lnTo>
                  <a:pt x="21728" y="8304"/>
                </a:lnTo>
                <a:lnTo>
                  <a:pt x="21737" y="8313"/>
                </a:lnTo>
                <a:lnTo>
                  <a:pt x="21737" y="8322"/>
                </a:lnTo>
                <a:lnTo>
                  <a:pt x="21737" y="8330"/>
                </a:lnTo>
                <a:lnTo>
                  <a:pt x="21746" y="8330"/>
                </a:lnTo>
                <a:lnTo>
                  <a:pt x="21746" y="8339"/>
                </a:lnTo>
                <a:lnTo>
                  <a:pt x="21746" y="8348"/>
                </a:lnTo>
                <a:lnTo>
                  <a:pt x="21746" y="8357"/>
                </a:lnTo>
                <a:lnTo>
                  <a:pt x="21746" y="8366"/>
                </a:lnTo>
                <a:lnTo>
                  <a:pt x="21746" y="8375"/>
                </a:lnTo>
                <a:lnTo>
                  <a:pt x="21755" y="8375"/>
                </a:lnTo>
                <a:lnTo>
                  <a:pt x="21755" y="8383"/>
                </a:lnTo>
                <a:lnTo>
                  <a:pt x="21764" y="8401"/>
                </a:lnTo>
                <a:lnTo>
                  <a:pt x="21773" y="8401"/>
                </a:lnTo>
                <a:lnTo>
                  <a:pt x="21781" y="8410"/>
                </a:lnTo>
                <a:lnTo>
                  <a:pt x="21790" y="8419"/>
                </a:lnTo>
                <a:lnTo>
                  <a:pt x="21799" y="8419"/>
                </a:lnTo>
                <a:lnTo>
                  <a:pt x="21790" y="8410"/>
                </a:lnTo>
                <a:lnTo>
                  <a:pt x="21781" y="8401"/>
                </a:lnTo>
                <a:lnTo>
                  <a:pt x="21773" y="8383"/>
                </a:lnTo>
                <a:lnTo>
                  <a:pt x="21764" y="8366"/>
                </a:lnTo>
                <a:lnTo>
                  <a:pt x="21755" y="8348"/>
                </a:lnTo>
                <a:lnTo>
                  <a:pt x="21764" y="8339"/>
                </a:lnTo>
                <a:lnTo>
                  <a:pt x="21755" y="8330"/>
                </a:lnTo>
                <a:lnTo>
                  <a:pt x="21755" y="8322"/>
                </a:lnTo>
                <a:lnTo>
                  <a:pt x="21764" y="8322"/>
                </a:lnTo>
                <a:lnTo>
                  <a:pt x="21764" y="8313"/>
                </a:lnTo>
                <a:lnTo>
                  <a:pt x="21773" y="8322"/>
                </a:lnTo>
                <a:lnTo>
                  <a:pt x="21781" y="8322"/>
                </a:lnTo>
                <a:lnTo>
                  <a:pt x="21790" y="8322"/>
                </a:lnTo>
                <a:lnTo>
                  <a:pt x="21799" y="8322"/>
                </a:lnTo>
                <a:lnTo>
                  <a:pt x="21808" y="8330"/>
                </a:lnTo>
                <a:lnTo>
                  <a:pt x="21834" y="8339"/>
                </a:lnTo>
                <a:lnTo>
                  <a:pt x="21826" y="8330"/>
                </a:lnTo>
                <a:lnTo>
                  <a:pt x="21817" y="8330"/>
                </a:lnTo>
                <a:lnTo>
                  <a:pt x="21817" y="8322"/>
                </a:lnTo>
                <a:lnTo>
                  <a:pt x="21817" y="8313"/>
                </a:lnTo>
                <a:lnTo>
                  <a:pt x="21808" y="8313"/>
                </a:lnTo>
                <a:lnTo>
                  <a:pt x="21799" y="8304"/>
                </a:lnTo>
                <a:lnTo>
                  <a:pt x="21781" y="8295"/>
                </a:lnTo>
                <a:lnTo>
                  <a:pt x="21790" y="8286"/>
                </a:lnTo>
                <a:lnTo>
                  <a:pt x="21808" y="8277"/>
                </a:lnTo>
                <a:lnTo>
                  <a:pt x="21817" y="8277"/>
                </a:lnTo>
                <a:lnTo>
                  <a:pt x="21817" y="8269"/>
                </a:lnTo>
                <a:lnTo>
                  <a:pt x="21817" y="8251"/>
                </a:lnTo>
                <a:lnTo>
                  <a:pt x="21817" y="8242"/>
                </a:lnTo>
                <a:lnTo>
                  <a:pt x="21817" y="8233"/>
                </a:lnTo>
                <a:lnTo>
                  <a:pt x="21808" y="8233"/>
                </a:lnTo>
                <a:lnTo>
                  <a:pt x="21799" y="8242"/>
                </a:lnTo>
                <a:lnTo>
                  <a:pt x="21781" y="8251"/>
                </a:lnTo>
                <a:lnTo>
                  <a:pt x="21781" y="8260"/>
                </a:lnTo>
                <a:lnTo>
                  <a:pt x="21781" y="8269"/>
                </a:lnTo>
                <a:lnTo>
                  <a:pt x="21773" y="8269"/>
                </a:lnTo>
                <a:lnTo>
                  <a:pt x="21764" y="8277"/>
                </a:lnTo>
                <a:lnTo>
                  <a:pt x="21764" y="8286"/>
                </a:lnTo>
                <a:lnTo>
                  <a:pt x="21755" y="8286"/>
                </a:lnTo>
                <a:lnTo>
                  <a:pt x="21755" y="8295"/>
                </a:lnTo>
                <a:lnTo>
                  <a:pt x="21746" y="8286"/>
                </a:lnTo>
                <a:lnTo>
                  <a:pt x="21737" y="8286"/>
                </a:lnTo>
                <a:lnTo>
                  <a:pt x="21737" y="8277"/>
                </a:lnTo>
                <a:lnTo>
                  <a:pt x="21755" y="8269"/>
                </a:lnTo>
                <a:lnTo>
                  <a:pt x="21764" y="8260"/>
                </a:lnTo>
                <a:lnTo>
                  <a:pt x="21764" y="8251"/>
                </a:lnTo>
                <a:lnTo>
                  <a:pt x="21764" y="8242"/>
                </a:lnTo>
                <a:lnTo>
                  <a:pt x="21764" y="8233"/>
                </a:lnTo>
                <a:lnTo>
                  <a:pt x="21764" y="8225"/>
                </a:lnTo>
                <a:lnTo>
                  <a:pt x="21755" y="8216"/>
                </a:lnTo>
                <a:lnTo>
                  <a:pt x="21755" y="8207"/>
                </a:lnTo>
                <a:lnTo>
                  <a:pt x="21773" y="8198"/>
                </a:lnTo>
                <a:lnTo>
                  <a:pt x="21773" y="8189"/>
                </a:lnTo>
                <a:lnTo>
                  <a:pt x="21764" y="8189"/>
                </a:lnTo>
                <a:lnTo>
                  <a:pt x="21755" y="8198"/>
                </a:lnTo>
                <a:lnTo>
                  <a:pt x="21746" y="8207"/>
                </a:lnTo>
                <a:lnTo>
                  <a:pt x="21737" y="8216"/>
                </a:lnTo>
                <a:lnTo>
                  <a:pt x="21737" y="8225"/>
                </a:lnTo>
                <a:lnTo>
                  <a:pt x="21737" y="8233"/>
                </a:lnTo>
                <a:lnTo>
                  <a:pt x="21728" y="8233"/>
                </a:lnTo>
                <a:lnTo>
                  <a:pt x="21728" y="8242"/>
                </a:lnTo>
                <a:lnTo>
                  <a:pt x="21720" y="8260"/>
                </a:lnTo>
                <a:close/>
                <a:moveTo>
                  <a:pt x="21455" y="6540"/>
                </a:moveTo>
                <a:lnTo>
                  <a:pt x="21464" y="6540"/>
                </a:lnTo>
                <a:lnTo>
                  <a:pt x="21455" y="6531"/>
                </a:lnTo>
                <a:lnTo>
                  <a:pt x="21455" y="6540"/>
                </a:lnTo>
                <a:lnTo>
                  <a:pt x="21446" y="6540"/>
                </a:lnTo>
                <a:close/>
                <a:moveTo>
                  <a:pt x="21349" y="6099"/>
                </a:moveTo>
                <a:lnTo>
                  <a:pt x="21349" y="6090"/>
                </a:lnTo>
                <a:lnTo>
                  <a:pt x="21331" y="6081"/>
                </a:lnTo>
                <a:lnTo>
                  <a:pt x="21323" y="6081"/>
                </a:lnTo>
                <a:lnTo>
                  <a:pt x="21323" y="6090"/>
                </a:lnTo>
                <a:lnTo>
                  <a:pt x="21340" y="6090"/>
                </a:lnTo>
                <a:close/>
                <a:moveTo>
                  <a:pt x="21323" y="7307"/>
                </a:moveTo>
                <a:lnTo>
                  <a:pt x="21340" y="7324"/>
                </a:lnTo>
                <a:lnTo>
                  <a:pt x="21340" y="7315"/>
                </a:lnTo>
                <a:close/>
                <a:moveTo>
                  <a:pt x="21270" y="6936"/>
                </a:moveTo>
                <a:lnTo>
                  <a:pt x="21261" y="6936"/>
                </a:lnTo>
                <a:lnTo>
                  <a:pt x="21270" y="6945"/>
                </a:lnTo>
                <a:close/>
                <a:moveTo>
                  <a:pt x="21173" y="7157"/>
                </a:moveTo>
                <a:lnTo>
                  <a:pt x="21173" y="7148"/>
                </a:lnTo>
                <a:lnTo>
                  <a:pt x="21164" y="7148"/>
                </a:lnTo>
                <a:lnTo>
                  <a:pt x="21164" y="7157"/>
                </a:lnTo>
                <a:lnTo>
                  <a:pt x="21164" y="7165"/>
                </a:lnTo>
                <a:lnTo>
                  <a:pt x="21164" y="7174"/>
                </a:lnTo>
                <a:lnTo>
                  <a:pt x="21164" y="7183"/>
                </a:lnTo>
                <a:lnTo>
                  <a:pt x="21173" y="7183"/>
                </a:lnTo>
                <a:lnTo>
                  <a:pt x="21173" y="7218"/>
                </a:lnTo>
                <a:lnTo>
                  <a:pt x="21182" y="7227"/>
                </a:lnTo>
                <a:lnTo>
                  <a:pt x="21182" y="7236"/>
                </a:lnTo>
                <a:lnTo>
                  <a:pt x="21182" y="7245"/>
                </a:lnTo>
                <a:lnTo>
                  <a:pt x="21182" y="7263"/>
                </a:lnTo>
                <a:lnTo>
                  <a:pt x="21190" y="7263"/>
                </a:lnTo>
                <a:lnTo>
                  <a:pt x="21199" y="7263"/>
                </a:lnTo>
                <a:lnTo>
                  <a:pt x="21199" y="7271"/>
                </a:lnTo>
                <a:lnTo>
                  <a:pt x="21208" y="7280"/>
                </a:lnTo>
                <a:lnTo>
                  <a:pt x="21208" y="7289"/>
                </a:lnTo>
                <a:lnTo>
                  <a:pt x="21217" y="7289"/>
                </a:lnTo>
                <a:lnTo>
                  <a:pt x="21226" y="7289"/>
                </a:lnTo>
                <a:lnTo>
                  <a:pt x="21217" y="7280"/>
                </a:lnTo>
                <a:lnTo>
                  <a:pt x="21217" y="7263"/>
                </a:lnTo>
                <a:lnTo>
                  <a:pt x="21217" y="7254"/>
                </a:lnTo>
                <a:lnTo>
                  <a:pt x="21226" y="7263"/>
                </a:lnTo>
                <a:lnTo>
                  <a:pt x="21234" y="7263"/>
                </a:lnTo>
                <a:lnTo>
                  <a:pt x="21243" y="7271"/>
                </a:lnTo>
                <a:lnTo>
                  <a:pt x="21252" y="7280"/>
                </a:lnTo>
                <a:lnTo>
                  <a:pt x="21243" y="7289"/>
                </a:lnTo>
                <a:lnTo>
                  <a:pt x="21226" y="7298"/>
                </a:lnTo>
                <a:lnTo>
                  <a:pt x="21226" y="7307"/>
                </a:lnTo>
                <a:lnTo>
                  <a:pt x="21226" y="7324"/>
                </a:lnTo>
                <a:lnTo>
                  <a:pt x="21226" y="7333"/>
                </a:lnTo>
                <a:lnTo>
                  <a:pt x="21234" y="7333"/>
                </a:lnTo>
                <a:lnTo>
                  <a:pt x="21243" y="7333"/>
                </a:lnTo>
                <a:lnTo>
                  <a:pt x="21243" y="7342"/>
                </a:lnTo>
                <a:lnTo>
                  <a:pt x="21252" y="7342"/>
                </a:lnTo>
                <a:lnTo>
                  <a:pt x="21261" y="7342"/>
                </a:lnTo>
                <a:lnTo>
                  <a:pt x="21270" y="7351"/>
                </a:lnTo>
                <a:lnTo>
                  <a:pt x="21279" y="7351"/>
                </a:lnTo>
                <a:lnTo>
                  <a:pt x="21287" y="7342"/>
                </a:lnTo>
                <a:lnTo>
                  <a:pt x="21287" y="7333"/>
                </a:lnTo>
                <a:lnTo>
                  <a:pt x="21296" y="7324"/>
                </a:lnTo>
                <a:lnTo>
                  <a:pt x="21305" y="7324"/>
                </a:lnTo>
                <a:lnTo>
                  <a:pt x="21331" y="7342"/>
                </a:lnTo>
                <a:lnTo>
                  <a:pt x="21340" y="7351"/>
                </a:lnTo>
                <a:lnTo>
                  <a:pt x="21349" y="7360"/>
                </a:lnTo>
                <a:lnTo>
                  <a:pt x="21358" y="7360"/>
                </a:lnTo>
                <a:lnTo>
                  <a:pt x="21358" y="7368"/>
                </a:lnTo>
                <a:lnTo>
                  <a:pt x="21367" y="7377"/>
                </a:lnTo>
                <a:lnTo>
                  <a:pt x="21367" y="7386"/>
                </a:lnTo>
                <a:lnTo>
                  <a:pt x="21376" y="7377"/>
                </a:lnTo>
                <a:lnTo>
                  <a:pt x="21376" y="7368"/>
                </a:lnTo>
                <a:lnTo>
                  <a:pt x="21367" y="7360"/>
                </a:lnTo>
                <a:lnTo>
                  <a:pt x="21367" y="7351"/>
                </a:lnTo>
                <a:lnTo>
                  <a:pt x="21358" y="7351"/>
                </a:lnTo>
                <a:lnTo>
                  <a:pt x="21358" y="7342"/>
                </a:lnTo>
                <a:lnTo>
                  <a:pt x="21358" y="7333"/>
                </a:lnTo>
                <a:lnTo>
                  <a:pt x="21358" y="7324"/>
                </a:lnTo>
                <a:lnTo>
                  <a:pt x="21367" y="7324"/>
                </a:lnTo>
                <a:lnTo>
                  <a:pt x="21384" y="7342"/>
                </a:lnTo>
                <a:lnTo>
                  <a:pt x="21384" y="7351"/>
                </a:lnTo>
                <a:lnTo>
                  <a:pt x="21393" y="7351"/>
                </a:lnTo>
                <a:lnTo>
                  <a:pt x="21411" y="7360"/>
                </a:lnTo>
                <a:lnTo>
                  <a:pt x="21411" y="7368"/>
                </a:lnTo>
                <a:lnTo>
                  <a:pt x="21420" y="7377"/>
                </a:lnTo>
                <a:lnTo>
                  <a:pt x="21420" y="7386"/>
                </a:lnTo>
                <a:lnTo>
                  <a:pt x="21420" y="7395"/>
                </a:lnTo>
                <a:lnTo>
                  <a:pt x="21429" y="7395"/>
                </a:lnTo>
                <a:lnTo>
                  <a:pt x="21446" y="7404"/>
                </a:lnTo>
                <a:lnTo>
                  <a:pt x="21455" y="7404"/>
                </a:lnTo>
                <a:lnTo>
                  <a:pt x="21464" y="7404"/>
                </a:lnTo>
                <a:lnTo>
                  <a:pt x="21464" y="7413"/>
                </a:lnTo>
                <a:lnTo>
                  <a:pt x="21464" y="7421"/>
                </a:lnTo>
                <a:lnTo>
                  <a:pt x="21473" y="7430"/>
                </a:lnTo>
                <a:lnTo>
                  <a:pt x="21481" y="7413"/>
                </a:lnTo>
                <a:lnTo>
                  <a:pt x="21481" y="7395"/>
                </a:lnTo>
                <a:lnTo>
                  <a:pt x="21473" y="7386"/>
                </a:lnTo>
                <a:lnTo>
                  <a:pt x="21464" y="7386"/>
                </a:lnTo>
                <a:lnTo>
                  <a:pt x="21455" y="7386"/>
                </a:lnTo>
                <a:lnTo>
                  <a:pt x="21455" y="7377"/>
                </a:lnTo>
                <a:lnTo>
                  <a:pt x="21455" y="7368"/>
                </a:lnTo>
                <a:lnTo>
                  <a:pt x="21446" y="7368"/>
                </a:lnTo>
                <a:lnTo>
                  <a:pt x="21446" y="7360"/>
                </a:lnTo>
                <a:lnTo>
                  <a:pt x="21437" y="7351"/>
                </a:lnTo>
                <a:lnTo>
                  <a:pt x="21446" y="7342"/>
                </a:lnTo>
                <a:lnTo>
                  <a:pt x="21455" y="7342"/>
                </a:lnTo>
                <a:lnTo>
                  <a:pt x="21464" y="7333"/>
                </a:lnTo>
                <a:lnTo>
                  <a:pt x="21455" y="7333"/>
                </a:lnTo>
                <a:lnTo>
                  <a:pt x="21446" y="7333"/>
                </a:lnTo>
                <a:lnTo>
                  <a:pt x="21429" y="7324"/>
                </a:lnTo>
                <a:lnTo>
                  <a:pt x="21429" y="7315"/>
                </a:lnTo>
                <a:lnTo>
                  <a:pt x="21420" y="7315"/>
                </a:lnTo>
                <a:lnTo>
                  <a:pt x="21420" y="7324"/>
                </a:lnTo>
                <a:lnTo>
                  <a:pt x="21420" y="7333"/>
                </a:lnTo>
                <a:lnTo>
                  <a:pt x="21420" y="7342"/>
                </a:lnTo>
                <a:lnTo>
                  <a:pt x="21402" y="7342"/>
                </a:lnTo>
                <a:lnTo>
                  <a:pt x="21402" y="7333"/>
                </a:lnTo>
                <a:lnTo>
                  <a:pt x="21402" y="7324"/>
                </a:lnTo>
                <a:lnTo>
                  <a:pt x="21402" y="7315"/>
                </a:lnTo>
                <a:lnTo>
                  <a:pt x="21393" y="7307"/>
                </a:lnTo>
                <a:lnTo>
                  <a:pt x="21384" y="7307"/>
                </a:lnTo>
                <a:lnTo>
                  <a:pt x="21384" y="7298"/>
                </a:lnTo>
                <a:lnTo>
                  <a:pt x="21367" y="7298"/>
                </a:lnTo>
                <a:lnTo>
                  <a:pt x="21358" y="7298"/>
                </a:lnTo>
                <a:lnTo>
                  <a:pt x="21349" y="7298"/>
                </a:lnTo>
                <a:lnTo>
                  <a:pt x="21349" y="7307"/>
                </a:lnTo>
                <a:lnTo>
                  <a:pt x="21340" y="7307"/>
                </a:lnTo>
                <a:lnTo>
                  <a:pt x="21340" y="7315"/>
                </a:lnTo>
                <a:lnTo>
                  <a:pt x="21349" y="7315"/>
                </a:lnTo>
                <a:lnTo>
                  <a:pt x="21349" y="7324"/>
                </a:lnTo>
                <a:lnTo>
                  <a:pt x="21340" y="7324"/>
                </a:lnTo>
                <a:lnTo>
                  <a:pt x="21331" y="7324"/>
                </a:lnTo>
                <a:lnTo>
                  <a:pt x="21323" y="7324"/>
                </a:lnTo>
                <a:lnTo>
                  <a:pt x="21314" y="7315"/>
                </a:lnTo>
                <a:lnTo>
                  <a:pt x="21305" y="7307"/>
                </a:lnTo>
                <a:lnTo>
                  <a:pt x="21296" y="7289"/>
                </a:lnTo>
                <a:lnTo>
                  <a:pt x="21296" y="7280"/>
                </a:lnTo>
                <a:lnTo>
                  <a:pt x="21296" y="7271"/>
                </a:lnTo>
                <a:lnTo>
                  <a:pt x="21305" y="7263"/>
                </a:lnTo>
                <a:lnTo>
                  <a:pt x="21296" y="7263"/>
                </a:lnTo>
                <a:lnTo>
                  <a:pt x="21287" y="7245"/>
                </a:lnTo>
                <a:lnTo>
                  <a:pt x="21287" y="7227"/>
                </a:lnTo>
                <a:lnTo>
                  <a:pt x="21279" y="7227"/>
                </a:lnTo>
                <a:lnTo>
                  <a:pt x="21279" y="7218"/>
                </a:lnTo>
                <a:lnTo>
                  <a:pt x="21287" y="7218"/>
                </a:lnTo>
                <a:lnTo>
                  <a:pt x="21287" y="7210"/>
                </a:lnTo>
                <a:lnTo>
                  <a:pt x="21296" y="7201"/>
                </a:lnTo>
                <a:lnTo>
                  <a:pt x="21296" y="7192"/>
                </a:lnTo>
                <a:lnTo>
                  <a:pt x="21296" y="7183"/>
                </a:lnTo>
                <a:lnTo>
                  <a:pt x="21296" y="7174"/>
                </a:lnTo>
                <a:lnTo>
                  <a:pt x="21305" y="7174"/>
                </a:lnTo>
                <a:lnTo>
                  <a:pt x="21305" y="7165"/>
                </a:lnTo>
                <a:lnTo>
                  <a:pt x="21323" y="7157"/>
                </a:lnTo>
                <a:lnTo>
                  <a:pt x="21331" y="7157"/>
                </a:lnTo>
                <a:lnTo>
                  <a:pt x="21340" y="7148"/>
                </a:lnTo>
                <a:lnTo>
                  <a:pt x="21340" y="7139"/>
                </a:lnTo>
                <a:lnTo>
                  <a:pt x="21358" y="7112"/>
                </a:lnTo>
                <a:lnTo>
                  <a:pt x="21358" y="7095"/>
                </a:lnTo>
                <a:lnTo>
                  <a:pt x="21367" y="7086"/>
                </a:lnTo>
                <a:lnTo>
                  <a:pt x="21358" y="7086"/>
                </a:lnTo>
                <a:lnTo>
                  <a:pt x="21358" y="7077"/>
                </a:lnTo>
                <a:lnTo>
                  <a:pt x="21349" y="7077"/>
                </a:lnTo>
                <a:lnTo>
                  <a:pt x="21349" y="7068"/>
                </a:lnTo>
                <a:lnTo>
                  <a:pt x="21340" y="7068"/>
                </a:lnTo>
                <a:lnTo>
                  <a:pt x="21340" y="7051"/>
                </a:lnTo>
                <a:lnTo>
                  <a:pt x="21340" y="7042"/>
                </a:lnTo>
                <a:lnTo>
                  <a:pt x="21340" y="7015"/>
                </a:lnTo>
                <a:lnTo>
                  <a:pt x="21340" y="7007"/>
                </a:lnTo>
                <a:lnTo>
                  <a:pt x="21349" y="7007"/>
                </a:lnTo>
                <a:lnTo>
                  <a:pt x="21349" y="6998"/>
                </a:lnTo>
                <a:lnTo>
                  <a:pt x="21349" y="6989"/>
                </a:lnTo>
                <a:lnTo>
                  <a:pt x="21340" y="6989"/>
                </a:lnTo>
                <a:lnTo>
                  <a:pt x="21340" y="6980"/>
                </a:lnTo>
                <a:lnTo>
                  <a:pt x="21331" y="6989"/>
                </a:lnTo>
                <a:lnTo>
                  <a:pt x="21331" y="6998"/>
                </a:lnTo>
                <a:lnTo>
                  <a:pt x="21323" y="6998"/>
                </a:lnTo>
                <a:lnTo>
                  <a:pt x="21314" y="6998"/>
                </a:lnTo>
                <a:lnTo>
                  <a:pt x="21305" y="6998"/>
                </a:lnTo>
                <a:lnTo>
                  <a:pt x="21296" y="6998"/>
                </a:lnTo>
                <a:lnTo>
                  <a:pt x="21270" y="6980"/>
                </a:lnTo>
                <a:lnTo>
                  <a:pt x="21261" y="6971"/>
                </a:lnTo>
                <a:lnTo>
                  <a:pt x="21252" y="6971"/>
                </a:lnTo>
                <a:lnTo>
                  <a:pt x="21243" y="6980"/>
                </a:lnTo>
                <a:lnTo>
                  <a:pt x="21234" y="6980"/>
                </a:lnTo>
                <a:lnTo>
                  <a:pt x="21226" y="6980"/>
                </a:lnTo>
                <a:lnTo>
                  <a:pt x="21217" y="6998"/>
                </a:lnTo>
                <a:lnTo>
                  <a:pt x="21217" y="7007"/>
                </a:lnTo>
                <a:lnTo>
                  <a:pt x="21208" y="7051"/>
                </a:lnTo>
                <a:lnTo>
                  <a:pt x="21208" y="7060"/>
                </a:lnTo>
                <a:lnTo>
                  <a:pt x="21208" y="7068"/>
                </a:lnTo>
                <a:lnTo>
                  <a:pt x="21208" y="7077"/>
                </a:lnTo>
                <a:lnTo>
                  <a:pt x="21208" y="7095"/>
                </a:lnTo>
                <a:lnTo>
                  <a:pt x="21208" y="7104"/>
                </a:lnTo>
                <a:lnTo>
                  <a:pt x="21199" y="7112"/>
                </a:lnTo>
                <a:lnTo>
                  <a:pt x="21199" y="7121"/>
                </a:lnTo>
                <a:lnTo>
                  <a:pt x="21199" y="7130"/>
                </a:lnTo>
                <a:lnTo>
                  <a:pt x="21199" y="7139"/>
                </a:lnTo>
                <a:lnTo>
                  <a:pt x="21208" y="7157"/>
                </a:lnTo>
                <a:lnTo>
                  <a:pt x="21208" y="7165"/>
                </a:lnTo>
                <a:lnTo>
                  <a:pt x="21199" y="7165"/>
                </a:lnTo>
                <a:lnTo>
                  <a:pt x="21190" y="7165"/>
                </a:lnTo>
                <a:lnTo>
                  <a:pt x="21182" y="7157"/>
                </a:lnTo>
                <a:close/>
                <a:moveTo>
                  <a:pt x="21331" y="6116"/>
                </a:moveTo>
                <a:lnTo>
                  <a:pt x="21340" y="6116"/>
                </a:lnTo>
                <a:lnTo>
                  <a:pt x="21331" y="6107"/>
                </a:lnTo>
                <a:close/>
                <a:moveTo>
                  <a:pt x="21234" y="8869"/>
                </a:moveTo>
                <a:lnTo>
                  <a:pt x="21226" y="8869"/>
                </a:lnTo>
                <a:close/>
                <a:moveTo>
                  <a:pt x="21579" y="6505"/>
                </a:moveTo>
                <a:lnTo>
                  <a:pt x="21570" y="6505"/>
                </a:lnTo>
                <a:lnTo>
                  <a:pt x="21570" y="6496"/>
                </a:lnTo>
                <a:lnTo>
                  <a:pt x="21561" y="6505"/>
                </a:lnTo>
                <a:lnTo>
                  <a:pt x="21570" y="6505"/>
                </a:lnTo>
                <a:close/>
                <a:moveTo>
                  <a:pt x="21631" y="5816"/>
                </a:moveTo>
                <a:lnTo>
                  <a:pt x="21631" y="5825"/>
                </a:lnTo>
                <a:lnTo>
                  <a:pt x="21631" y="5834"/>
                </a:lnTo>
                <a:lnTo>
                  <a:pt x="21640" y="5834"/>
                </a:lnTo>
                <a:lnTo>
                  <a:pt x="21658" y="5834"/>
                </a:lnTo>
                <a:lnTo>
                  <a:pt x="21667" y="5825"/>
                </a:lnTo>
                <a:lnTo>
                  <a:pt x="21684" y="5825"/>
                </a:lnTo>
                <a:lnTo>
                  <a:pt x="21684" y="5816"/>
                </a:lnTo>
                <a:lnTo>
                  <a:pt x="21684" y="5807"/>
                </a:lnTo>
                <a:lnTo>
                  <a:pt x="21676" y="5807"/>
                </a:lnTo>
                <a:lnTo>
                  <a:pt x="21667" y="5807"/>
                </a:lnTo>
                <a:lnTo>
                  <a:pt x="21640" y="5807"/>
                </a:lnTo>
                <a:close/>
                <a:moveTo>
                  <a:pt x="21676" y="5737"/>
                </a:moveTo>
                <a:lnTo>
                  <a:pt x="21667" y="5737"/>
                </a:lnTo>
                <a:lnTo>
                  <a:pt x="21667" y="5745"/>
                </a:lnTo>
                <a:lnTo>
                  <a:pt x="21676" y="5745"/>
                </a:lnTo>
                <a:close/>
                <a:moveTo>
                  <a:pt x="21490" y="7430"/>
                </a:moveTo>
                <a:lnTo>
                  <a:pt x="21499" y="7439"/>
                </a:lnTo>
                <a:lnTo>
                  <a:pt x="21499" y="7457"/>
                </a:lnTo>
                <a:lnTo>
                  <a:pt x="21508" y="7457"/>
                </a:lnTo>
                <a:lnTo>
                  <a:pt x="21508" y="7466"/>
                </a:lnTo>
                <a:lnTo>
                  <a:pt x="21517" y="7466"/>
                </a:lnTo>
                <a:lnTo>
                  <a:pt x="21526" y="7466"/>
                </a:lnTo>
                <a:lnTo>
                  <a:pt x="21526" y="7474"/>
                </a:lnTo>
                <a:lnTo>
                  <a:pt x="21534" y="7474"/>
                </a:lnTo>
                <a:lnTo>
                  <a:pt x="21534" y="7483"/>
                </a:lnTo>
                <a:lnTo>
                  <a:pt x="21543" y="7492"/>
                </a:lnTo>
                <a:lnTo>
                  <a:pt x="21543" y="7501"/>
                </a:lnTo>
                <a:lnTo>
                  <a:pt x="21543" y="7510"/>
                </a:lnTo>
                <a:lnTo>
                  <a:pt x="21552" y="7518"/>
                </a:lnTo>
                <a:lnTo>
                  <a:pt x="21552" y="7527"/>
                </a:lnTo>
                <a:lnTo>
                  <a:pt x="21561" y="7527"/>
                </a:lnTo>
                <a:lnTo>
                  <a:pt x="21561" y="7536"/>
                </a:lnTo>
                <a:lnTo>
                  <a:pt x="21570" y="7536"/>
                </a:lnTo>
                <a:lnTo>
                  <a:pt x="21579" y="7536"/>
                </a:lnTo>
                <a:lnTo>
                  <a:pt x="21587" y="7536"/>
                </a:lnTo>
                <a:lnTo>
                  <a:pt x="21596" y="7536"/>
                </a:lnTo>
                <a:lnTo>
                  <a:pt x="21596" y="7545"/>
                </a:lnTo>
                <a:lnTo>
                  <a:pt x="21596" y="7536"/>
                </a:lnTo>
                <a:lnTo>
                  <a:pt x="21587" y="7527"/>
                </a:lnTo>
                <a:lnTo>
                  <a:pt x="21587" y="7518"/>
                </a:lnTo>
                <a:lnTo>
                  <a:pt x="21579" y="7501"/>
                </a:lnTo>
                <a:lnTo>
                  <a:pt x="21579" y="7492"/>
                </a:lnTo>
                <a:lnTo>
                  <a:pt x="21579" y="7483"/>
                </a:lnTo>
                <a:lnTo>
                  <a:pt x="21579" y="7474"/>
                </a:lnTo>
                <a:lnTo>
                  <a:pt x="21587" y="7466"/>
                </a:lnTo>
                <a:lnTo>
                  <a:pt x="21579" y="7457"/>
                </a:lnTo>
                <a:lnTo>
                  <a:pt x="21587" y="7457"/>
                </a:lnTo>
                <a:lnTo>
                  <a:pt x="21579" y="7448"/>
                </a:lnTo>
                <a:lnTo>
                  <a:pt x="21570" y="7448"/>
                </a:lnTo>
                <a:lnTo>
                  <a:pt x="21570" y="7439"/>
                </a:lnTo>
                <a:lnTo>
                  <a:pt x="21561" y="7430"/>
                </a:lnTo>
                <a:lnTo>
                  <a:pt x="21534" y="7430"/>
                </a:lnTo>
                <a:lnTo>
                  <a:pt x="21517" y="7430"/>
                </a:lnTo>
                <a:close/>
                <a:moveTo>
                  <a:pt x="21481" y="6540"/>
                </a:moveTo>
                <a:lnTo>
                  <a:pt x="21490" y="6540"/>
                </a:lnTo>
                <a:lnTo>
                  <a:pt x="21490" y="6522"/>
                </a:lnTo>
                <a:lnTo>
                  <a:pt x="21499" y="6522"/>
                </a:lnTo>
                <a:lnTo>
                  <a:pt x="21490" y="6522"/>
                </a:lnTo>
                <a:lnTo>
                  <a:pt x="21490" y="6531"/>
                </a:lnTo>
                <a:lnTo>
                  <a:pt x="21481" y="6531"/>
                </a:lnTo>
                <a:close/>
                <a:moveTo>
                  <a:pt x="21473" y="7351"/>
                </a:moveTo>
                <a:lnTo>
                  <a:pt x="21481" y="7360"/>
                </a:lnTo>
                <a:lnTo>
                  <a:pt x="21490" y="7351"/>
                </a:lnTo>
                <a:lnTo>
                  <a:pt x="21499" y="7351"/>
                </a:lnTo>
                <a:lnTo>
                  <a:pt x="21499" y="7342"/>
                </a:lnTo>
                <a:lnTo>
                  <a:pt x="21499" y="7333"/>
                </a:lnTo>
                <a:lnTo>
                  <a:pt x="21499" y="7324"/>
                </a:lnTo>
                <a:lnTo>
                  <a:pt x="21490" y="7324"/>
                </a:lnTo>
                <a:lnTo>
                  <a:pt x="21490" y="7315"/>
                </a:lnTo>
                <a:lnTo>
                  <a:pt x="21481" y="7315"/>
                </a:lnTo>
                <a:lnTo>
                  <a:pt x="21481" y="7324"/>
                </a:lnTo>
                <a:lnTo>
                  <a:pt x="21481" y="7333"/>
                </a:lnTo>
                <a:close/>
                <a:moveTo>
                  <a:pt x="21526" y="5437"/>
                </a:moveTo>
                <a:lnTo>
                  <a:pt x="21517" y="5437"/>
                </a:lnTo>
                <a:close/>
                <a:moveTo>
                  <a:pt x="22134" y="8763"/>
                </a:moveTo>
                <a:lnTo>
                  <a:pt x="22126" y="8763"/>
                </a:lnTo>
                <a:lnTo>
                  <a:pt x="22126" y="8772"/>
                </a:lnTo>
                <a:lnTo>
                  <a:pt x="22126" y="8789"/>
                </a:lnTo>
                <a:lnTo>
                  <a:pt x="22126" y="8781"/>
                </a:lnTo>
                <a:lnTo>
                  <a:pt x="22134" y="8772"/>
                </a:lnTo>
                <a:lnTo>
                  <a:pt x="22143" y="8763"/>
                </a:lnTo>
                <a:lnTo>
                  <a:pt x="22143" y="8745"/>
                </a:lnTo>
                <a:lnTo>
                  <a:pt x="22143" y="8736"/>
                </a:lnTo>
                <a:close/>
                <a:moveTo>
                  <a:pt x="21640" y="5719"/>
                </a:moveTo>
                <a:lnTo>
                  <a:pt x="21631" y="5719"/>
                </a:lnTo>
                <a:lnTo>
                  <a:pt x="21631" y="5728"/>
                </a:lnTo>
                <a:lnTo>
                  <a:pt x="21623" y="5737"/>
                </a:lnTo>
                <a:lnTo>
                  <a:pt x="21631" y="5737"/>
                </a:lnTo>
                <a:lnTo>
                  <a:pt x="21640" y="5737"/>
                </a:lnTo>
                <a:lnTo>
                  <a:pt x="21640" y="5728"/>
                </a:lnTo>
                <a:lnTo>
                  <a:pt x="21649" y="5728"/>
                </a:lnTo>
                <a:close/>
                <a:moveTo>
                  <a:pt x="21623" y="5693"/>
                </a:moveTo>
                <a:lnTo>
                  <a:pt x="21623" y="5701"/>
                </a:lnTo>
                <a:lnTo>
                  <a:pt x="21631" y="5710"/>
                </a:lnTo>
                <a:lnTo>
                  <a:pt x="21631" y="5701"/>
                </a:lnTo>
                <a:close/>
                <a:moveTo>
                  <a:pt x="21667" y="8057"/>
                </a:moveTo>
                <a:lnTo>
                  <a:pt x="21667" y="8066"/>
                </a:lnTo>
                <a:lnTo>
                  <a:pt x="21676" y="8074"/>
                </a:lnTo>
                <a:lnTo>
                  <a:pt x="21676" y="8066"/>
                </a:lnTo>
                <a:close/>
                <a:moveTo>
                  <a:pt x="21314" y="8728"/>
                </a:moveTo>
                <a:lnTo>
                  <a:pt x="21314" y="8736"/>
                </a:lnTo>
                <a:lnTo>
                  <a:pt x="21314" y="8745"/>
                </a:lnTo>
                <a:lnTo>
                  <a:pt x="21323" y="8754"/>
                </a:lnTo>
                <a:lnTo>
                  <a:pt x="21331" y="8745"/>
                </a:lnTo>
                <a:lnTo>
                  <a:pt x="21331" y="8736"/>
                </a:lnTo>
                <a:lnTo>
                  <a:pt x="21331" y="8728"/>
                </a:lnTo>
                <a:lnTo>
                  <a:pt x="21323" y="8728"/>
                </a:lnTo>
                <a:lnTo>
                  <a:pt x="21323" y="8719"/>
                </a:lnTo>
                <a:close/>
                <a:moveTo>
                  <a:pt x="21614" y="7633"/>
                </a:moveTo>
                <a:lnTo>
                  <a:pt x="21614" y="7642"/>
                </a:lnTo>
                <a:lnTo>
                  <a:pt x="21614" y="7651"/>
                </a:lnTo>
                <a:lnTo>
                  <a:pt x="21623" y="7642"/>
                </a:lnTo>
                <a:close/>
                <a:moveTo>
                  <a:pt x="21693" y="8586"/>
                </a:moveTo>
                <a:lnTo>
                  <a:pt x="21684" y="8578"/>
                </a:lnTo>
                <a:lnTo>
                  <a:pt x="21676" y="8578"/>
                </a:lnTo>
                <a:lnTo>
                  <a:pt x="21658" y="8578"/>
                </a:lnTo>
                <a:lnTo>
                  <a:pt x="21640" y="8578"/>
                </a:lnTo>
                <a:lnTo>
                  <a:pt x="21631" y="8578"/>
                </a:lnTo>
                <a:lnTo>
                  <a:pt x="21623" y="8578"/>
                </a:lnTo>
                <a:lnTo>
                  <a:pt x="21623" y="8586"/>
                </a:lnTo>
                <a:lnTo>
                  <a:pt x="21623" y="8595"/>
                </a:lnTo>
                <a:lnTo>
                  <a:pt x="21623" y="8604"/>
                </a:lnTo>
                <a:lnTo>
                  <a:pt x="21631" y="8613"/>
                </a:lnTo>
                <a:lnTo>
                  <a:pt x="21649" y="8622"/>
                </a:lnTo>
                <a:lnTo>
                  <a:pt x="21658" y="8630"/>
                </a:lnTo>
                <a:lnTo>
                  <a:pt x="21667" y="8630"/>
                </a:lnTo>
                <a:lnTo>
                  <a:pt x="21676" y="8630"/>
                </a:lnTo>
                <a:lnTo>
                  <a:pt x="21684" y="8630"/>
                </a:lnTo>
                <a:lnTo>
                  <a:pt x="21702" y="8622"/>
                </a:lnTo>
                <a:lnTo>
                  <a:pt x="21711" y="8613"/>
                </a:lnTo>
                <a:lnTo>
                  <a:pt x="21711" y="8604"/>
                </a:lnTo>
                <a:lnTo>
                  <a:pt x="21711" y="8595"/>
                </a:lnTo>
                <a:lnTo>
                  <a:pt x="21702" y="8595"/>
                </a:lnTo>
                <a:lnTo>
                  <a:pt x="21702" y="8586"/>
                </a:lnTo>
                <a:close/>
                <a:moveTo>
                  <a:pt x="21667" y="8057"/>
                </a:moveTo>
                <a:lnTo>
                  <a:pt x="21676" y="8057"/>
                </a:lnTo>
                <a:lnTo>
                  <a:pt x="21684" y="8048"/>
                </a:lnTo>
                <a:lnTo>
                  <a:pt x="21684" y="8039"/>
                </a:lnTo>
                <a:lnTo>
                  <a:pt x="21684" y="8030"/>
                </a:lnTo>
                <a:lnTo>
                  <a:pt x="21684" y="8022"/>
                </a:lnTo>
                <a:lnTo>
                  <a:pt x="21676" y="8022"/>
                </a:lnTo>
                <a:lnTo>
                  <a:pt x="21676" y="8030"/>
                </a:lnTo>
                <a:lnTo>
                  <a:pt x="21676" y="8039"/>
                </a:lnTo>
                <a:lnTo>
                  <a:pt x="21676" y="8048"/>
                </a:lnTo>
                <a:close/>
                <a:moveTo>
                  <a:pt x="21676" y="8074"/>
                </a:moveTo>
                <a:lnTo>
                  <a:pt x="21684" y="8074"/>
                </a:lnTo>
                <a:lnTo>
                  <a:pt x="21676" y="8066"/>
                </a:lnTo>
                <a:close/>
                <a:moveTo>
                  <a:pt x="21367" y="7448"/>
                </a:moveTo>
                <a:lnTo>
                  <a:pt x="21376" y="7448"/>
                </a:lnTo>
                <a:lnTo>
                  <a:pt x="21376" y="7439"/>
                </a:lnTo>
                <a:lnTo>
                  <a:pt x="21367" y="7430"/>
                </a:lnTo>
                <a:lnTo>
                  <a:pt x="21358" y="7430"/>
                </a:lnTo>
                <a:lnTo>
                  <a:pt x="21358" y="7439"/>
                </a:lnTo>
                <a:close/>
                <a:moveTo>
                  <a:pt x="21349" y="7430"/>
                </a:moveTo>
                <a:lnTo>
                  <a:pt x="21340" y="7430"/>
                </a:lnTo>
                <a:close/>
                <a:moveTo>
                  <a:pt x="21437" y="7439"/>
                </a:moveTo>
                <a:lnTo>
                  <a:pt x="21429" y="7430"/>
                </a:lnTo>
                <a:lnTo>
                  <a:pt x="21420" y="7430"/>
                </a:lnTo>
                <a:lnTo>
                  <a:pt x="21420" y="7439"/>
                </a:lnTo>
                <a:lnTo>
                  <a:pt x="21420" y="7448"/>
                </a:lnTo>
                <a:lnTo>
                  <a:pt x="21411" y="7466"/>
                </a:lnTo>
                <a:lnTo>
                  <a:pt x="21411" y="7474"/>
                </a:lnTo>
                <a:lnTo>
                  <a:pt x="21420" y="7466"/>
                </a:lnTo>
                <a:lnTo>
                  <a:pt x="21429" y="7457"/>
                </a:lnTo>
                <a:lnTo>
                  <a:pt x="21437" y="7457"/>
                </a:lnTo>
                <a:lnTo>
                  <a:pt x="21446" y="7466"/>
                </a:lnTo>
                <a:lnTo>
                  <a:pt x="21455" y="7474"/>
                </a:lnTo>
                <a:lnTo>
                  <a:pt x="21464" y="7474"/>
                </a:lnTo>
                <a:lnTo>
                  <a:pt x="21473" y="7483"/>
                </a:lnTo>
                <a:lnTo>
                  <a:pt x="21473" y="7492"/>
                </a:lnTo>
                <a:lnTo>
                  <a:pt x="21473" y="7483"/>
                </a:lnTo>
                <a:lnTo>
                  <a:pt x="21473" y="7474"/>
                </a:lnTo>
                <a:lnTo>
                  <a:pt x="21464" y="7457"/>
                </a:lnTo>
                <a:lnTo>
                  <a:pt x="21455" y="7448"/>
                </a:lnTo>
                <a:close/>
                <a:moveTo>
                  <a:pt x="21702" y="8375"/>
                </a:moveTo>
                <a:lnTo>
                  <a:pt x="21702" y="8383"/>
                </a:lnTo>
                <a:lnTo>
                  <a:pt x="21702" y="8392"/>
                </a:lnTo>
                <a:lnTo>
                  <a:pt x="21711" y="8383"/>
                </a:lnTo>
                <a:lnTo>
                  <a:pt x="21711" y="8375"/>
                </a:lnTo>
                <a:lnTo>
                  <a:pt x="21711" y="8366"/>
                </a:lnTo>
                <a:close/>
                <a:moveTo>
                  <a:pt x="21455" y="7439"/>
                </a:moveTo>
                <a:lnTo>
                  <a:pt x="21446" y="7421"/>
                </a:lnTo>
                <a:lnTo>
                  <a:pt x="21437" y="7421"/>
                </a:lnTo>
                <a:lnTo>
                  <a:pt x="21446" y="7430"/>
                </a:lnTo>
                <a:close/>
                <a:moveTo>
                  <a:pt x="21323" y="7360"/>
                </a:moveTo>
                <a:lnTo>
                  <a:pt x="21314" y="7351"/>
                </a:lnTo>
                <a:lnTo>
                  <a:pt x="21314" y="7368"/>
                </a:lnTo>
                <a:lnTo>
                  <a:pt x="21314" y="7377"/>
                </a:lnTo>
                <a:lnTo>
                  <a:pt x="21323" y="7377"/>
                </a:lnTo>
                <a:lnTo>
                  <a:pt x="21331" y="7377"/>
                </a:lnTo>
                <a:lnTo>
                  <a:pt x="21331" y="7368"/>
                </a:lnTo>
                <a:lnTo>
                  <a:pt x="21331" y="7360"/>
                </a:lnTo>
                <a:close/>
                <a:moveTo>
                  <a:pt x="21331" y="7474"/>
                </a:moveTo>
                <a:lnTo>
                  <a:pt x="21323" y="7474"/>
                </a:lnTo>
                <a:lnTo>
                  <a:pt x="21323" y="7483"/>
                </a:lnTo>
                <a:lnTo>
                  <a:pt x="21314" y="7483"/>
                </a:lnTo>
                <a:lnTo>
                  <a:pt x="21323" y="7492"/>
                </a:lnTo>
                <a:lnTo>
                  <a:pt x="21331" y="7492"/>
                </a:lnTo>
                <a:lnTo>
                  <a:pt x="21331" y="7501"/>
                </a:lnTo>
                <a:lnTo>
                  <a:pt x="21331" y="7518"/>
                </a:lnTo>
                <a:lnTo>
                  <a:pt x="21331" y="7536"/>
                </a:lnTo>
                <a:lnTo>
                  <a:pt x="21323" y="7545"/>
                </a:lnTo>
                <a:lnTo>
                  <a:pt x="21323" y="7554"/>
                </a:lnTo>
                <a:lnTo>
                  <a:pt x="21323" y="7563"/>
                </a:lnTo>
                <a:lnTo>
                  <a:pt x="21323" y="7571"/>
                </a:lnTo>
                <a:lnTo>
                  <a:pt x="21323" y="7580"/>
                </a:lnTo>
                <a:lnTo>
                  <a:pt x="21323" y="7589"/>
                </a:lnTo>
                <a:lnTo>
                  <a:pt x="21323" y="7580"/>
                </a:lnTo>
                <a:lnTo>
                  <a:pt x="21331" y="7580"/>
                </a:lnTo>
                <a:lnTo>
                  <a:pt x="21331" y="7571"/>
                </a:lnTo>
                <a:lnTo>
                  <a:pt x="21340" y="7571"/>
                </a:lnTo>
                <a:lnTo>
                  <a:pt x="21367" y="7571"/>
                </a:lnTo>
                <a:lnTo>
                  <a:pt x="21376" y="7563"/>
                </a:lnTo>
                <a:lnTo>
                  <a:pt x="21384" y="7554"/>
                </a:lnTo>
                <a:lnTo>
                  <a:pt x="21384" y="7545"/>
                </a:lnTo>
                <a:lnTo>
                  <a:pt x="21393" y="7536"/>
                </a:lnTo>
                <a:lnTo>
                  <a:pt x="21402" y="7536"/>
                </a:lnTo>
                <a:lnTo>
                  <a:pt x="21402" y="7527"/>
                </a:lnTo>
                <a:lnTo>
                  <a:pt x="21411" y="7527"/>
                </a:lnTo>
                <a:lnTo>
                  <a:pt x="21411" y="7518"/>
                </a:lnTo>
                <a:lnTo>
                  <a:pt x="21411" y="7510"/>
                </a:lnTo>
                <a:lnTo>
                  <a:pt x="21411" y="7501"/>
                </a:lnTo>
                <a:lnTo>
                  <a:pt x="21402" y="7501"/>
                </a:lnTo>
                <a:lnTo>
                  <a:pt x="21393" y="7510"/>
                </a:lnTo>
                <a:lnTo>
                  <a:pt x="21384" y="7501"/>
                </a:lnTo>
                <a:lnTo>
                  <a:pt x="21376" y="7501"/>
                </a:lnTo>
                <a:lnTo>
                  <a:pt x="21367" y="7501"/>
                </a:lnTo>
                <a:lnTo>
                  <a:pt x="21358" y="7501"/>
                </a:lnTo>
                <a:lnTo>
                  <a:pt x="21358" y="7492"/>
                </a:lnTo>
                <a:lnTo>
                  <a:pt x="21349" y="7483"/>
                </a:lnTo>
                <a:lnTo>
                  <a:pt x="21331" y="7483"/>
                </a:lnTo>
                <a:close/>
                <a:moveTo>
                  <a:pt x="21393" y="7810"/>
                </a:moveTo>
                <a:lnTo>
                  <a:pt x="21384" y="7810"/>
                </a:lnTo>
                <a:lnTo>
                  <a:pt x="21384" y="7819"/>
                </a:lnTo>
                <a:close/>
                <a:moveTo>
                  <a:pt x="21596" y="7642"/>
                </a:moveTo>
                <a:lnTo>
                  <a:pt x="21587" y="7633"/>
                </a:lnTo>
                <a:lnTo>
                  <a:pt x="21579" y="7633"/>
                </a:lnTo>
                <a:lnTo>
                  <a:pt x="21579" y="7642"/>
                </a:lnTo>
                <a:lnTo>
                  <a:pt x="21587" y="7668"/>
                </a:lnTo>
                <a:lnTo>
                  <a:pt x="21587" y="7677"/>
                </a:lnTo>
                <a:lnTo>
                  <a:pt x="21579" y="7695"/>
                </a:lnTo>
                <a:lnTo>
                  <a:pt x="21570" y="7695"/>
                </a:lnTo>
                <a:lnTo>
                  <a:pt x="21561" y="7686"/>
                </a:lnTo>
                <a:lnTo>
                  <a:pt x="21561" y="7695"/>
                </a:lnTo>
                <a:lnTo>
                  <a:pt x="21552" y="7704"/>
                </a:lnTo>
                <a:lnTo>
                  <a:pt x="21543" y="7695"/>
                </a:lnTo>
                <a:lnTo>
                  <a:pt x="21534" y="7695"/>
                </a:lnTo>
                <a:lnTo>
                  <a:pt x="21526" y="7704"/>
                </a:lnTo>
                <a:lnTo>
                  <a:pt x="21526" y="7713"/>
                </a:lnTo>
                <a:lnTo>
                  <a:pt x="21526" y="7721"/>
                </a:lnTo>
                <a:lnTo>
                  <a:pt x="21517" y="7730"/>
                </a:lnTo>
                <a:lnTo>
                  <a:pt x="21508" y="7721"/>
                </a:lnTo>
                <a:lnTo>
                  <a:pt x="21499" y="7721"/>
                </a:lnTo>
                <a:lnTo>
                  <a:pt x="21499" y="7730"/>
                </a:lnTo>
                <a:lnTo>
                  <a:pt x="21490" y="7739"/>
                </a:lnTo>
                <a:lnTo>
                  <a:pt x="21490" y="7748"/>
                </a:lnTo>
                <a:lnTo>
                  <a:pt x="21481" y="7748"/>
                </a:lnTo>
                <a:lnTo>
                  <a:pt x="21473" y="7757"/>
                </a:lnTo>
                <a:lnTo>
                  <a:pt x="21464" y="7757"/>
                </a:lnTo>
                <a:lnTo>
                  <a:pt x="21455" y="7766"/>
                </a:lnTo>
                <a:lnTo>
                  <a:pt x="21464" y="7757"/>
                </a:lnTo>
                <a:lnTo>
                  <a:pt x="21464" y="7748"/>
                </a:lnTo>
                <a:lnTo>
                  <a:pt x="21464" y="7739"/>
                </a:lnTo>
                <a:lnTo>
                  <a:pt x="21464" y="7730"/>
                </a:lnTo>
                <a:lnTo>
                  <a:pt x="21455" y="7721"/>
                </a:lnTo>
                <a:lnTo>
                  <a:pt x="21446" y="7721"/>
                </a:lnTo>
                <a:lnTo>
                  <a:pt x="21437" y="7721"/>
                </a:lnTo>
                <a:lnTo>
                  <a:pt x="21437" y="7713"/>
                </a:lnTo>
                <a:lnTo>
                  <a:pt x="21429" y="7713"/>
                </a:lnTo>
                <a:lnTo>
                  <a:pt x="21429" y="7721"/>
                </a:lnTo>
                <a:lnTo>
                  <a:pt x="21420" y="7721"/>
                </a:lnTo>
                <a:lnTo>
                  <a:pt x="21411" y="7730"/>
                </a:lnTo>
                <a:lnTo>
                  <a:pt x="21402" y="7730"/>
                </a:lnTo>
                <a:lnTo>
                  <a:pt x="21402" y="7739"/>
                </a:lnTo>
                <a:lnTo>
                  <a:pt x="21402" y="7748"/>
                </a:lnTo>
                <a:lnTo>
                  <a:pt x="21393" y="7757"/>
                </a:lnTo>
                <a:lnTo>
                  <a:pt x="21384" y="7757"/>
                </a:lnTo>
                <a:lnTo>
                  <a:pt x="21376" y="7757"/>
                </a:lnTo>
                <a:lnTo>
                  <a:pt x="21367" y="7757"/>
                </a:lnTo>
                <a:lnTo>
                  <a:pt x="21349" y="7766"/>
                </a:lnTo>
                <a:lnTo>
                  <a:pt x="21340" y="7766"/>
                </a:lnTo>
                <a:lnTo>
                  <a:pt x="21331" y="7783"/>
                </a:lnTo>
                <a:lnTo>
                  <a:pt x="21331" y="7792"/>
                </a:lnTo>
                <a:lnTo>
                  <a:pt x="21331" y="7810"/>
                </a:lnTo>
                <a:lnTo>
                  <a:pt x="21323" y="7819"/>
                </a:lnTo>
                <a:lnTo>
                  <a:pt x="21323" y="7827"/>
                </a:lnTo>
                <a:lnTo>
                  <a:pt x="21314" y="7836"/>
                </a:lnTo>
                <a:lnTo>
                  <a:pt x="21323" y="7845"/>
                </a:lnTo>
                <a:lnTo>
                  <a:pt x="21331" y="7845"/>
                </a:lnTo>
                <a:lnTo>
                  <a:pt x="21340" y="7836"/>
                </a:lnTo>
                <a:lnTo>
                  <a:pt x="21340" y="7827"/>
                </a:lnTo>
                <a:lnTo>
                  <a:pt x="21349" y="7810"/>
                </a:lnTo>
                <a:lnTo>
                  <a:pt x="21358" y="7801"/>
                </a:lnTo>
                <a:lnTo>
                  <a:pt x="21358" y="7792"/>
                </a:lnTo>
                <a:lnTo>
                  <a:pt x="21367" y="7783"/>
                </a:lnTo>
                <a:lnTo>
                  <a:pt x="21376" y="7783"/>
                </a:lnTo>
                <a:lnTo>
                  <a:pt x="21384" y="7783"/>
                </a:lnTo>
                <a:lnTo>
                  <a:pt x="21384" y="7801"/>
                </a:lnTo>
                <a:lnTo>
                  <a:pt x="21393" y="7801"/>
                </a:lnTo>
                <a:lnTo>
                  <a:pt x="21402" y="7801"/>
                </a:lnTo>
                <a:lnTo>
                  <a:pt x="21402" y="7792"/>
                </a:lnTo>
                <a:lnTo>
                  <a:pt x="21402" y="7783"/>
                </a:lnTo>
                <a:lnTo>
                  <a:pt x="21411" y="7792"/>
                </a:lnTo>
                <a:lnTo>
                  <a:pt x="21411" y="7801"/>
                </a:lnTo>
                <a:lnTo>
                  <a:pt x="21420" y="7801"/>
                </a:lnTo>
                <a:lnTo>
                  <a:pt x="21429" y="7810"/>
                </a:lnTo>
                <a:lnTo>
                  <a:pt x="21437" y="7792"/>
                </a:lnTo>
                <a:lnTo>
                  <a:pt x="21437" y="7783"/>
                </a:lnTo>
                <a:lnTo>
                  <a:pt x="21437" y="7774"/>
                </a:lnTo>
                <a:lnTo>
                  <a:pt x="21446" y="7774"/>
                </a:lnTo>
                <a:lnTo>
                  <a:pt x="21446" y="7783"/>
                </a:lnTo>
                <a:lnTo>
                  <a:pt x="21455" y="7783"/>
                </a:lnTo>
                <a:lnTo>
                  <a:pt x="21473" y="7792"/>
                </a:lnTo>
                <a:lnTo>
                  <a:pt x="21473" y="7801"/>
                </a:lnTo>
                <a:lnTo>
                  <a:pt x="21481" y="7810"/>
                </a:lnTo>
                <a:lnTo>
                  <a:pt x="21490" y="7810"/>
                </a:lnTo>
                <a:lnTo>
                  <a:pt x="21490" y="7819"/>
                </a:lnTo>
                <a:lnTo>
                  <a:pt x="21481" y="7827"/>
                </a:lnTo>
                <a:lnTo>
                  <a:pt x="21473" y="7827"/>
                </a:lnTo>
                <a:lnTo>
                  <a:pt x="21473" y="7836"/>
                </a:lnTo>
                <a:lnTo>
                  <a:pt x="21473" y="7845"/>
                </a:lnTo>
                <a:lnTo>
                  <a:pt x="21473" y="7863"/>
                </a:lnTo>
                <a:lnTo>
                  <a:pt x="21473" y="7871"/>
                </a:lnTo>
                <a:lnTo>
                  <a:pt x="21481" y="7880"/>
                </a:lnTo>
                <a:lnTo>
                  <a:pt x="21490" y="7898"/>
                </a:lnTo>
                <a:lnTo>
                  <a:pt x="21499" y="7907"/>
                </a:lnTo>
                <a:lnTo>
                  <a:pt x="21517" y="7916"/>
                </a:lnTo>
                <a:lnTo>
                  <a:pt x="21543" y="7924"/>
                </a:lnTo>
                <a:lnTo>
                  <a:pt x="21552" y="7924"/>
                </a:lnTo>
                <a:lnTo>
                  <a:pt x="21552" y="7916"/>
                </a:lnTo>
                <a:lnTo>
                  <a:pt x="21561" y="7907"/>
                </a:lnTo>
                <a:lnTo>
                  <a:pt x="21561" y="7916"/>
                </a:lnTo>
                <a:lnTo>
                  <a:pt x="21561" y="7924"/>
                </a:lnTo>
                <a:lnTo>
                  <a:pt x="21561" y="7933"/>
                </a:lnTo>
                <a:lnTo>
                  <a:pt x="21570" y="7942"/>
                </a:lnTo>
                <a:lnTo>
                  <a:pt x="21579" y="7933"/>
                </a:lnTo>
                <a:lnTo>
                  <a:pt x="21587" y="7924"/>
                </a:lnTo>
                <a:lnTo>
                  <a:pt x="21596" y="7916"/>
                </a:lnTo>
                <a:lnTo>
                  <a:pt x="21596" y="7898"/>
                </a:lnTo>
                <a:lnTo>
                  <a:pt x="21587" y="7880"/>
                </a:lnTo>
                <a:lnTo>
                  <a:pt x="21587" y="7871"/>
                </a:lnTo>
                <a:lnTo>
                  <a:pt x="21579" y="7871"/>
                </a:lnTo>
                <a:lnTo>
                  <a:pt x="21570" y="7863"/>
                </a:lnTo>
                <a:lnTo>
                  <a:pt x="21579" y="7854"/>
                </a:lnTo>
                <a:lnTo>
                  <a:pt x="21579" y="7845"/>
                </a:lnTo>
                <a:lnTo>
                  <a:pt x="21587" y="7836"/>
                </a:lnTo>
                <a:lnTo>
                  <a:pt x="21596" y="7827"/>
                </a:lnTo>
                <a:lnTo>
                  <a:pt x="21596" y="7819"/>
                </a:lnTo>
                <a:lnTo>
                  <a:pt x="21605" y="7819"/>
                </a:lnTo>
                <a:lnTo>
                  <a:pt x="21614" y="7827"/>
                </a:lnTo>
                <a:lnTo>
                  <a:pt x="21614" y="7836"/>
                </a:lnTo>
                <a:lnTo>
                  <a:pt x="21614" y="7845"/>
                </a:lnTo>
                <a:lnTo>
                  <a:pt x="21623" y="7854"/>
                </a:lnTo>
                <a:lnTo>
                  <a:pt x="21623" y="7863"/>
                </a:lnTo>
                <a:lnTo>
                  <a:pt x="21631" y="7880"/>
                </a:lnTo>
                <a:lnTo>
                  <a:pt x="21631" y="7889"/>
                </a:lnTo>
                <a:lnTo>
                  <a:pt x="21631" y="7880"/>
                </a:lnTo>
                <a:lnTo>
                  <a:pt x="21640" y="7863"/>
                </a:lnTo>
                <a:lnTo>
                  <a:pt x="21631" y="7854"/>
                </a:lnTo>
                <a:lnTo>
                  <a:pt x="21631" y="7845"/>
                </a:lnTo>
                <a:lnTo>
                  <a:pt x="21640" y="7845"/>
                </a:lnTo>
                <a:lnTo>
                  <a:pt x="21649" y="7836"/>
                </a:lnTo>
                <a:lnTo>
                  <a:pt x="21658" y="7827"/>
                </a:lnTo>
                <a:lnTo>
                  <a:pt x="21658" y="7819"/>
                </a:lnTo>
                <a:lnTo>
                  <a:pt x="21667" y="7801"/>
                </a:lnTo>
                <a:lnTo>
                  <a:pt x="21658" y="7792"/>
                </a:lnTo>
                <a:lnTo>
                  <a:pt x="21658" y="7783"/>
                </a:lnTo>
                <a:lnTo>
                  <a:pt x="21649" y="7774"/>
                </a:lnTo>
                <a:lnTo>
                  <a:pt x="21649" y="7757"/>
                </a:lnTo>
                <a:lnTo>
                  <a:pt x="21649" y="7748"/>
                </a:lnTo>
                <a:lnTo>
                  <a:pt x="21649" y="7739"/>
                </a:lnTo>
                <a:lnTo>
                  <a:pt x="21649" y="7730"/>
                </a:lnTo>
                <a:lnTo>
                  <a:pt x="21640" y="7730"/>
                </a:lnTo>
                <a:lnTo>
                  <a:pt x="21631" y="7721"/>
                </a:lnTo>
                <a:lnTo>
                  <a:pt x="21631" y="7713"/>
                </a:lnTo>
                <a:lnTo>
                  <a:pt x="21640" y="7713"/>
                </a:lnTo>
                <a:lnTo>
                  <a:pt x="21640" y="7704"/>
                </a:lnTo>
                <a:lnTo>
                  <a:pt x="21640" y="7695"/>
                </a:lnTo>
                <a:lnTo>
                  <a:pt x="21631" y="7686"/>
                </a:lnTo>
                <a:lnTo>
                  <a:pt x="21631" y="7668"/>
                </a:lnTo>
                <a:lnTo>
                  <a:pt x="21623" y="7668"/>
                </a:lnTo>
                <a:lnTo>
                  <a:pt x="21614" y="7660"/>
                </a:lnTo>
                <a:lnTo>
                  <a:pt x="21614" y="7651"/>
                </a:lnTo>
                <a:close/>
                <a:moveTo>
                  <a:pt x="23449" y="9134"/>
                </a:moveTo>
                <a:lnTo>
                  <a:pt x="23449" y="9125"/>
                </a:lnTo>
                <a:lnTo>
                  <a:pt x="23440" y="9125"/>
                </a:lnTo>
                <a:lnTo>
                  <a:pt x="23440" y="9134"/>
                </a:lnTo>
                <a:close/>
                <a:moveTo>
                  <a:pt x="21490" y="7510"/>
                </a:moveTo>
                <a:lnTo>
                  <a:pt x="21499" y="7510"/>
                </a:lnTo>
                <a:lnTo>
                  <a:pt x="21499" y="7518"/>
                </a:lnTo>
                <a:lnTo>
                  <a:pt x="21499" y="7536"/>
                </a:lnTo>
                <a:lnTo>
                  <a:pt x="21508" y="7554"/>
                </a:lnTo>
                <a:lnTo>
                  <a:pt x="21517" y="7545"/>
                </a:lnTo>
                <a:lnTo>
                  <a:pt x="21526" y="7554"/>
                </a:lnTo>
                <a:lnTo>
                  <a:pt x="21526" y="7563"/>
                </a:lnTo>
                <a:lnTo>
                  <a:pt x="21534" y="7563"/>
                </a:lnTo>
                <a:lnTo>
                  <a:pt x="21534" y="7571"/>
                </a:lnTo>
                <a:lnTo>
                  <a:pt x="21526" y="7589"/>
                </a:lnTo>
                <a:lnTo>
                  <a:pt x="21534" y="7598"/>
                </a:lnTo>
                <a:lnTo>
                  <a:pt x="21526" y="7607"/>
                </a:lnTo>
                <a:lnTo>
                  <a:pt x="21534" y="7607"/>
                </a:lnTo>
                <a:lnTo>
                  <a:pt x="21543" y="7616"/>
                </a:lnTo>
                <a:lnTo>
                  <a:pt x="21543" y="7607"/>
                </a:lnTo>
                <a:lnTo>
                  <a:pt x="21543" y="7589"/>
                </a:lnTo>
                <a:lnTo>
                  <a:pt x="21552" y="7598"/>
                </a:lnTo>
                <a:lnTo>
                  <a:pt x="21552" y="7607"/>
                </a:lnTo>
                <a:lnTo>
                  <a:pt x="21552" y="7598"/>
                </a:lnTo>
                <a:lnTo>
                  <a:pt x="21561" y="7598"/>
                </a:lnTo>
                <a:lnTo>
                  <a:pt x="21561" y="7589"/>
                </a:lnTo>
                <a:lnTo>
                  <a:pt x="21561" y="7580"/>
                </a:lnTo>
                <a:lnTo>
                  <a:pt x="21561" y="7571"/>
                </a:lnTo>
                <a:lnTo>
                  <a:pt x="21552" y="7571"/>
                </a:lnTo>
                <a:lnTo>
                  <a:pt x="21552" y="7563"/>
                </a:lnTo>
                <a:lnTo>
                  <a:pt x="21543" y="7563"/>
                </a:lnTo>
                <a:lnTo>
                  <a:pt x="21552" y="7545"/>
                </a:lnTo>
                <a:lnTo>
                  <a:pt x="21552" y="7536"/>
                </a:lnTo>
                <a:lnTo>
                  <a:pt x="21543" y="7527"/>
                </a:lnTo>
                <a:lnTo>
                  <a:pt x="21543" y="7518"/>
                </a:lnTo>
                <a:lnTo>
                  <a:pt x="21534" y="7518"/>
                </a:lnTo>
                <a:lnTo>
                  <a:pt x="21526" y="7518"/>
                </a:lnTo>
                <a:lnTo>
                  <a:pt x="21517" y="7518"/>
                </a:lnTo>
                <a:lnTo>
                  <a:pt x="21508" y="7518"/>
                </a:lnTo>
                <a:lnTo>
                  <a:pt x="21508" y="7510"/>
                </a:lnTo>
                <a:lnTo>
                  <a:pt x="21499" y="7510"/>
                </a:lnTo>
                <a:lnTo>
                  <a:pt x="21499" y="7501"/>
                </a:lnTo>
                <a:close/>
                <a:moveTo>
                  <a:pt x="23105" y="4863"/>
                </a:moveTo>
                <a:lnTo>
                  <a:pt x="23096" y="4863"/>
                </a:lnTo>
                <a:lnTo>
                  <a:pt x="23087" y="4881"/>
                </a:lnTo>
                <a:lnTo>
                  <a:pt x="23078" y="4889"/>
                </a:lnTo>
                <a:lnTo>
                  <a:pt x="23069" y="4898"/>
                </a:lnTo>
                <a:lnTo>
                  <a:pt x="23061" y="4907"/>
                </a:lnTo>
                <a:lnTo>
                  <a:pt x="23052" y="4925"/>
                </a:lnTo>
                <a:lnTo>
                  <a:pt x="23043" y="4925"/>
                </a:lnTo>
                <a:lnTo>
                  <a:pt x="23052" y="4934"/>
                </a:lnTo>
                <a:lnTo>
                  <a:pt x="23061" y="4942"/>
                </a:lnTo>
                <a:lnTo>
                  <a:pt x="23061" y="4925"/>
                </a:lnTo>
                <a:lnTo>
                  <a:pt x="23069" y="4916"/>
                </a:lnTo>
                <a:lnTo>
                  <a:pt x="23078" y="4907"/>
                </a:lnTo>
                <a:lnTo>
                  <a:pt x="23087" y="4898"/>
                </a:lnTo>
                <a:lnTo>
                  <a:pt x="23096" y="4889"/>
                </a:lnTo>
                <a:lnTo>
                  <a:pt x="23105" y="4881"/>
                </a:lnTo>
                <a:lnTo>
                  <a:pt x="23114" y="4881"/>
                </a:lnTo>
                <a:lnTo>
                  <a:pt x="23122" y="4872"/>
                </a:lnTo>
                <a:lnTo>
                  <a:pt x="23131" y="4872"/>
                </a:lnTo>
                <a:lnTo>
                  <a:pt x="23114" y="4872"/>
                </a:lnTo>
                <a:close/>
                <a:moveTo>
                  <a:pt x="23449" y="9063"/>
                </a:moveTo>
                <a:lnTo>
                  <a:pt x="23449" y="9054"/>
                </a:lnTo>
                <a:lnTo>
                  <a:pt x="23449" y="9045"/>
                </a:lnTo>
                <a:lnTo>
                  <a:pt x="23440" y="9045"/>
                </a:lnTo>
                <a:lnTo>
                  <a:pt x="23440" y="9036"/>
                </a:lnTo>
                <a:lnTo>
                  <a:pt x="23431" y="9045"/>
                </a:lnTo>
                <a:lnTo>
                  <a:pt x="23422" y="9036"/>
                </a:lnTo>
                <a:lnTo>
                  <a:pt x="23414" y="9036"/>
                </a:lnTo>
                <a:lnTo>
                  <a:pt x="23414" y="9045"/>
                </a:lnTo>
                <a:lnTo>
                  <a:pt x="23422" y="9054"/>
                </a:lnTo>
                <a:lnTo>
                  <a:pt x="23414" y="9054"/>
                </a:lnTo>
                <a:lnTo>
                  <a:pt x="23422" y="9054"/>
                </a:lnTo>
                <a:lnTo>
                  <a:pt x="23431" y="9063"/>
                </a:lnTo>
                <a:lnTo>
                  <a:pt x="23440" y="9063"/>
                </a:lnTo>
                <a:close/>
                <a:moveTo>
                  <a:pt x="23149" y="4925"/>
                </a:moveTo>
                <a:lnTo>
                  <a:pt x="23131" y="4925"/>
                </a:lnTo>
                <a:lnTo>
                  <a:pt x="23131" y="4934"/>
                </a:lnTo>
                <a:lnTo>
                  <a:pt x="23140" y="4934"/>
                </a:lnTo>
                <a:lnTo>
                  <a:pt x="23158" y="4925"/>
                </a:lnTo>
                <a:close/>
                <a:moveTo>
                  <a:pt x="23467" y="8966"/>
                </a:moveTo>
                <a:lnTo>
                  <a:pt x="23458" y="8966"/>
                </a:lnTo>
                <a:lnTo>
                  <a:pt x="23458" y="8975"/>
                </a:lnTo>
                <a:lnTo>
                  <a:pt x="23467" y="8975"/>
                </a:lnTo>
                <a:lnTo>
                  <a:pt x="23467" y="8984"/>
                </a:lnTo>
                <a:lnTo>
                  <a:pt x="23458" y="8992"/>
                </a:lnTo>
                <a:lnTo>
                  <a:pt x="23467" y="8992"/>
                </a:lnTo>
                <a:lnTo>
                  <a:pt x="23467" y="8975"/>
                </a:lnTo>
                <a:close/>
                <a:moveTo>
                  <a:pt x="23405" y="9045"/>
                </a:moveTo>
                <a:lnTo>
                  <a:pt x="23414" y="9036"/>
                </a:lnTo>
                <a:lnTo>
                  <a:pt x="23405" y="9028"/>
                </a:lnTo>
                <a:lnTo>
                  <a:pt x="23396" y="9028"/>
                </a:lnTo>
                <a:lnTo>
                  <a:pt x="23387" y="9036"/>
                </a:lnTo>
                <a:close/>
                <a:moveTo>
                  <a:pt x="23219" y="8516"/>
                </a:moveTo>
                <a:lnTo>
                  <a:pt x="23219" y="8525"/>
                </a:lnTo>
                <a:lnTo>
                  <a:pt x="23228" y="8525"/>
                </a:lnTo>
                <a:lnTo>
                  <a:pt x="23228" y="8516"/>
                </a:lnTo>
                <a:close/>
                <a:moveTo>
                  <a:pt x="23219" y="8754"/>
                </a:moveTo>
                <a:lnTo>
                  <a:pt x="23219" y="8763"/>
                </a:lnTo>
                <a:lnTo>
                  <a:pt x="23228" y="8772"/>
                </a:lnTo>
                <a:lnTo>
                  <a:pt x="23237" y="8772"/>
                </a:lnTo>
                <a:lnTo>
                  <a:pt x="23237" y="8781"/>
                </a:lnTo>
                <a:lnTo>
                  <a:pt x="23237" y="8772"/>
                </a:lnTo>
                <a:lnTo>
                  <a:pt x="23246" y="8763"/>
                </a:lnTo>
                <a:lnTo>
                  <a:pt x="23237" y="8763"/>
                </a:lnTo>
                <a:lnTo>
                  <a:pt x="23228" y="8754"/>
                </a:lnTo>
                <a:close/>
                <a:moveTo>
                  <a:pt x="21940" y="5896"/>
                </a:moveTo>
                <a:lnTo>
                  <a:pt x="21949" y="5887"/>
                </a:lnTo>
                <a:lnTo>
                  <a:pt x="21940" y="5887"/>
                </a:lnTo>
                <a:lnTo>
                  <a:pt x="21931" y="5896"/>
                </a:lnTo>
                <a:close/>
                <a:moveTo>
                  <a:pt x="21826" y="5869"/>
                </a:moveTo>
                <a:lnTo>
                  <a:pt x="21817" y="5869"/>
                </a:lnTo>
                <a:lnTo>
                  <a:pt x="21817" y="5878"/>
                </a:lnTo>
                <a:lnTo>
                  <a:pt x="21826" y="5887"/>
                </a:lnTo>
                <a:lnTo>
                  <a:pt x="21826" y="5878"/>
                </a:lnTo>
                <a:lnTo>
                  <a:pt x="21834" y="5878"/>
                </a:lnTo>
                <a:close/>
                <a:moveTo>
                  <a:pt x="21817" y="5684"/>
                </a:moveTo>
                <a:lnTo>
                  <a:pt x="21808" y="5693"/>
                </a:lnTo>
                <a:lnTo>
                  <a:pt x="21799" y="5693"/>
                </a:lnTo>
                <a:lnTo>
                  <a:pt x="21808" y="5701"/>
                </a:lnTo>
                <a:lnTo>
                  <a:pt x="21817" y="5710"/>
                </a:lnTo>
                <a:lnTo>
                  <a:pt x="21817" y="5701"/>
                </a:lnTo>
                <a:close/>
                <a:moveTo>
                  <a:pt x="21790" y="8172"/>
                </a:moveTo>
                <a:lnTo>
                  <a:pt x="21781" y="8180"/>
                </a:lnTo>
                <a:lnTo>
                  <a:pt x="21781" y="8198"/>
                </a:lnTo>
                <a:lnTo>
                  <a:pt x="21790" y="8207"/>
                </a:lnTo>
                <a:lnTo>
                  <a:pt x="21799" y="8198"/>
                </a:lnTo>
                <a:lnTo>
                  <a:pt x="21808" y="8198"/>
                </a:lnTo>
                <a:lnTo>
                  <a:pt x="21808" y="8189"/>
                </a:lnTo>
                <a:lnTo>
                  <a:pt x="21817" y="8172"/>
                </a:lnTo>
                <a:lnTo>
                  <a:pt x="21808" y="8163"/>
                </a:lnTo>
                <a:lnTo>
                  <a:pt x="21799" y="8163"/>
                </a:lnTo>
                <a:close/>
                <a:moveTo>
                  <a:pt x="21720" y="8304"/>
                </a:moveTo>
                <a:lnTo>
                  <a:pt x="21728" y="8304"/>
                </a:lnTo>
                <a:lnTo>
                  <a:pt x="21728" y="8295"/>
                </a:lnTo>
                <a:lnTo>
                  <a:pt x="21720" y="8295"/>
                </a:lnTo>
                <a:close/>
                <a:moveTo>
                  <a:pt x="21852" y="5843"/>
                </a:moveTo>
                <a:lnTo>
                  <a:pt x="21843" y="5843"/>
                </a:lnTo>
                <a:lnTo>
                  <a:pt x="21843" y="5851"/>
                </a:lnTo>
                <a:lnTo>
                  <a:pt x="21843" y="5860"/>
                </a:lnTo>
                <a:lnTo>
                  <a:pt x="21852" y="5851"/>
                </a:lnTo>
                <a:close/>
                <a:moveTo>
                  <a:pt x="21720" y="8286"/>
                </a:moveTo>
                <a:lnTo>
                  <a:pt x="21711" y="8286"/>
                </a:lnTo>
                <a:lnTo>
                  <a:pt x="21711" y="8295"/>
                </a:lnTo>
                <a:lnTo>
                  <a:pt x="21720" y="8295"/>
                </a:lnTo>
                <a:close/>
                <a:moveTo>
                  <a:pt x="21834" y="6257"/>
                </a:moveTo>
                <a:lnTo>
                  <a:pt x="21834" y="6266"/>
                </a:lnTo>
                <a:lnTo>
                  <a:pt x="21834" y="6275"/>
                </a:lnTo>
                <a:lnTo>
                  <a:pt x="21843" y="6275"/>
                </a:lnTo>
                <a:lnTo>
                  <a:pt x="21843" y="6266"/>
                </a:lnTo>
                <a:lnTo>
                  <a:pt x="21834" y="6266"/>
                </a:lnTo>
                <a:close/>
                <a:moveTo>
                  <a:pt x="21976" y="5472"/>
                </a:moveTo>
                <a:lnTo>
                  <a:pt x="21976" y="5481"/>
                </a:lnTo>
                <a:lnTo>
                  <a:pt x="21984" y="5481"/>
                </a:lnTo>
                <a:lnTo>
                  <a:pt x="21984" y="5472"/>
                </a:lnTo>
                <a:close/>
                <a:moveTo>
                  <a:pt x="21526" y="7677"/>
                </a:moveTo>
                <a:lnTo>
                  <a:pt x="21517" y="7677"/>
                </a:lnTo>
                <a:lnTo>
                  <a:pt x="21517" y="7686"/>
                </a:lnTo>
                <a:lnTo>
                  <a:pt x="21526" y="7686"/>
                </a:lnTo>
                <a:lnTo>
                  <a:pt x="21534" y="7677"/>
                </a:lnTo>
                <a:close/>
                <a:moveTo>
                  <a:pt x="21199" y="7466"/>
                </a:moveTo>
                <a:lnTo>
                  <a:pt x="21199" y="7457"/>
                </a:lnTo>
                <a:lnTo>
                  <a:pt x="21190" y="7457"/>
                </a:lnTo>
                <a:lnTo>
                  <a:pt x="21182" y="7457"/>
                </a:lnTo>
                <a:lnTo>
                  <a:pt x="21173" y="7448"/>
                </a:lnTo>
                <a:lnTo>
                  <a:pt x="21173" y="7457"/>
                </a:lnTo>
                <a:lnTo>
                  <a:pt x="21164" y="7457"/>
                </a:lnTo>
                <a:lnTo>
                  <a:pt x="21173" y="7457"/>
                </a:lnTo>
                <a:lnTo>
                  <a:pt x="21173" y="7466"/>
                </a:lnTo>
                <a:lnTo>
                  <a:pt x="21182" y="7466"/>
                </a:lnTo>
                <a:lnTo>
                  <a:pt x="21182" y="7474"/>
                </a:lnTo>
                <a:lnTo>
                  <a:pt x="21190" y="7466"/>
                </a:lnTo>
                <a:lnTo>
                  <a:pt x="21199" y="7474"/>
                </a:lnTo>
                <a:close/>
                <a:moveTo>
                  <a:pt x="21164" y="6443"/>
                </a:moveTo>
                <a:lnTo>
                  <a:pt x="21164" y="6434"/>
                </a:lnTo>
                <a:lnTo>
                  <a:pt x="21155" y="6434"/>
                </a:lnTo>
                <a:lnTo>
                  <a:pt x="21155" y="6443"/>
                </a:lnTo>
                <a:lnTo>
                  <a:pt x="21155" y="6452"/>
                </a:lnTo>
                <a:lnTo>
                  <a:pt x="21164" y="6452"/>
                </a:lnTo>
                <a:close/>
                <a:moveTo>
                  <a:pt x="21199" y="7342"/>
                </a:moveTo>
                <a:lnTo>
                  <a:pt x="21190" y="7333"/>
                </a:lnTo>
                <a:lnTo>
                  <a:pt x="21182" y="7333"/>
                </a:lnTo>
                <a:lnTo>
                  <a:pt x="21182" y="7342"/>
                </a:lnTo>
                <a:close/>
                <a:moveTo>
                  <a:pt x="21508" y="7510"/>
                </a:moveTo>
                <a:lnTo>
                  <a:pt x="21517" y="7510"/>
                </a:lnTo>
                <a:lnTo>
                  <a:pt x="21517" y="7501"/>
                </a:lnTo>
                <a:lnTo>
                  <a:pt x="21508" y="7492"/>
                </a:lnTo>
                <a:lnTo>
                  <a:pt x="21499" y="7492"/>
                </a:lnTo>
                <a:lnTo>
                  <a:pt x="21499" y="7501"/>
                </a:lnTo>
                <a:close/>
                <a:moveTo>
                  <a:pt x="21164" y="7510"/>
                </a:moveTo>
                <a:lnTo>
                  <a:pt x="21155" y="7510"/>
                </a:lnTo>
                <a:lnTo>
                  <a:pt x="21164" y="7518"/>
                </a:lnTo>
                <a:lnTo>
                  <a:pt x="21173" y="7510"/>
                </a:lnTo>
                <a:close/>
                <a:moveTo>
                  <a:pt x="21305" y="8383"/>
                </a:moveTo>
                <a:lnTo>
                  <a:pt x="21296" y="8392"/>
                </a:lnTo>
                <a:lnTo>
                  <a:pt x="21305" y="8392"/>
                </a:lnTo>
                <a:lnTo>
                  <a:pt x="21305" y="8383"/>
                </a:lnTo>
                <a:lnTo>
                  <a:pt x="21314" y="8383"/>
                </a:lnTo>
                <a:lnTo>
                  <a:pt x="21314" y="8392"/>
                </a:lnTo>
                <a:lnTo>
                  <a:pt x="21314" y="8383"/>
                </a:lnTo>
                <a:close/>
                <a:moveTo>
                  <a:pt x="21173" y="7977"/>
                </a:moveTo>
                <a:lnTo>
                  <a:pt x="21182" y="7977"/>
                </a:lnTo>
                <a:lnTo>
                  <a:pt x="21190" y="7969"/>
                </a:lnTo>
                <a:lnTo>
                  <a:pt x="21190" y="7977"/>
                </a:lnTo>
                <a:lnTo>
                  <a:pt x="21190" y="7969"/>
                </a:lnTo>
                <a:lnTo>
                  <a:pt x="21199" y="7969"/>
                </a:lnTo>
                <a:lnTo>
                  <a:pt x="21190" y="7960"/>
                </a:lnTo>
                <a:lnTo>
                  <a:pt x="21182" y="7969"/>
                </a:lnTo>
                <a:lnTo>
                  <a:pt x="21173" y="7969"/>
                </a:lnTo>
                <a:lnTo>
                  <a:pt x="21164" y="7977"/>
                </a:lnTo>
                <a:close/>
                <a:moveTo>
                  <a:pt x="21173" y="7580"/>
                </a:moveTo>
                <a:lnTo>
                  <a:pt x="21182" y="7580"/>
                </a:lnTo>
                <a:lnTo>
                  <a:pt x="21173" y="7571"/>
                </a:lnTo>
                <a:lnTo>
                  <a:pt x="21164" y="7571"/>
                </a:lnTo>
                <a:lnTo>
                  <a:pt x="21164" y="7580"/>
                </a:lnTo>
                <a:lnTo>
                  <a:pt x="21164" y="7589"/>
                </a:lnTo>
                <a:close/>
                <a:moveTo>
                  <a:pt x="21182" y="7474"/>
                </a:moveTo>
                <a:lnTo>
                  <a:pt x="21173" y="7474"/>
                </a:lnTo>
                <a:lnTo>
                  <a:pt x="21164" y="7474"/>
                </a:lnTo>
                <a:lnTo>
                  <a:pt x="21173" y="7483"/>
                </a:lnTo>
                <a:lnTo>
                  <a:pt x="21173" y="7492"/>
                </a:lnTo>
                <a:lnTo>
                  <a:pt x="21182" y="7492"/>
                </a:lnTo>
                <a:lnTo>
                  <a:pt x="21182" y="7483"/>
                </a:lnTo>
                <a:close/>
                <a:moveTo>
                  <a:pt x="20979" y="7739"/>
                </a:moveTo>
                <a:lnTo>
                  <a:pt x="20979" y="7748"/>
                </a:lnTo>
                <a:lnTo>
                  <a:pt x="20987" y="7748"/>
                </a:lnTo>
                <a:close/>
                <a:moveTo>
                  <a:pt x="20899" y="8586"/>
                </a:moveTo>
                <a:lnTo>
                  <a:pt x="20890" y="8595"/>
                </a:lnTo>
                <a:lnTo>
                  <a:pt x="20890" y="8604"/>
                </a:lnTo>
                <a:lnTo>
                  <a:pt x="20882" y="8613"/>
                </a:lnTo>
                <a:lnTo>
                  <a:pt x="20882" y="8622"/>
                </a:lnTo>
                <a:lnTo>
                  <a:pt x="20890" y="8630"/>
                </a:lnTo>
                <a:lnTo>
                  <a:pt x="20890" y="8648"/>
                </a:lnTo>
                <a:lnTo>
                  <a:pt x="20908" y="8630"/>
                </a:lnTo>
                <a:lnTo>
                  <a:pt x="20908" y="8622"/>
                </a:lnTo>
                <a:lnTo>
                  <a:pt x="20908" y="8613"/>
                </a:lnTo>
                <a:lnTo>
                  <a:pt x="20908" y="8604"/>
                </a:lnTo>
                <a:lnTo>
                  <a:pt x="20899" y="8595"/>
                </a:lnTo>
                <a:lnTo>
                  <a:pt x="20908" y="8586"/>
                </a:lnTo>
                <a:close/>
                <a:moveTo>
                  <a:pt x="20996" y="8101"/>
                </a:moveTo>
                <a:lnTo>
                  <a:pt x="20996" y="8110"/>
                </a:lnTo>
                <a:lnTo>
                  <a:pt x="21005" y="8110"/>
                </a:lnTo>
                <a:lnTo>
                  <a:pt x="21005" y="8101"/>
                </a:lnTo>
                <a:close/>
                <a:moveTo>
                  <a:pt x="20917" y="8604"/>
                </a:moveTo>
                <a:lnTo>
                  <a:pt x="20908" y="8613"/>
                </a:lnTo>
                <a:close/>
                <a:moveTo>
                  <a:pt x="20934" y="8966"/>
                </a:moveTo>
                <a:lnTo>
                  <a:pt x="20934" y="8957"/>
                </a:lnTo>
                <a:lnTo>
                  <a:pt x="20917" y="8948"/>
                </a:lnTo>
                <a:lnTo>
                  <a:pt x="20908" y="8957"/>
                </a:lnTo>
                <a:lnTo>
                  <a:pt x="20899" y="8957"/>
                </a:lnTo>
                <a:lnTo>
                  <a:pt x="20890" y="8966"/>
                </a:lnTo>
                <a:lnTo>
                  <a:pt x="20890" y="8984"/>
                </a:lnTo>
                <a:lnTo>
                  <a:pt x="20890" y="8992"/>
                </a:lnTo>
                <a:lnTo>
                  <a:pt x="20882" y="8992"/>
                </a:lnTo>
                <a:lnTo>
                  <a:pt x="20873" y="8992"/>
                </a:lnTo>
                <a:lnTo>
                  <a:pt x="20873" y="9001"/>
                </a:lnTo>
                <a:lnTo>
                  <a:pt x="20882" y="9001"/>
                </a:lnTo>
                <a:lnTo>
                  <a:pt x="20899" y="9001"/>
                </a:lnTo>
                <a:lnTo>
                  <a:pt x="20908" y="9001"/>
                </a:lnTo>
                <a:lnTo>
                  <a:pt x="20926" y="9001"/>
                </a:lnTo>
                <a:lnTo>
                  <a:pt x="20934" y="8984"/>
                </a:lnTo>
                <a:close/>
                <a:moveTo>
                  <a:pt x="20961" y="7819"/>
                </a:moveTo>
                <a:lnTo>
                  <a:pt x="20961" y="7827"/>
                </a:lnTo>
                <a:lnTo>
                  <a:pt x="20970" y="7827"/>
                </a:lnTo>
                <a:lnTo>
                  <a:pt x="20979" y="7827"/>
                </a:lnTo>
                <a:lnTo>
                  <a:pt x="20979" y="7819"/>
                </a:lnTo>
                <a:lnTo>
                  <a:pt x="20979" y="7810"/>
                </a:lnTo>
                <a:lnTo>
                  <a:pt x="20970" y="7819"/>
                </a:lnTo>
                <a:close/>
                <a:moveTo>
                  <a:pt x="20961" y="7766"/>
                </a:moveTo>
                <a:lnTo>
                  <a:pt x="20952" y="7766"/>
                </a:lnTo>
                <a:lnTo>
                  <a:pt x="20952" y="7774"/>
                </a:lnTo>
                <a:lnTo>
                  <a:pt x="20961" y="7783"/>
                </a:lnTo>
                <a:lnTo>
                  <a:pt x="20961" y="7774"/>
                </a:lnTo>
                <a:lnTo>
                  <a:pt x="20961" y="7757"/>
                </a:lnTo>
                <a:close/>
                <a:moveTo>
                  <a:pt x="21014" y="8057"/>
                </a:moveTo>
                <a:lnTo>
                  <a:pt x="21023" y="8057"/>
                </a:lnTo>
                <a:lnTo>
                  <a:pt x="21023" y="8048"/>
                </a:lnTo>
                <a:lnTo>
                  <a:pt x="21014" y="8039"/>
                </a:lnTo>
                <a:lnTo>
                  <a:pt x="21005" y="8039"/>
                </a:lnTo>
                <a:lnTo>
                  <a:pt x="21005" y="8048"/>
                </a:lnTo>
                <a:close/>
                <a:moveTo>
                  <a:pt x="21137" y="8419"/>
                </a:moveTo>
                <a:lnTo>
                  <a:pt x="21129" y="8445"/>
                </a:lnTo>
                <a:lnTo>
                  <a:pt x="21129" y="8454"/>
                </a:lnTo>
                <a:lnTo>
                  <a:pt x="21129" y="8463"/>
                </a:lnTo>
                <a:lnTo>
                  <a:pt x="21129" y="8472"/>
                </a:lnTo>
                <a:lnTo>
                  <a:pt x="21129" y="8480"/>
                </a:lnTo>
                <a:lnTo>
                  <a:pt x="21129" y="8489"/>
                </a:lnTo>
                <a:lnTo>
                  <a:pt x="21120" y="8498"/>
                </a:lnTo>
                <a:lnTo>
                  <a:pt x="21120" y="8507"/>
                </a:lnTo>
                <a:lnTo>
                  <a:pt x="21111" y="8516"/>
                </a:lnTo>
                <a:lnTo>
                  <a:pt x="21111" y="8525"/>
                </a:lnTo>
                <a:lnTo>
                  <a:pt x="21111" y="8533"/>
                </a:lnTo>
                <a:lnTo>
                  <a:pt x="21102" y="8542"/>
                </a:lnTo>
                <a:lnTo>
                  <a:pt x="21093" y="8542"/>
                </a:lnTo>
                <a:lnTo>
                  <a:pt x="21093" y="8551"/>
                </a:lnTo>
                <a:lnTo>
                  <a:pt x="21084" y="8551"/>
                </a:lnTo>
                <a:lnTo>
                  <a:pt x="21093" y="8560"/>
                </a:lnTo>
                <a:lnTo>
                  <a:pt x="21093" y="8569"/>
                </a:lnTo>
                <a:lnTo>
                  <a:pt x="21093" y="8578"/>
                </a:lnTo>
                <a:lnTo>
                  <a:pt x="21093" y="8595"/>
                </a:lnTo>
                <a:lnTo>
                  <a:pt x="21102" y="8604"/>
                </a:lnTo>
                <a:lnTo>
                  <a:pt x="21102" y="8613"/>
                </a:lnTo>
                <a:lnTo>
                  <a:pt x="21120" y="8604"/>
                </a:lnTo>
                <a:lnTo>
                  <a:pt x="21129" y="8604"/>
                </a:lnTo>
                <a:lnTo>
                  <a:pt x="21137" y="8604"/>
                </a:lnTo>
                <a:lnTo>
                  <a:pt x="21137" y="8613"/>
                </a:lnTo>
                <a:lnTo>
                  <a:pt x="21137" y="8622"/>
                </a:lnTo>
                <a:lnTo>
                  <a:pt x="21137" y="8630"/>
                </a:lnTo>
                <a:lnTo>
                  <a:pt x="21146" y="8639"/>
                </a:lnTo>
                <a:lnTo>
                  <a:pt x="21146" y="8648"/>
                </a:lnTo>
                <a:lnTo>
                  <a:pt x="21146" y="8675"/>
                </a:lnTo>
                <a:lnTo>
                  <a:pt x="21146" y="8683"/>
                </a:lnTo>
                <a:lnTo>
                  <a:pt x="21146" y="8692"/>
                </a:lnTo>
                <a:lnTo>
                  <a:pt x="21146" y="8701"/>
                </a:lnTo>
                <a:lnTo>
                  <a:pt x="21146" y="8710"/>
                </a:lnTo>
                <a:lnTo>
                  <a:pt x="21137" y="8719"/>
                </a:lnTo>
                <a:lnTo>
                  <a:pt x="21137" y="8728"/>
                </a:lnTo>
                <a:lnTo>
                  <a:pt x="21129" y="8736"/>
                </a:lnTo>
                <a:lnTo>
                  <a:pt x="21129" y="8745"/>
                </a:lnTo>
                <a:lnTo>
                  <a:pt x="21137" y="8754"/>
                </a:lnTo>
                <a:lnTo>
                  <a:pt x="21146" y="8763"/>
                </a:lnTo>
                <a:lnTo>
                  <a:pt x="21155" y="8772"/>
                </a:lnTo>
                <a:lnTo>
                  <a:pt x="21164" y="8763"/>
                </a:lnTo>
                <a:lnTo>
                  <a:pt x="21173" y="8763"/>
                </a:lnTo>
                <a:lnTo>
                  <a:pt x="21182" y="8763"/>
                </a:lnTo>
                <a:lnTo>
                  <a:pt x="21190" y="8754"/>
                </a:lnTo>
                <a:lnTo>
                  <a:pt x="21199" y="8754"/>
                </a:lnTo>
                <a:lnTo>
                  <a:pt x="21208" y="8763"/>
                </a:lnTo>
                <a:lnTo>
                  <a:pt x="21208" y="8754"/>
                </a:lnTo>
                <a:lnTo>
                  <a:pt x="21208" y="8745"/>
                </a:lnTo>
                <a:lnTo>
                  <a:pt x="21199" y="8728"/>
                </a:lnTo>
                <a:lnTo>
                  <a:pt x="21199" y="8710"/>
                </a:lnTo>
                <a:lnTo>
                  <a:pt x="21208" y="8701"/>
                </a:lnTo>
                <a:lnTo>
                  <a:pt x="21208" y="8692"/>
                </a:lnTo>
                <a:lnTo>
                  <a:pt x="21208" y="8675"/>
                </a:lnTo>
                <a:lnTo>
                  <a:pt x="21208" y="8648"/>
                </a:lnTo>
                <a:lnTo>
                  <a:pt x="21208" y="8630"/>
                </a:lnTo>
                <a:lnTo>
                  <a:pt x="21208" y="8622"/>
                </a:lnTo>
                <a:lnTo>
                  <a:pt x="21208" y="8595"/>
                </a:lnTo>
                <a:lnTo>
                  <a:pt x="21208" y="8586"/>
                </a:lnTo>
                <a:lnTo>
                  <a:pt x="21199" y="8578"/>
                </a:lnTo>
                <a:lnTo>
                  <a:pt x="21199" y="8569"/>
                </a:lnTo>
                <a:lnTo>
                  <a:pt x="21199" y="8560"/>
                </a:lnTo>
                <a:lnTo>
                  <a:pt x="21217" y="8551"/>
                </a:lnTo>
                <a:lnTo>
                  <a:pt x="21226" y="8542"/>
                </a:lnTo>
                <a:lnTo>
                  <a:pt x="21234" y="8542"/>
                </a:lnTo>
                <a:lnTo>
                  <a:pt x="21243" y="8542"/>
                </a:lnTo>
                <a:lnTo>
                  <a:pt x="21252" y="8542"/>
                </a:lnTo>
                <a:lnTo>
                  <a:pt x="21252" y="8551"/>
                </a:lnTo>
                <a:lnTo>
                  <a:pt x="21252" y="8560"/>
                </a:lnTo>
                <a:lnTo>
                  <a:pt x="21261" y="8569"/>
                </a:lnTo>
                <a:lnTo>
                  <a:pt x="21252" y="8586"/>
                </a:lnTo>
                <a:lnTo>
                  <a:pt x="21243" y="8604"/>
                </a:lnTo>
                <a:lnTo>
                  <a:pt x="21243" y="8613"/>
                </a:lnTo>
                <a:lnTo>
                  <a:pt x="21279" y="8639"/>
                </a:lnTo>
                <a:lnTo>
                  <a:pt x="21287" y="8648"/>
                </a:lnTo>
                <a:lnTo>
                  <a:pt x="21296" y="8648"/>
                </a:lnTo>
                <a:lnTo>
                  <a:pt x="21296" y="8657"/>
                </a:lnTo>
                <a:lnTo>
                  <a:pt x="21296" y="8666"/>
                </a:lnTo>
                <a:lnTo>
                  <a:pt x="21287" y="8666"/>
                </a:lnTo>
                <a:lnTo>
                  <a:pt x="21287" y="8683"/>
                </a:lnTo>
                <a:lnTo>
                  <a:pt x="21287" y="8692"/>
                </a:lnTo>
                <a:lnTo>
                  <a:pt x="21296" y="8701"/>
                </a:lnTo>
                <a:lnTo>
                  <a:pt x="21305" y="8701"/>
                </a:lnTo>
                <a:lnTo>
                  <a:pt x="21323" y="8710"/>
                </a:lnTo>
                <a:lnTo>
                  <a:pt x="21331" y="8701"/>
                </a:lnTo>
                <a:lnTo>
                  <a:pt x="21331" y="8692"/>
                </a:lnTo>
                <a:lnTo>
                  <a:pt x="21331" y="8683"/>
                </a:lnTo>
                <a:lnTo>
                  <a:pt x="21340" y="8683"/>
                </a:lnTo>
                <a:lnTo>
                  <a:pt x="21358" y="8675"/>
                </a:lnTo>
                <a:lnTo>
                  <a:pt x="21367" y="8675"/>
                </a:lnTo>
                <a:lnTo>
                  <a:pt x="21376" y="8675"/>
                </a:lnTo>
                <a:lnTo>
                  <a:pt x="21376" y="8666"/>
                </a:lnTo>
                <a:lnTo>
                  <a:pt x="21384" y="8675"/>
                </a:lnTo>
                <a:lnTo>
                  <a:pt x="21393" y="8675"/>
                </a:lnTo>
                <a:lnTo>
                  <a:pt x="21393" y="8666"/>
                </a:lnTo>
                <a:lnTo>
                  <a:pt x="21393" y="8657"/>
                </a:lnTo>
                <a:lnTo>
                  <a:pt x="21393" y="8648"/>
                </a:lnTo>
                <a:lnTo>
                  <a:pt x="21384" y="8648"/>
                </a:lnTo>
                <a:lnTo>
                  <a:pt x="21376" y="8648"/>
                </a:lnTo>
                <a:lnTo>
                  <a:pt x="21367" y="8639"/>
                </a:lnTo>
                <a:lnTo>
                  <a:pt x="21367" y="8630"/>
                </a:lnTo>
                <a:lnTo>
                  <a:pt x="21358" y="8622"/>
                </a:lnTo>
                <a:lnTo>
                  <a:pt x="21349" y="8622"/>
                </a:lnTo>
                <a:lnTo>
                  <a:pt x="21340" y="8613"/>
                </a:lnTo>
                <a:lnTo>
                  <a:pt x="21349" y="8595"/>
                </a:lnTo>
                <a:lnTo>
                  <a:pt x="21349" y="8586"/>
                </a:lnTo>
                <a:lnTo>
                  <a:pt x="21358" y="8586"/>
                </a:lnTo>
                <a:lnTo>
                  <a:pt x="21349" y="8578"/>
                </a:lnTo>
                <a:lnTo>
                  <a:pt x="21349" y="8569"/>
                </a:lnTo>
                <a:lnTo>
                  <a:pt x="21349" y="8560"/>
                </a:lnTo>
                <a:lnTo>
                  <a:pt x="21331" y="8551"/>
                </a:lnTo>
                <a:lnTo>
                  <a:pt x="21323" y="8542"/>
                </a:lnTo>
                <a:lnTo>
                  <a:pt x="21323" y="8533"/>
                </a:lnTo>
                <a:lnTo>
                  <a:pt x="21314" y="8525"/>
                </a:lnTo>
                <a:lnTo>
                  <a:pt x="21305" y="8516"/>
                </a:lnTo>
                <a:lnTo>
                  <a:pt x="21296" y="8507"/>
                </a:lnTo>
                <a:lnTo>
                  <a:pt x="21287" y="8498"/>
                </a:lnTo>
                <a:lnTo>
                  <a:pt x="21279" y="8498"/>
                </a:lnTo>
                <a:lnTo>
                  <a:pt x="21279" y="8489"/>
                </a:lnTo>
                <a:lnTo>
                  <a:pt x="21287" y="8489"/>
                </a:lnTo>
                <a:lnTo>
                  <a:pt x="21296" y="8489"/>
                </a:lnTo>
                <a:lnTo>
                  <a:pt x="21305" y="8489"/>
                </a:lnTo>
                <a:lnTo>
                  <a:pt x="21305" y="8480"/>
                </a:lnTo>
                <a:lnTo>
                  <a:pt x="21314" y="8472"/>
                </a:lnTo>
                <a:lnTo>
                  <a:pt x="21340" y="8472"/>
                </a:lnTo>
                <a:lnTo>
                  <a:pt x="21340" y="8463"/>
                </a:lnTo>
                <a:lnTo>
                  <a:pt x="21349" y="8463"/>
                </a:lnTo>
                <a:lnTo>
                  <a:pt x="21358" y="8454"/>
                </a:lnTo>
                <a:lnTo>
                  <a:pt x="21376" y="8436"/>
                </a:lnTo>
                <a:lnTo>
                  <a:pt x="21376" y="8427"/>
                </a:lnTo>
                <a:lnTo>
                  <a:pt x="21384" y="8419"/>
                </a:lnTo>
                <a:lnTo>
                  <a:pt x="21393" y="8419"/>
                </a:lnTo>
                <a:lnTo>
                  <a:pt x="21402" y="8419"/>
                </a:lnTo>
                <a:lnTo>
                  <a:pt x="21411" y="8419"/>
                </a:lnTo>
                <a:lnTo>
                  <a:pt x="21411" y="8427"/>
                </a:lnTo>
                <a:lnTo>
                  <a:pt x="21420" y="8427"/>
                </a:lnTo>
                <a:lnTo>
                  <a:pt x="21429" y="8427"/>
                </a:lnTo>
                <a:lnTo>
                  <a:pt x="21429" y="8419"/>
                </a:lnTo>
                <a:lnTo>
                  <a:pt x="21429" y="8410"/>
                </a:lnTo>
                <a:lnTo>
                  <a:pt x="21429" y="8401"/>
                </a:lnTo>
                <a:lnTo>
                  <a:pt x="21420" y="8392"/>
                </a:lnTo>
                <a:lnTo>
                  <a:pt x="21411" y="8392"/>
                </a:lnTo>
                <a:lnTo>
                  <a:pt x="21402" y="8392"/>
                </a:lnTo>
                <a:lnTo>
                  <a:pt x="21393" y="8401"/>
                </a:lnTo>
                <a:lnTo>
                  <a:pt x="21384" y="8401"/>
                </a:lnTo>
                <a:lnTo>
                  <a:pt x="21393" y="8401"/>
                </a:lnTo>
                <a:lnTo>
                  <a:pt x="21393" y="8410"/>
                </a:lnTo>
                <a:lnTo>
                  <a:pt x="21376" y="8410"/>
                </a:lnTo>
                <a:lnTo>
                  <a:pt x="21367" y="8410"/>
                </a:lnTo>
                <a:lnTo>
                  <a:pt x="21349" y="8410"/>
                </a:lnTo>
                <a:lnTo>
                  <a:pt x="21340" y="8410"/>
                </a:lnTo>
                <a:lnTo>
                  <a:pt x="21331" y="8410"/>
                </a:lnTo>
                <a:lnTo>
                  <a:pt x="21331" y="8419"/>
                </a:lnTo>
                <a:lnTo>
                  <a:pt x="21323" y="8419"/>
                </a:lnTo>
                <a:lnTo>
                  <a:pt x="21314" y="8419"/>
                </a:lnTo>
                <a:lnTo>
                  <a:pt x="21305" y="8419"/>
                </a:lnTo>
                <a:lnTo>
                  <a:pt x="21296" y="8410"/>
                </a:lnTo>
                <a:lnTo>
                  <a:pt x="21287" y="8410"/>
                </a:lnTo>
                <a:lnTo>
                  <a:pt x="21287" y="8419"/>
                </a:lnTo>
                <a:lnTo>
                  <a:pt x="21270" y="8436"/>
                </a:lnTo>
                <a:lnTo>
                  <a:pt x="21261" y="8445"/>
                </a:lnTo>
                <a:lnTo>
                  <a:pt x="21252" y="8454"/>
                </a:lnTo>
                <a:lnTo>
                  <a:pt x="21243" y="8454"/>
                </a:lnTo>
                <a:lnTo>
                  <a:pt x="21234" y="8454"/>
                </a:lnTo>
                <a:lnTo>
                  <a:pt x="21226" y="8454"/>
                </a:lnTo>
                <a:lnTo>
                  <a:pt x="21226" y="8445"/>
                </a:lnTo>
                <a:lnTo>
                  <a:pt x="21217" y="8427"/>
                </a:lnTo>
                <a:lnTo>
                  <a:pt x="21208" y="8419"/>
                </a:lnTo>
                <a:lnTo>
                  <a:pt x="21199" y="8419"/>
                </a:lnTo>
                <a:lnTo>
                  <a:pt x="21182" y="8401"/>
                </a:lnTo>
                <a:lnTo>
                  <a:pt x="21182" y="8392"/>
                </a:lnTo>
                <a:lnTo>
                  <a:pt x="21182" y="8383"/>
                </a:lnTo>
                <a:lnTo>
                  <a:pt x="21182" y="8375"/>
                </a:lnTo>
                <a:lnTo>
                  <a:pt x="21182" y="8366"/>
                </a:lnTo>
                <a:lnTo>
                  <a:pt x="21182" y="8357"/>
                </a:lnTo>
                <a:lnTo>
                  <a:pt x="21182" y="8348"/>
                </a:lnTo>
                <a:lnTo>
                  <a:pt x="21190" y="8339"/>
                </a:lnTo>
                <a:lnTo>
                  <a:pt x="21190" y="8330"/>
                </a:lnTo>
                <a:lnTo>
                  <a:pt x="21199" y="8322"/>
                </a:lnTo>
                <a:lnTo>
                  <a:pt x="21208" y="8322"/>
                </a:lnTo>
                <a:lnTo>
                  <a:pt x="21208" y="8313"/>
                </a:lnTo>
                <a:lnTo>
                  <a:pt x="21217" y="8313"/>
                </a:lnTo>
                <a:lnTo>
                  <a:pt x="21226" y="8313"/>
                </a:lnTo>
                <a:lnTo>
                  <a:pt x="21243" y="8322"/>
                </a:lnTo>
                <a:lnTo>
                  <a:pt x="21252" y="8322"/>
                </a:lnTo>
                <a:lnTo>
                  <a:pt x="21279" y="8313"/>
                </a:lnTo>
                <a:lnTo>
                  <a:pt x="21287" y="8313"/>
                </a:lnTo>
                <a:lnTo>
                  <a:pt x="21296" y="8313"/>
                </a:lnTo>
                <a:lnTo>
                  <a:pt x="21305" y="8322"/>
                </a:lnTo>
                <a:lnTo>
                  <a:pt x="21314" y="8322"/>
                </a:lnTo>
                <a:lnTo>
                  <a:pt x="21331" y="8313"/>
                </a:lnTo>
                <a:lnTo>
                  <a:pt x="21349" y="8313"/>
                </a:lnTo>
                <a:lnTo>
                  <a:pt x="21393" y="8313"/>
                </a:lnTo>
                <a:lnTo>
                  <a:pt x="21402" y="8313"/>
                </a:lnTo>
                <a:lnTo>
                  <a:pt x="21411" y="8322"/>
                </a:lnTo>
                <a:lnTo>
                  <a:pt x="21420" y="8330"/>
                </a:lnTo>
                <a:lnTo>
                  <a:pt x="21437" y="8330"/>
                </a:lnTo>
                <a:lnTo>
                  <a:pt x="21446" y="8330"/>
                </a:lnTo>
                <a:lnTo>
                  <a:pt x="21455" y="8330"/>
                </a:lnTo>
                <a:lnTo>
                  <a:pt x="21481" y="8322"/>
                </a:lnTo>
                <a:lnTo>
                  <a:pt x="21490" y="8322"/>
                </a:lnTo>
                <a:lnTo>
                  <a:pt x="21499" y="8322"/>
                </a:lnTo>
                <a:lnTo>
                  <a:pt x="21499" y="8313"/>
                </a:lnTo>
                <a:lnTo>
                  <a:pt x="21508" y="8313"/>
                </a:lnTo>
                <a:lnTo>
                  <a:pt x="21517" y="8304"/>
                </a:lnTo>
                <a:lnTo>
                  <a:pt x="21517" y="8295"/>
                </a:lnTo>
                <a:lnTo>
                  <a:pt x="21526" y="8295"/>
                </a:lnTo>
                <a:lnTo>
                  <a:pt x="21534" y="8277"/>
                </a:lnTo>
                <a:lnTo>
                  <a:pt x="21543" y="8269"/>
                </a:lnTo>
                <a:lnTo>
                  <a:pt x="21552" y="8251"/>
                </a:lnTo>
                <a:lnTo>
                  <a:pt x="21561" y="8242"/>
                </a:lnTo>
                <a:lnTo>
                  <a:pt x="21561" y="8233"/>
                </a:lnTo>
                <a:lnTo>
                  <a:pt x="21552" y="8225"/>
                </a:lnTo>
                <a:lnTo>
                  <a:pt x="21543" y="8225"/>
                </a:lnTo>
                <a:lnTo>
                  <a:pt x="21543" y="8233"/>
                </a:lnTo>
                <a:lnTo>
                  <a:pt x="21534" y="8233"/>
                </a:lnTo>
                <a:lnTo>
                  <a:pt x="21526" y="8242"/>
                </a:lnTo>
                <a:lnTo>
                  <a:pt x="21517" y="8251"/>
                </a:lnTo>
                <a:lnTo>
                  <a:pt x="21517" y="8260"/>
                </a:lnTo>
                <a:lnTo>
                  <a:pt x="21508" y="8260"/>
                </a:lnTo>
                <a:lnTo>
                  <a:pt x="21499" y="8269"/>
                </a:lnTo>
                <a:lnTo>
                  <a:pt x="21490" y="8277"/>
                </a:lnTo>
                <a:lnTo>
                  <a:pt x="21464" y="8286"/>
                </a:lnTo>
                <a:lnTo>
                  <a:pt x="21420" y="8286"/>
                </a:lnTo>
                <a:lnTo>
                  <a:pt x="21402" y="8286"/>
                </a:lnTo>
                <a:lnTo>
                  <a:pt x="21393" y="8286"/>
                </a:lnTo>
                <a:lnTo>
                  <a:pt x="21384" y="8286"/>
                </a:lnTo>
                <a:lnTo>
                  <a:pt x="21376" y="8286"/>
                </a:lnTo>
                <a:lnTo>
                  <a:pt x="21367" y="8277"/>
                </a:lnTo>
                <a:lnTo>
                  <a:pt x="21358" y="8277"/>
                </a:lnTo>
                <a:lnTo>
                  <a:pt x="21331" y="8277"/>
                </a:lnTo>
                <a:lnTo>
                  <a:pt x="21314" y="8269"/>
                </a:lnTo>
                <a:lnTo>
                  <a:pt x="21296" y="8277"/>
                </a:lnTo>
                <a:lnTo>
                  <a:pt x="21296" y="8269"/>
                </a:lnTo>
                <a:lnTo>
                  <a:pt x="21287" y="8269"/>
                </a:lnTo>
                <a:lnTo>
                  <a:pt x="21287" y="8260"/>
                </a:lnTo>
                <a:lnTo>
                  <a:pt x="21279" y="8260"/>
                </a:lnTo>
                <a:lnTo>
                  <a:pt x="21270" y="8260"/>
                </a:lnTo>
                <a:lnTo>
                  <a:pt x="21261" y="8251"/>
                </a:lnTo>
                <a:lnTo>
                  <a:pt x="21252" y="8251"/>
                </a:lnTo>
                <a:lnTo>
                  <a:pt x="21243" y="8260"/>
                </a:lnTo>
                <a:lnTo>
                  <a:pt x="21234" y="8269"/>
                </a:lnTo>
                <a:lnTo>
                  <a:pt x="21234" y="8277"/>
                </a:lnTo>
                <a:lnTo>
                  <a:pt x="21226" y="8286"/>
                </a:lnTo>
                <a:lnTo>
                  <a:pt x="21217" y="8295"/>
                </a:lnTo>
                <a:lnTo>
                  <a:pt x="21208" y="8286"/>
                </a:lnTo>
                <a:lnTo>
                  <a:pt x="21199" y="8277"/>
                </a:lnTo>
                <a:lnTo>
                  <a:pt x="21199" y="8286"/>
                </a:lnTo>
                <a:lnTo>
                  <a:pt x="21190" y="8295"/>
                </a:lnTo>
                <a:lnTo>
                  <a:pt x="21182" y="8295"/>
                </a:lnTo>
                <a:lnTo>
                  <a:pt x="21182" y="8304"/>
                </a:lnTo>
                <a:lnTo>
                  <a:pt x="21182" y="8313"/>
                </a:lnTo>
                <a:lnTo>
                  <a:pt x="21173" y="8322"/>
                </a:lnTo>
                <a:lnTo>
                  <a:pt x="21164" y="8330"/>
                </a:lnTo>
                <a:lnTo>
                  <a:pt x="21164" y="8339"/>
                </a:lnTo>
                <a:lnTo>
                  <a:pt x="21164" y="8348"/>
                </a:lnTo>
                <a:lnTo>
                  <a:pt x="21164" y="8357"/>
                </a:lnTo>
                <a:lnTo>
                  <a:pt x="21155" y="8357"/>
                </a:lnTo>
                <a:lnTo>
                  <a:pt x="21164" y="8383"/>
                </a:lnTo>
                <a:lnTo>
                  <a:pt x="21164" y="8401"/>
                </a:lnTo>
                <a:lnTo>
                  <a:pt x="21164" y="8410"/>
                </a:lnTo>
                <a:lnTo>
                  <a:pt x="21155" y="8401"/>
                </a:lnTo>
                <a:close/>
                <a:moveTo>
                  <a:pt x="21358" y="7624"/>
                </a:moveTo>
                <a:lnTo>
                  <a:pt x="21358" y="7633"/>
                </a:lnTo>
                <a:lnTo>
                  <a:pt x="21358" y="7642"/>
                </a:lnTo>
                <a:lnTo>
                  <a:pt x="21367" y="7660"/>
                </a:lnTo>
                <a:lnTo>
                  <a:pt x="21376" y="7660"/>
                </a:lnTo>
                <a:lnTo>
                  <a:pt x="21384" y="7668"/>
                </a:lnTo>
                <a:lnTo>
                  <a:pt x="21393" y="7686"/>
                </a:lnTo>
                <a:lnTo>
                  <a:pt x="21402" y="7686"/>
                </a:lnTo>
                <a:lnTo>
                  <a:pt x="21411" y="7686"/>
                </a:lnTo>
                <a:lnTo>
                  <a:pt x="21420" y="7677"/>
                </a:lnTo>
                <a:lnTo>
                  <a:pt x="21420" y="7668"/>
                </a:lnTo>
                <a:lnTo>
                  <a:pt x="21411" y="7651"/>
                </a:lnTo>
                <a:lnTo>
                  <a:pt x="21411" y="7642"/>
                </a:lnTo>
                <a:lnTo>
                  <a:pt x="21411" y="7624"/>
                </a:lnTo>
                <a:lnTo>
                  <a:pt x="21420" y="7616"/>
                </a:lnTo>
                <a:lnTo>
                  <a:pt x="21420" y="7607"/>
                </a:lnTo>
                <a:lnTo>
                  <a:pt x="21420" y="7598"/>
                </a:lnTo>
                <a:lnTo>
                  <a:pt x="21429" y="7580"/>
                </a:lnTo>
                <a:lnTo>
                  <a:pt x="21437" y="7571"/>
                </a:lnTo>
                <a:lnTo>
                  <a:pt x="21437" y="7563"/>
                </a:lnTo>
                <a:lnTo>
                  <a:pt x="21437" y="7554"/>
                </a:lnTo>
                <a:lnTo>
                  <a:pt x="21420" y="7545"/>
                </a:lnTo>
                <a:lnTo>
                  <a:pt x="21411" y="7545"/>
                </a:lnTo>
                <a:lnTo>
                  <a:pt x="21402" y="7554"/>
                </a:lnTo>
                <a:lnTo>
                  <a:pt x="21393" y="7554"/>
                </a:lnTo>
                <a:lnTo>
                  <a:pt x="21393" y="7563"/>
                </a:lnTo>
                <a:lnTo>
                  <a:pt x="21393" y="7571"/>
                </a:lnTo>
                <a:lnTo>
                  <a:pt x="21384" y="7580"/>
                </a:lnTo>
                <a:lnTo>
                  <a:pt x="21384" y="7589"/>
                </a:lnTo>
                <a:lnTo>
                  <a:pt x="21384" y="7598"/>
                </a:lnTo>
                <a:lnTo>
                  <a:pt x="21384" y="7607"/>
                </a:lnTo>
                <a:lnTo>
                  <a:pt x="21384" y="7616"/>
                </a:lnTo>
                <a:lnTo>
                  <a:pt x="21376" y="7616"/>
                </a:lnTo>
                <a:lnTo>
                  <a:pt x="21367" y="7616"/>
                </a:lnTo>
                <a:close/>
                <a:moveTo>
                  <a:pt x="21473" y="7527"/>
                </a:moveTo>
                <a:lnTo>
                  <a:pt x="21473" y="7536"/>
                </a:lnTo>
                <a:lnTo>
                  <a:pt x="21464" y="7545"/>
                </a:lnTo>
                <a:lnTo>
                  <a:pt x="21464" y="7563"/>
                </a:lnTo>
                <a:lnTo>
                  <a:pt x="21455" y="7580"/>
                </a:lnTo>
                <a:lnTo>
                  <a:pt x="21446" y="7598"/>
                </a:lnTo>
                <a:lnTo>
                  <a:pt x="21437" y="7607"/>
                </a:lnTo>
                <a:lnTo>
                  <a:pt x="21429" y="7624"/>
                </a:lnTo>
                <a:lnTo>
                  <a:pt x="21420" y="7651"/>
                </a:lnTo>
                <a:lnTo>
                  <a:pt x="21420" y="7660"/>
                </a:lnTo>
                <a:lnTo>
                  <a:pt x="21429" y="7660"/>
                </a:lnTo>
                <a:lnTo>
                  <a:pt x="21437" y="7651"/>
                </a:lnTo>
                <a:lnTo>
                  <a:pt x="21446" y="7624"/>
                </a:lnTo>
                <a:lnTo>
                  <a:pt x="21446" y="7616"/>
                </a:lnTo>
                <a:lnTo>
                  <a:pt x="21446" y="7607"/>
                </a:lnTo>
                <a:lnTo>
                  <a:pt x="21455" y="7598"/>
                </a:lnTo>
                <a:lnTo>
                  <a:pt x="21464" y="7598"/>
                </a:lnTo>
                <a:lnTo>
                  <a:pt x="21473" y="7598"/>
                </a:lnTo>
                <a:lnTo>
                  <a:pt x="21473" y="7589"/>
                </a:lnTo>
                <a:lnTo>
                  <a:pt x="21473" y="7571"/>
                </a:lnTo>
                <a:lnTo>
                  <a:pt x="21473" y="7563"/>
                </a:lnTo>
                <a:lnTo>
                  <a:pt x="21473" y="7554"/>
                </a:lnTo>
                <a:lnTo>
                  <a:pt x="21473" y="7545"/>
                </a:lnTo>
                <a:lnTo>
                  <a:pt x="21473" y="7536"/>
                </a:lnTo>
                <a:close/>
                <a:moveTo>
                  <a:pt x="21446" y="7668"/>
                </a:moveTo>
                <a:lnTo>
                  <a:pt x="21437" y="7677"/>
                </a:lnTo>
                <a:lnTo>
                  <a:pt x="21437" y="7686"/>
                </a:lnTo>
                <a:lnTo>
                  <a:pt x="21446" y="7686"/>
                </a:lnTo>
                <a:lnTo>
                  <a:pt x="21446" y="7677"/>
                </a:lnTo>
                <a:close/>
                <a:moveTo>
                  <a:pt x="21499" y="7571"/>
                </a:moveTo>
                <a:lnTo>
                  <a:pt x="21499" y="7563"/>
                </a:lnTo>
                <a:lnTo>
                  <a:pt x="21490" y="7571"/>
                </a:lnTo>
                <a:close/>
                <a:moveTo>
                  <a:pt x="21481" y="7616"/>
                </a:moveTo>
                <a:lnTo>
                  <a:pt x="21473" y="7616"/>
                </a:lnTo>
                <a:lnTo>
                  <a:pt x="21464" y="7624"/>
                </a:lnTo>
                <a:lnTo>
                  <a:pt x="21455" y="7633"/>
                </a:lnTo>
                <a:lnTo>
                  <a:pt x="21464" y="7633"/>
                </a:lnTo>
                <a:lnTo>
                  <a:pt x="21464" y="7642"/>
                </a:lnTo>
                <a:lnTo>
                  <a:pt x="21481" y="7651"/>
                </a:lnTo>
                <a:lnTo>
                  <a:pt x="21499" y="7642"/>
                </a:lnTo>
                <a:lnTo>
                  <a:pt x="21508" y="7633"/>
                </a:lnTo>
                <a:lnTo>
                  <a:pt x="21517" y="7633"/>
                </a:lnTo>
                <a:lnTo>
                  <a:pt x="21517" y="7624"/>
                </a:lnTo>
                <a:lnTo>
                  <a:pt x="21517" y="7616"/>
                </a:lnTo>
                <a:lnTo>
                  <a:pt x="21508" y="7616"/>
                </a:lnTo>
                <a:lnTo>
                  <a:pt x="21499" y="7607"/>
                </a:lnTo>
                <a:lnTo>
                  <a:pt x="21481" y="7607"/>
                </a:lnTo>
                <a:close/>
                <a:moveTo>
                  <a:pt x="21534" y="7501"/>
                </a:moveTo>
                <a:lnTo>
                  <a:pt x="21526" y="7492"/>
                </a:lnTo>
                <a:lnTo>
                  <a:pt x="21526" y="7501"/>
                </a:lnTo>
                <a:close/>
                <a:moveTo>
                  <a:pt x="23175" y="8745"/>
                </a:moveTo>
                <a:lnTo>
                  <a:pt x="23175" y="8736"/>
                </a:lnTo>
                <a:lnTo>
                  <a:pt x="23175" y="8728"/>
                </a:lnTo>
                <a:lnTo>
                  <a:pt x="23167" y="8736"/>
                </a:lnTo>
                <a:lnTo>
                  <a:pt x="23167" y="8745"/>
                </a:lnTo>
                <a:close/>
                <a:moveTo>
                  <a:pt x="21561" y="7607"/>
                </a:moveTo>
                <a:lnTo>
                  <a:pt x="21552" y="7607"/>
                </a:lnTo>
                <a:lnTo>
                  <a:pt x="21561" y="7616"/>
                </a:lnTo>
                <a:lnTo>
                  <a:pt x="21570" y="7624"/>
                </a:lnTo>
                <a:lnTo>
                  <a:pt x="21570" y="7616"/>
                </a:lnTo>
                <a:close/>
                <a:moveTo>
                  <a:pt x="21331" y="7421"/>
                </a:moveTo>
                <a:lnTo>
                  <a:pt x="21323" y="7430"/>
                </a:lnTo>
                <a:lnTo>
                  <a:pt x="21323" y="7439"/>
                </a:lnTo>
                <a:lnTo>
                  <a:pt x="21323" y="7448"/>
                </a:lnTo>
                <a:lnTo>
                  <a:pt x="21323" y="7457"/>
                </a:lnTo>
                <a:lnTo>
                  <a:pt x="21323" y="7466"/>
                </a:lnTo>
                <a:lnTo>
                  <a:pt x="21331" y="7448"/>
                </a:lnTo>
                <a:lnTo>
                  <a:pt x="21331" y="7430"/>
                </a:lnTo>
                <a:close/>
                <a:moveTo>
                  <a:pt x="21314" y="7871"/>
                </a:moveTo>
                <a:lnTo>
                  <a:pt x="21323" y="7880"/>
                </a:lnTo>
                <a:lnTo>
                  <a:pt x="21331" y="7880"/>
                </a:lnTo>
                <a:lnTo>
                  <a:pt x="21340" y="7880"/>
                </a:lnTo>
                <a:lnTo>
                  <a:pt x="21340" y="7871"/>
                </a:lnTo>
                <a:lnTo>
                  <a:pt x="21349" y="7871"/>
                </a:lnTo>
                <a:lnTo>
                  <a:pt x="21349" y="7863"/>
                </a:lnTo>
                <a:lnTo>
                  <a:pt x="21331" y="7854"/>
                </a:lnTo>
                <a:lnTo>
                  <a:pt x="21323" y="7863"/>
                </a:lnTo>
                <a:lnTo>
                  <a:pt x="21314" y="7863"/>
                </a:lnTo>
                <a:close/>
                <a:moveTo>
                  <a:pt x="21596" y="7589"/>
                </a:moveTo>
                <a:lnTo>
                  <a:pt x="21587" y="7589"/>
                </a:lnTo>
                <a:lnTo>
                  <a:pt x="21587" y="7598"/>
                </a:lnTo>
                <a:lnTo>
                  <a:pt x="21587" y="7607"/>
                </a:lnTo>
                <a:lnTo>
                  <a:pt x="21579" y="7607"/>
                </a:lnTo>
                <a:lnTo>
                  <a:pt x="21587" y="7616"/>
                </a:lnTo>
                <a:lnTo>
                  <a:pt x="21596" y="7624"/>
                </a:lnTo>
                <a:lnTo>
                  <a:pt x="21596" y="7616"/>
                </a:lnTo>
                <a:lnTo>
                  <a:pt x="21596" y="7598"/>
                </a:lnTo>
                <a:close/>
                <a:moveTo>
                  <a:pt x="21287" y="7430"/>
                </a:moveTo>
                <a:lnTo>
                  <a:pt x="21287" y="7421"/>
                </a:lnTo>
                <a:lnTo>
                  <a:pt x="21287" y="7413"/>
                </a:lnTo>
                <a:lnTo>
                  <a:pt x="21287" y="7404"/>
                </a:lnTo>
                <a:lnTo>
                  <a:pt x="21287" y="7395"/>
                </a:lnTo>
                <a:lnTo>
                  <a:pt x="21287" y="7386"/>
                </a:lnTo>
                <a:lnTo>
                  <a:pt x="21279" y="7377"/>
                </a:lnTo>
                <a:lnTo>
                  <a:pt x="21270" y="7368"/>
                </a:lnTo>
                <a:lnTo>
                  <a:pt x="21261" y="7368"/>
                </a:lnTo>
                <a:lnTo>
                  <a:pt x="21252" y="7368"/>
                </a:lnTo>
                <a:lnTo>
                  <a:pt x="21252" y="7360"/>
                </a:lnTo>
                <a:lnTo>
                  <a:pt x="21243" y="7360"/>
                </a:lnTo>
                <a:lnTo>
                  <a:pt x="21234" y="7360"/>
                </a:lnTo>
                <a:lnTo>
                  <a:pt x="21226" y="7360"/>
                </a:lnTo>
                <a:lnTo>
                  <a:pt x="21208" y="7360"/>
                </a:lnTo>
                <a:lnTo>
                  <a:pt x="21199" y="7368"/>
                </a:lnTo>
                <a:lnTo>
                  <a:pt x="21208" y="7368"/>
                </a:lnTo>
                <a:lnTo>
                  <a:pt x="21217" y="7377"/>
                </a:lnTo>
                <a:lnTo>
                  <a:pt x="21226" y="7386"/>
                </a:lnTo>
                <a:lnTo>
                  <a:pt x="21234" y="7395"/>
                </a:lnTo>
                <a:lnTo>
                  <a:pt x="21234" y="7404"/>
                </a:lnTo>
                <a:lnTo>
                  <a:pt x="21234" y="7413"/>
                </a:lnTo>
                <a:lnTo>
                  <a:pt x="21243" y="7421"/>
                </a:lnTo>
                <a:lnTo>
                  <a:pt x="21243" y="7430"/>
                </a:lnTo>
                <a:lnTo>
                  <a:pt x="21252" y="7439"/>
                </a:lnTo>
                <a:lnTo>
                  <a:pt x="21252" y="7448"/>
                </a:lnTo>
                <a:lnTo>
                  <a:pt x="21261" y="7448"/>
                </a:lnTo>
                <a:lnTo>
                  <a:pt x="21261" y="7457"/>
                </a:lnTo>
                <a:lnTo>
                  <a:pt x="21270" y="7457"/>
                </a:lnTo>
                <a:lnTo>
                  <a:pt x="21270" y="7448"/>
                </a:lnTo>
                <a:lnTo>
                  <a:pt x="21279" y="7448"/>
                </a:lnTo>
                <a:lnTo>
                  <a:pt x="21279" y="7439"/>
                </a:lnTo>
                <a:close/>
                <a:moveTo>
                  <a:pt x="21270" y="7907"/>
                </a:moveTo>
                <a:lnTo>
                  <a:pt x="21270" y="7916"/>
                </a:lnTo>
                <a:lnTo>
                  <a:pt x="21261" y="7907"/>
                </a:lnTo>
                <a:lnTo>
                  <a:pt x="21252" y="7907"/>
                </a:lnTo>
                <a:lnTo>
                  <a:pt x="21243" y="7916"/>
                </a:lnTo>
                <a:lnTo>
                  <a:pt x="21252" y="7916"/>
                </a:lnTo>
                <a:lnTo>
                  <a:pt x="21261" y="7924"/>
                </a:lnTo>
                <a:lnTo>
                  <a:pt x="21270" y="7916"/>
                </a:lnTo>
                <a:lnTo>
                  <a:pt x="21270" y="7924"/>
                </a:lnTo>
                <a:lnTo>
                  <a:pt x="21279" y="7916"/>
                </a:lnTo>
                <a:close/>
                <a:moveTo>
                  <a:pt x="21455" y="7536"/>
                </a:moveTo>
                <a:lnTo>
                  <a:pt x="21455" y="7527"/>
                </a:lnTo>
                <a:lnTo>
                  <a:pt x="21446" y="7527"/>
                </a:lnTo>
                <a:close/>
                <a:moveTo>
                  <a:pt x="21411" y="7404"/>
                </a:moveTo>
                <a:lnTo>
                  <a:pt x="21402" y="7386"/>
                </a:lnTo>
                <a:lnTo>
                  <a:pt x="21393" y="7386"/>
                </a:lnTo>
                <a:lnTo>
                  <a:pt x="21393" y="7395"/>
                </a:lnTo>
                <a:lnTo>
                  <a:pt x="21402" y="7395"/>
                </a:lnTo>
                <a:lnTo>
                  <a:pt x="21411" y="7404"/>
                </a:lnTo>
                <a:lnTo>
                  <a:pt x="21420" y="7413"/>
                </a:lnTo>
                <a:lnTo>
                  <a:pt x="21429" y="7421"/>
                </a:lnTo>
                <a:lnTo>
                  <a:pt x="21420" y="7404"/>
                </a:lnTo>
                <a:close/>
                <a:moveTo>
                  <a:pt x="21367" y="7580"/>
                </a:moveTo>
                <a:lnTo>
                  <a:pt x="21376" y="7580"/>
                </a:lnTo>
                <a:lnTo>
                  <a:pt x="21376" y="7571"/>
                </a:lnTo>
                <a:lnTo>
                  <a:pt x="21376" y="7563"/>
                </a:lnTo>
                <a:lnTo>
                  <a:pt x="21367" y="7563"/>
                </a:lnTo>
                <a:lnTo>
                  <a:pt x="21367" y="7571"/>
                </a:lnTo>
                <a:lnTo>
                  <a:pt x="21367" y="7580"/>
                </a:lnTo>
                <a:lnTo>
                  <a:pt x="21367" y="7589"/>
                </a:lnTo>
                <a:close/>
                <a:moveTo>
                  <a:pt x="21623" y="7633"/>
                </a:moveTo>
                <a:lnTo>
                  <a:pt x="21631" y="7633"/>
                </a:lnTo>
                <a:lnTo>
                  <a:pt x="21631" y="7624"/>
                </a:lnTo>
                <a:lnTo>
                  <a:pt x="21623" y="7616"/>
                </a:lnTo>
                <a:lnTo>
                  <a:pt x="21623" y="7624"/>
                </a:lnTo>
                <a:close/>
                <a:moveTo>
                  <a:pt x="21596" y="8101"/>
                </a:moveTo>
                <a:lnTo>
                  <a:pt x="21587" y="8092"/>
                </a:lnTo>
                <a:lnTo>
                  <a:pt x="21587" y="8083"/>
                </a:lnTo>
                <a:lnTo>
                  <a:pt x="21579" y="8074"/>
                </a:lnTo>
                <a:lnTo>
                  <a:pt x="21579" y="8083"/>
                </a:lnTo>
                <a:lnTo>
                  <a:pt x="21579" y="8092"/>
                </a:lnTo>
                <a:lnTo>
                  <a:pt x="21587" y="8092"/>
                </a:lnTo>
                <a:lnTo>
                  <a:pt x="21587" y="8101"/>
                </a:lnTo>
                <a:close/>
                <a:moveTo>
                  <a:pt x="21579" y="8145"/>
                </a:moveTo>
                <a:lnTo>
                  <a:pt x="21570" y="8154"/>
                </a:lnTo>
                <a:lnTo>
                  <a:pt x="21579" y="8163"/>
                </a:lnTo>
                <a:lnTo>
                  <a:pt x="21579" y="8154"/>
                </a:lnTo>
                <a:close/>
                <a:moveTo>
                  <a:pt x="21605" y="8931"/>
                </a:moveTo>
                <a:lnTo>
                  <a:pt x="21605" y="8939"/>
                </a:lnTo>
                <a:lnTo>
                  <a:pt x="21614" y="8931"/>
                </a:lnTo>
                <a:lnTo>
                  <a:pt x="21623" y="8931"/>
                </a:lnTo>
                <a:lnTo>
                  <a:pt x="21631" y="8931"/>
                </a:lnTo>
                <a:lnTo>
                  <a:pt x="21640" y="8931"/>
                </a:lnTo>
                <a:lnTo>
                  <a:pt x="21658" y="8931"/>
                </a:lnTo>
                <a:lnTo>
                  <a:pt x="21658" y="8922"/>
                </a:lnTo>
                <a:lnTo>
                  <a:pt x="21667" y="8922"/>
                </a:lnTo>
                <a:lnTo>
                  <a:pt x="21676" y="8922"/>
                </a:lnTo>
                <a:lnTo>
                  <a:pt x="21676" y="8913"/>
                </a:lnTo>
                <a:lnTo>
                  <a:pt x="21667" y="8904"/>
                </a:lnTo>
                <a:lnTo>
                  <a:pt x="21649" y="8904"/>
                </a:lnTo>
                <a:lnTo>
                  <a:pt x="21649" y="8913"/>
                </a:lnTo>
                <a:lnTo>
                  <a:pt x="21631" y="8913"/>
                </a:lnTo>
                <a:lnTo>
                  <a:pt x="21623" y="8913"/>
                </a:lnTo>
                <a:lnTo>
                  <a:pt x="21614" y="8913"/>
                </a:lnTo>
                <a:lnTo>
                  <a:pt x="21605" y="8922"/>
                </a:lnTo>
                <a:close/>
                <a:moveTo>
                  <a:pt x="21711" y="8410"/>
                </a:moveTo>
                <a:lnTo>
                  <a:pt x="21711" y="8401"/>
                </a:lnTo>
                <a:lnTo>
                  <a:pt x="21711" y="8392"/>
                </a:lnTo>
                <a:lnTo>
                  <a:pt x="21702" y="8410"/>
                </a:lnTo>
                <a:close/>
                <a:moveTo>
                  <a:pt x="21728" y="8401"/>
                </a:moveTo>
                <a:lnTo>
                  <a:pt x="21728" y="8410"/>
                </a:lnTo>
                <a:lnTo>
                  <a:pt x="21737" y="8410"/>
                </a:lnTo>
                <a:lnTo>
                  <a:pt x="21746" y="8419"/>
                </a:lnTo>
                <a:lnTo>
                  <a:pt x="21755" y="8410"/>
                </a:lnTo>
                <a:lnTo>
                  <a:pt x="21755" y="8401"/>
                </a:lnTo>
                <a:lnTo>
                  <a:pt x="21737" y="8401"/>
                </a:lnTo>
                <a:lnTo>
                  <a:pt x="21737" y="8392"/>
                </a:lnTo>
                <a:lnTo>
                  <a:pt x="21746" y="8383"/>
                </a:lnTo>
                <a:lnTo>
                  <a:pt x="21737" y="8375"/>
                </a:lnTo>
                <a:lnTo>
                  <a:pt x="21728" y="8375"/>
                </a:lnTo>
                <a:lnTo>
                  <a:pt x="21728" y="8383"/>
                </a:lnTo>
                <a:lnTo>
                  <a:pt x="21720" y="8375"/>
                </a:lnTo>
                <a:lnTo>
                  <a:pt x="21720" y="8383"/>
                </a:lnTo>
                <a:lnTo>
                  <a:pt x="21711" y="8383"/>
                </a:lnTo>
                <a:lnTo>
                  <a:pt x="21720" y="8392"/>
                </a:lnTo>
                <a:close/>
                <a:moveTo>
                  <a:pt x="21931" y="8357"/>
                </a:moveTo>
                <a:lnTo>
                  <a:pt x="21931" y="8366"/>
                </a:lnTo>
                <a:lnTo>
                  <a:pt x="21940" y="8375"/>
                </a:lnTo>
                <a:lnTo>
                  <a:pt x="21949" y="8375"/>
                </a:lnTo>
                <a:lnTo>
                  <a:pt x="21958" y="8375"/>
                </a:lnTo>
                <a:lnTo>
                  <a:pt x="21967" y="8375"/>
                </a:lnTo>
                <a:lnTo>
                  <a:pt x="21967" y="8383"/>
                </a:lnTo>
                <a:lnTo>
                  <a:pt x="21976" y="8383"/>
                </a:lnTo>
                <a:lnTo>
                  <a:pt x="21976" y="8375"/>
                </a:lnTo>
                <a:lnTo>
                  <a:pt x="21967" y="8375"/>
                </a:lnTo>
                <a:lnTo>
                  <a:pt x="21967" y="8366"/>
                </a:lnTo>
                <a:lnTo>
                  <a:pt x="21958" y="8366"/>
                </a:lnTo>
                <a:lnTo>
                  <a:pt x="21958" y="8357"/>
                </a:lnTo>
                <a:lnTo>
                  <a:pt x="21967" y="8357"/>
                </a:lnTo>
                <a:lnTo>
                  <a:pt x="21976" y="8366"/>
                </a:lnTo>
                <a:lnTo>
                  <a:pt x="21976" y="8375"/>
                </a:lnTo>
                <a:lnTo>
                  <a:pt x="21984" y="8375"/>
                </a:lnTo>
                <a:lnTo>
                  <a:pt x="21993" y="8375"/>
                </a:lnTo>
                <a:lnTo>
                  <a:pt x="22002" y="8375"/>
                </a:lnTo>
                <a:lnTo>
                  <a:pt x="22011" y="8375"/>
                </a:lnTo>
                <a:lnTo>
                  <a:pt x="22011" y="8366"/>
                </a:lnTo>
                <a:lnTo>
                  <a:pt x="21984" y="8357"/>
                </a:lnTo>
                <a:lnTo>
                  <a:pt x="21976" y="8348"/>
                </a:lnTo>
                <a:lnTo>
                  <a:pt x="21967" y="8357"/>
                </a:lnTo>
                <a:lnTo>
                  <a:pt x="21958" y="8357"/>
                </a:lnTo>
                <a:lnTo>
                  <a:pt x="21949" y="8357"/>
                </a:lnTo>
                <a:lnTo>
                  <a:pt x="21940" y="8357"/>
                </a:lnTo>
                <a:close/>
                <a:moveTo>
                  <a:pt x="21605" y="7845"/>
                </a:moveTo>
                <a:lnTo>
                  <a:pt x="21605" y="7827"/>
                </a:lnTo>
                <a:lnTo>
                  <a:pt x="21596" y="7827"/>
                </a:lnTo>
                <a:lnTo>
                  <a:pt x="21596" y="7836"/>
                </a:lnTo>
                <a:close/>
                <a:moveTo>
                  <a:pt x="21623" y="8533"/>
                </a:moveTo>
                <a:lnTo>
                  <a:pt x="21623" y="8525"/>
                </a:lnTo>
                <a:lnTo>
                  <a:pt x="21614" y="8507"/>
                </a:lnTo>
                <a:lnTo>
                  <a:pt x="21623" y="8498"/>
                </a:lnTo>
                <a:lnTo>
                  <a:pt x="21614" y="8498"/>
                </a:lnTo>
                <a:lnTo>
                  <a:pt x="21605" y="8507"/>
                </a:lnTo>
                <a:lnTo>
                  <a:pt x="21614" y="8516"/>
                </a:lnTo>
                <a:lnTo>
                  <a:pt x="21614" y="8525"/>
                </a:lnTo>
                <a:close/>
                <a:moveTo>
                  <a:pt x="21579" y="8957"/>
                </a:moveTo>
                <a:lnTo>
                  <a:pt x="21587" y="8957"/>
                </a:lnTo>
                <a:lnTo>
                  <a:pt x="21596" y="8948"/>
                </a:lnTo>
                <a:lnTo>
                  <a:pt x="21587" y="8948"/>
                </a:lnTo>
                <a:close/>
                <a:moveTo>
                  <a:pt x="21870" y="8357"/>
                </a:moveTo>
                <a:lnTo>
                  <a:pt x="21878" y="8366"/>
                </a:lnTo>
                <a:lnTo>
                  <a:pt x="21861" y="8348"/>
                </a:lnTo>
                <a:close/>
                <a:moveTo>
                  <a:pt x="21861" y="6240"/>
                </a:moveTo>
                <a:lnTo>
                  <a:pt x="21852" y="6240"/>
                </a:lnTo>
                <a:lnTo>
                  <a:pt x="21861" y="6240"/>
                </a:lnTo>
                <a:lnTo>
                  <a:pt x="21861" y="6249"/>
                </a:lnTo>
                <a:close/>
                <a:moveTo>
                  <a:pt x="21914" y="5913"/>
                </a:moveTo>
                <a:lnTo>
                  <a:pt x="21923" y="5913"/>
                </a:lnTo>
                <a:lnTo>
                  <a:pt x="21931" y="5904"/>
                </a:lnTo>
                <a:lnTo>
                  <a:pt x="21931" y="5887"/>
                </a:lnTo>
                <a:lnTo>
                  <a:pt x="21923" y="5887"/>
                </a:lnTo>
                <a:lnTo>
                  <a:pt x="21914" y="5887"/>
                </a:lnTo>
                <a:lnTo>
                  <a:pt x="21914" y="5896"/>
                </a:lnTo>
                <a:lnTo>
                  <a:pt x="21914" y="5904"/>
                </a:lnTo>
                <a:close/>
                <a:moveTo>
                  <a:pt x="21896" y="8489"/>
                </a:moveTo>
                <a:lnTo>
                  <a:pt x="21905" y="8498"/>
                </a:lnTo>
                <a:lnTo>
                  <a:pt x="21923" y="8498"/>
                </a:lnTo>
                <a:lnTo>
                  <a:pt x="21931" y="8498"/>
                </a:lnTo>
                <a:lnTo>
                  <a:pt x="21940" y="8498"/>
                </a:lnTo>
                <a:lnTo>
                  <a:pt x="21940" y="8489"/>
                </a:lnTo>
                <a:lnTo>
                  <a:pt x="21940" y="8480"/>
                </a:lnTo>
                <a:lnTo>
                  <a:pt x="21940" y="8472"/>
                </a:lnTo>
                <a:lnTo>
                  <a:pt x="21931" y="8480"/>
                </a:lnTo>
                <a:lnTo>
                  <a:pt x="21923" y="8480"/>
                </a:lnTo>
                <a:lnTo>
                  <a:pt x="21914" y="8480"/>
                </a:lnTo>
                <a:close/>
                <a:moveTo>
                  <a:pt x="21728" y="8348"/>
                </a:moveTo>
                <a:lnTo>
                  <a:pt x="21728" y="8339"/>
                </a:lnTo>
                <a:lnTo>
                  <a:pt x="21720" y="8339"/>
                </a:lnTo>
                <a:lnTo>
                  <a:pt x="21720" y="8348"/>
                </a:lnTo>
                <a:lnTo>
                  <a:pt x="21728" y="8357"/>
                </a:lnTo>
                <a:close/>
                <a:moveTo>
                  <a:pt x="21720" y="8913"/>
                </a:moveTo>
                <a:lnTo>
                  <a:pt x="21728" y="8904"/>
                </a:lnTo>
                <a:lnTo>
                  <a:pt x="21720" y="8904"/>
                </a:lnTo>
                <a:close/>
                <a:moveTo>
                  <a:pt x="21764" y="8957"/>
                </a:moveTo>
                <a:lnTo>
                  <a:pt x="21773" y="8948"/>
                </a:lnTo>
                <a:lnTo>
                  <a:pt x="21764" y="8948"/>
                </a:lnTo>
                <a:lnTo>
                  <a:pt x="21755" y="8948"/>
                </a:lnTo>
                <a:lnTo>
                  <a:pt x="21746" y="8948"/>
                </a:lnTo>
                <a:lnTo>
                  <a:pt x="21755" y="8948"/>
                </a:lnTo>
                <a:close/>
                <a:moveTo>
                  <a:pt x="21755" y="8569"/>
                </a:moveTo>
                <a:lnTo>
                  <a:pt x="21764" y="8569"/>
                </a:lnTo>
                <a:close/>
                <a:moveTo>
                  <a:pt x="21570" y="8489"/>
                </a:moveTo>
                <a:lnTo>
                  <a:pt x="21579" y="8489"/>
                </a:lnTo>
                <a:lnTo>
                  <a:pt x="21605" y="8489"/>
                </a:lnTo>
                <a:lnTo>
                  <a:pt x="21614" y="8489"/>
                </a:lnTo>
                <a:lnTo>
                  <a:pt x="21640" y="8489"/>
                </a:lnTo>
                <a:lnTo>
                  <a:pt x="21640" y="8480"/>
                </a:lnTo>
                <a:lnTo>
                  <a:pt x="21623" y="8480"/>
                </a:lnTo>
                <a:lnTo>
                  <a:pt x="21596" y="8480"/>
                </a:lnTo>
                <a:lnTo>
                  <a:pt x="21587" y="8480"/>
                </a:lnTo>
                <a:lnTo>
                  <a:pt x="21579" y="8480"/>
                </a:lnTo>
                <a:close/>
                <a:moveTo>
                  <a:pt x="21420" y="8966"/>
                </a:moveTo>
                <a:lnTo>
                  <a:pt x="21420" y="8957"/>
                </a:lnTo>
                <a:lnTo>
                  <a:pt x="21411" y="8957"/>
                </a:lnTo>
                <a:lnTo>
                  <a:pt x="21402" y="8957"/>
                </a:lnTo>
                <a:lnTo>
                  <a:pt x="21402" y="8966"/>
                </a:lnTo>
                <a:close/>
                <a:moveTo>
                  <a:pt x="21411" y="8480"/>
                </a:moveTo>
                <a:lnTo>
                  <a:pt x="21402" y="8480"/>
                </a:lnTo>
                <a:lnTo>
                  <a:pt x="21402" y="8489"/>
                </a:lnTo>
                <a:close/>
                <a:moveTo>
                  <a:pt x="21402" y="8966"/>
                </a:moveTo>
                <a:lnTo>
                  <a:pt x="21393" y="8975"/>
                </a:lnTo>
                <a:lnTo>
                  <a:pt x="21393" y="8984"/>
                </a:lnTo>
                <a:lnTo>
                  <a:pt x="21393" y="8975"/>
                </a:lnTo>
                <a:lnTo>
                  <a:pt x="21402" y="8975"/>
                </a:lnTo>
                <a:lnTo>
                  <a:pt x="21411" y="8975"/>
                </a:lnTo>
                <a:close/>
                <a:moveTo>
                  <a:pt x="21393" y="8648"/>
                </a:moveTo>
                <a:lnTo>
                  <a:pt x="21402" y="8657"/>
                </a:lnTo>
                <a:lnTo>
                  <a:pt x="21411" y="8657"/>
                </a:lnTo>
                <a:lnTo>
                  <a:pt x="21420" y="8648"/>
                </a:lnTo>
                <a:lnTo>
                  <a:pt x="21411" y="8639"/>
                </a:lnTo>
                <a:lnTo>
                  <a:pt x="21402" y="8639"/>
                </a:lnTo>
                <a:close/>
                <a:moveTo>
                  <a:pt x="21437" y="8736"/>
                </a:moveTo>
                <a:lnTo>
                  <a:pt x="21437" y="8745"/>
                </a:lnTo>
                <a:lnTo>
                  <a:pt x="21446" y="8745"/>
                </a:lnTo>
                <a:lnTo>
                  <a:pt x="21446" y="8736"/>
                </a:lnTo>
                <a:close/>
                <a:moveTo>
                  <a:pt x="21437" y="8463"/>
                </a:moveTo>
                <a:lnTo>
                  <a:pt x="21437" y="8472"/>
                </a:lnTo>
                <a:lnTo>
                  <a:pt x="21437" y="8480"/>
                </a:lnTo>
                <a:lnTo>
                  <a:pt x="21446" y="8472"/>
                </a:lnTo>
                <a:lnTo>
                  <a:pt x="21437" y="8472"/>
                </a:lnTo>
                <a:close/>
                <a:moveTo>
                  <a:pt x="21349" y="8736"/>
                </a:moveTo>
                <a:lnTo>
                  <a:pt x="21349" y="8745"/>
                </a:lnTo>
                <a:lnTo>
                  <a:pt x="21358" y="8745"/>
                </a:lnTo>
                <a:lnTo>
                  <a:pt x="21367" y="8745"/>
                </a:lnTo>
                <a:lnTo>
                  <a:pt x="21376" y="8736"/>
                </a:lnTo>
                <a:lnTo>
                  <a:pt x="21367" y="8728"/>
                </a:lnTo>
                <a:lnTo>
                  <a:pt x="21384" y="8710"/>
                </a:lnTo>
                <a:lnTo>
                  <a:pt x="21376" y="8692"/>
                </a:lnTo>
                <a:lnTo>
                  <a:pt x="21367" y="8692"/>
                </a:lnTo>
                <a:lnTo>
                  <a:pt x="21349" y="8701"/>
                </a:lnTo>
                <a:lnTo>
                  <a:pt x="21358" y="8719"/>
                </a:lnTo>
                <a:lnTo>
                  <a:pt x="21349" y="8728"/>
                </a:lnTo>
                <a:close/>
                <a:moveTo>
                  <a:pt x="21411" y="8436"/>
                </a:moveTo>
                <a:lnTo>
                  <a:pt x="21393" y="8436"/>
                </a:lnTo>
                <a:lnTo>
                  <a:pt x="21384" y="8445"/>
                </a:lnTo>
                <a:lnTo>
                  <a:pt x="21384" y="8454"/>
                </a:lnTo>
                <a:lnTo>
                  <a:pt x="21384" y="8463"/>
                </a:lnTo>
                <a:lnTo>
                  <a:pt x="21393" y="8463"/>
                </a:lnTo>
                <a:lnTo>
                  <a:pt x="21402" y="8445"/>
                </a:lnTo>
                <a:lnTo>
                  <a:pt x="21411" y="8445"/>
                </a:lnTo>
                <a:lnTo>
                  <a:pt x="21411" y="8463"/>
                </a:lnTo>
                <a:lnTo>
                  <a:pt x="21411" y="8472"/>
                </a:lnTo>
                <a:lnTo>
                  <a:pt x="21420" y="8463"/>
                </a:lnTo>
                <a:lnTo>
                  <a:pt x="21420" y="8454"/>
                </a:lnTo>
                <a:lnTo>
                  <a:pt x="21429" y="8463"/>
                </a:lnTo>
                <a:lnTo>
                  <a:pt x="21437" y="8454"/>
                </a:lnTo>
                <a:lnTo>
                  <a:pt x="21437" y="8445"/>
                </a:lnTo>
                <a:lnTo>
                  <a:pt x="21429" y="8445"/>
                </a:lnTo>
                <a:lnTo>
                  <a:pt x="21420" y="8445"/>
                </a:lnTo>
                <a:lnTo>
                  <a:pt x="21420" y="8454"/>
                </a:lnTo>
                <a:lnTo>
                  <a:pt x="21411" y="8445"/>
                </a:lnTo>
                <a:lnTo>
                  <a:pt x="21420" y="8445"/>
                </a:lnTo>
                <a:close/>
                <a:moveTo>
                  <a:pt x="21384" y="9151"/>
                </a:moveTo>
                <a:lnTo>
                  <a:pt x="21393" y="9151"/>
                </a:lnTo>
                <a:lnTo>
                  <a:pt x="21402" y="9151"/>
                </a:lnTo>
                <a:lnTo>
                  <a:pt x="21411" y="9142"/>
                </a:lnTo>
                <a:lnTo>
                  <a:pt x="21420" y="9134"/>
                </a:lnTo>
                <a:lnTo>
                  <a:pt x="21429" y="9134"/>
                </a:lnTo>
                <a:lnTo>
                  <a:pt x="21429" y="9125"/>
                </a:lnTo>
                <a:lnTo>
                  <a:pt x="21429" y="9116"/>
                </a:lnTo>
                <a:lnTo>
                  <a:pt x="21420" y="9116"/>
                </a:lnTo>
                <a:lnTo>
                  <a:pt x="21420" y="9125"/>
                </a:lnTo>
                <a:lnTo>
                  <a:pt x="21411" y="9134"/>
                </a:lnTo>
                <a:lnTo>
                  <a:pt x="21402" y="9134"/>
                </a:lnTo>
                <a:lnTo>
                  <a:pt x="21384" y="9142"/>
                </a:lnTo>
                <a:close/>
                <a:moveTo>
                  <a:pt x="21464" y="8966"/>
                </a:moveTo>
                <a:lnTo>
                  <a:pt x="21473" y="8966"/>
                </a:lnTo>
                <a:lnTo>
                  <a:pt x="21473" y="8975"/>
                </a:lnTo>
                <a:lnTo>
                  <a:pt x="21481" y="8975"/>
                </a:lnTo>
                <a:lnTo>
                  <a:pt x="21490" y="8966"/>
                </a:lnTo>
                <a:lnTo>
                  <a:pt x="21490" y="8957"/>
                </a:lnTo>
                <a:lnTo>
                  <a:pt x="21490" y="8948"/>
                </a:lnTo>
                <a:lnTo>
                  <a:pt x="21481" y="8966"/>
                </a:lnTo>
                <a:lnTo>
                  <a:pt x="21473" y="8957"/>
                </a:lnTo>
                <a:lnTo>
                  <a:pt x="21473" y="8966"/>
                </a:lnTo>
                <a:close/>
                <a:moveTo>
                  <a:pt x="21473" y="8789"/>
                </a:moveTo>
                <a:lnTo>
                  <a:pt x="21473" y="8781"/>
                </a:lnTo>
                <a:close/>
                <a:moveTo>
                  <a:pt x="21384" y="8701"/>
                </a:moveTo>
                <a:lnTo>
                  <a:pt x="21384" y="8710"/>
                </a:lnTo>
                <a:lnTo>
                  <a:pt x="21384" y="8719"/>
                </a:lnTo>
                <a:lnTo>
                  <a:pt x="21384" y="8728"/>
                </a:lnTo>
                <a:lnTo>
                  <a:pt x="21384" y="8736"/>
                </a:lnTo>
                <a:lnTo>
                  <a:pt x="21376" y="8736"/>
                </a:lnTo>
                <a:lnTo>
                  <a:pt x="21376" y="8745"/>
                </a:lnTo>
                <a:lnTo>
                  <a:pt x="21367" y="8754"/>
                </a:lnTo>
                <a:lnTo>
                  <a:pt x="21376" y="8763"/>
                </a:lnTo>
                <a:lnTo>
                  <a:pt x="21384" y="8763"/>
                </a:lnTo>
                <a:lnTo>
                  <a:pt x="21393" y="8754"/>
                </a:lnTo>
                <a:lnTo>
                  <a:pt x="21393" y="8745"/>
                </a:lnTo>
                <a:lnTo>
                  <a:pt x="21402" y="8745"/>
                </a:lnTo>
                <a:lnTo>
                  <a:pt x="21411" y="8745"/>
                </a:lnTo>
                <a:lnTo>
                  <a:pt x="21411" y="8736"/>
                </a:lnTo>
                <a:lnTo>
                  <a:pt x="21402" y="8728"/>
                </a:lnTo>
                <a:lnTo>
                  <a:pt x="21393" y="8728"/>
                </a:lnTo>
                <a:lnTo>
                  <a:pt x="21393" y="8710"/>
                </a:lnTo>
                <a:lnTo>
                  <a:pt x="21402" y="8710"/>
                </a:lnTo>
                <a:lnTo>
                  <a:pt x="21402" y="8701"/>
                </a:lnTo>
                <a:lnTo>
                  <a:pt x="21411" y="8692"/>
                </a:lnTo>
                <a:lnTo>
                  <a:pt x="21411" y="8701"/>
                </a:lnTo>
                <a:lnTo>
                  <a:pt x="21411" y="8683"/>
                </a:lnTo>
                <a:lnTo>
                  <a:pt x="21402" y="8675"/>
                </a:lnTo>
                <a:lnTo>
                  <a:pt x="21393" y="8675"/>
                </a:lnTo>
                <a:lnTo>
                  <a:pt x="21384" y="8692"/>
                </a:lnTo>
                <a:close/>
                <a:moveTo>
                  <a:pt x="21499" y="8966"/>
                </a:moveTo>
                <a:lnTo>
                  <a:pt x="21508" y="8966"/>
                </a:lnTo>
                <a:lnTo>
                  <a:pt x="21552" y="8966"/>
                </a:lnTo>
                <a:lnTo>
                  <a:pt x="21552" y="8957"/>
                </a:lnTo>
                <a:lnTo>
                  <a:pt x="21552" y="8948"/>
                </a:lnTo>
                <a:lnTo>
                  <a:pt x="21543" y="8948"/>
                </a:lnTo>
                <a:lnTo>
                  <a:pt x="21526" y="8948"/>
                </a:lnTo>
                <a:lnTo>
                  <a:pt x="21517" y="8948"/>
                </a:lnTo>
                <a:lnTo>
                  <a:pt x="21508" y="8948"/>
                </a:lnTo>
                <a:lnTo>
                  <a:pt x="21499" y="8957"/>
                </a:lnTo>
                <a:close/>
                <a:moveTo>
                  <a:pt x="21570" y="8489"/>
                </a:moveTo>
                <a:lnTo>
                  <a:pt x="21570" y="8480"/>
                </a:lnTo>
                <a:lnTo>
                  <a:pt x="21561" y="8480"/>
                </a:lnTo>
                <a:lnTo>
                  <a:pt x="21552" y="8472"/>
                </a:lnTo>
                <a:lnTo>
                  <a:pt x="21552" y="8480"/>
                </a:lnTo>
                <a:lnTo>
                  <a:pt x="21543" y="8472"/>
                </a:lnTo>
                <a:lnTo>
                  <a:pt x="21517" y="8472"/>
                </a:lnTo>
                <a:lnTo>
                  <a:pt x="21508" y="8472"/>
                </a:lnTo>
                <a:lnTo>
                  <a:pt x="21499" y="8472"/>
                </a:lnTo>
                <a:lnTo>
                  <a:pt x="21499" y="8489"/>
                </a:lnTo>
                <a:lnTo>
                  <a:pt x="21499" y="8498"/>
                </a:lnTo>
                <a:lnTo>
                  <a:pt x="21508" y="8498"/>
                </a:lnTo>
                <a:lnTo>
                  <a:pt x="21517" y="8498"/>
                </a:lnTo>
                <a:lnTo>
                  <a:pt x="21534" y="8489"/>
                </a:lnTo>
                <a:lnTo>
                  <a:pt x="21543" y="8489"/>
                </a:lnTo>
                <a:lnTo>
                  <a:pt x="21552" y="8489"/>
                </a:lnTo>
                <a:close/>
                <a:moveTo>
                  <a:pt x="21464" y="8498"/>
                </a:moveTo>
                <a:lnTo>
                  <a:pt x="21455" y="8489"/>
                </a:lnTo>
                <a:lnTo>
                  <a:pt x="21455" y="8498"/>
                </a:lnTo>
                <a:close/>
                <a:moveTo>
                  <a:pt x="21437" y="9098"/>
                </a:moveTo>
                <a:lnTo>
                  <a:pt x="21429" y="9098"/>
                </a:lnTo>
                <a:lnTo>
                  <a:pt x="21420" y="9107"/>
                </a:lnTo>
                <a:lnTo>
                  <a:pt x="21429" y="9107"/>
                </a:lnTo>
                <a:lnTo>
                  <a:pt x="21429" y="9098"/>
                </a:lnTo>
                <a:close/>
                <a:moveTo>
                  <a:pt x="23069" y="7236"/>
                </a:moveTo>
                <a:lnTo>
                  <a:pt x="23069" y="7227"/>
                </a:lnTo>
                <a:lnTo>
                  <a:pt x="23078" y="7227"/>
                </a:lnTo>
                <a:lnTo>
                  <a:pt x="23069" y="7227"/>
                </a:lnTo>
                <a:close/>
                <a:moveTo>
                  <a:pt x="22814" y="6354"/>
                </a:moveTo>
                <a:lnTo>
                  <a:pt x="22805" y="6354"/>
                </a:lnTo>
                <a:lnTo>
                  <a:pt x="22805" y="6363"/>
                </a:lnTo>
                <a:close/>
                <a:moveTo>
                  <a:pt x="23034" y="7315"/>
                </a:moveTo>
                <a:lnTo>
                  <a:pt x="23034" y="7307"/>
                </a:lnTo>
                <a:lnTo>
                  <a:pt x="23025" y="7307"/>
                </a:lnTo>
                <a:lnTo>
                  <a:pt x="23025" y="7315"/>
                </a:lnTo>
                <a:close/>
                <a:moveTo>
                  <a:pt x="22990" y="7377"/>
                </a:moveTo>
                <a:lnTo>
                  <a:pt x="22999" y="7377"/>
                </a:lnTo>
                <a:lnTo>
                  <a:pt x="22999" y="7368"/>
                </a:lnTo>
                <a:lnTo>
                  <a:pt x="23008" y="7351"/>
                </a:lnTo>
                <a:lnTo>
                  <a:pt x="22999" y="7360"/>
                </a:lnTo>
                <a:lnTo>
                  <a:pt x="22990" y="7368"/>
                </a:lnTo>
                <a:close/>
                <a:moveTo>
                  <a:pt x="22611" y="5710"/>
                </a:moveTo>
                <a:lnTo>
                  <a:pt x="22602" y="5701"/>
                </a:lnTo>
                <a:lnTo>
                  <a:pt x="22602" y="5710"/>
                </a:lnTo>
                <a:close/>
                <a:moveTo>
                  <a:pt x="22637" y="5843"/>
                </a:moveTo>
                <a:lnTo>
                  <a:pt x="22628" y="5843"/>
                </a:lnTo>
                <a:close/>
                <a:moveTo>
                  <a:pt x="22364" y="8419"/>
                </a:moveTo>
                <a:lnTo>
                  <a:pt x="22355" y="8419"/>
                </a:lnTo>
                <a:lnTo>
                  <a:pt x="22346" y="8401"/>
                </a:lnTo>
                <a:lnTo>
                  <a:pt x="22337" y="8401"/>
                </a:lnTo>
                <a:lnTo>
                  <a:pt x="22328" y="8401"/>
                </a:lnTo>
                <a:lnTo>
                  <a:pt x="22311" y="8401"/>
                </a:lnTo>
                <a:lnTo>
                  <a:pt x="22311" y="8410"/>
                </a:lnTo>
                <a:lnTo>
                  <a:pt x="22320" y="8410"/>
                </a:lnTo>
                <a:lnTo>
                  <a:pt x="22328" y="8419"/>
                </a:lnTo>
                <a:lnTo>
                  <a:pt x="22337" y="8410"/>
                </a:lnTo>
                <a:lnTo>
                  <a:pt x="22337" y="8427"/>
                </a:lnTo>
                <a:lnTo>
                  <a:pt x="22346" y="8436"/>
                </a:lnTo>
                <a:lnTo>
                  <a:pt x="22355" y="8436"/>
                </a:lnTo>
                <a:lnTo>
                  <a:pt x="22364" y="8436"/>
                </a:lnTo>
                <a:lnTo>
                  <a:pt x="22373" y="8436"/>
                </a:lnTo>
                <a:lnTo>
                  <a:pt x="22381" y="8427"/>
                </a:lnTo>
                <a:lnTo>
                  <a:pt x="22373" y="8427"/>
                </a:lnTo>
                <a:close/>
                <a:moveTo>
                  <a:pt x="22355" y="8472"/>
                </a:moveTo>
                <a:lnTo>
                  <a:pt x="22346" y="8472"/>
                </a:lnTo>
                <a:lnTo>
                  <a:pt x="22320" y="8472"/>
                </a:lnTo>
                <a:lnTo>
                  <a:pt x="22311" y="8472"/>
                </a:lnTo>
                <a:lnTo>
                  <a:pt x="22320" y="8472"/>
                </a:lnTo>
                <a:lnTo>
                  <a:pt x="22346" y="8480"/>
                </a:lnTo>
                <a:lnTo>
                  <a:pt x="22355" y="8480"/>
                </a:lnTo>
                <a:lnTo>
                  <a:pt x="22373" y="8489"/>
                </a:lnTo>
                <a:lnTo>
                  <a:pt x="22381" y="8489"/>
                </a:lnTo>
                <a:lnTo>
                  <a:pt x="22390" y="8489"/>
                </a:lnTo>
                <a:lnTo>
                  <a:pt x="22399" y="8489"/>
                </a:lnTo>
                <a:lnTo>
                  <a:pt x="22408" y="8489"/>
                </a:lnTo>
                <a:lnTo>
                  <a:pt x="22417" y="8480"/>
                </a:lnTo>
                <a:lnTo>
                  <a:pt x="22408" y="8480"/>
                </a:lnTo>
                <a:lnTo>
                  <a:pt x="22381" y="8480"/>
                </a:lnTo>
                <a:lnTo>
                  <a:pt x="22373" y="8472"/>
                </a:lnTo>
                <a:close/>
                <a:moveTo>
                  <a:pt x="21949" y="6072"/>
                </a:moveTo>
                <a:lnTo>
                  <a:pt x="21958" y="6072"/>
                </a:lnTo>
                <a:lnTo>
                  <a:pt x="21967" y="6063"/>
                </a:lnTo>
                <a:lnTo>
                  <a:pt x="21958" y="6063"/>
                </a:lnTo>
                <a:lnTo>
                  <a:pt x="21949" y="6054"/>
                </a:lnTo>
                <a:lnTo>
                  <a:pt x="21940" y="6063"/>
                </a:lnTo>
                <a:close/>
                <a:moveTo>
                  <a:pt x="23114" y="4942"/>
                </a:moveTo>
                <a:close/>
                <a:moveTo>
                  <a:pt x="23087" y="8683"/>
                </a:moveTo>
                <a:lnTo>
                  <a:pt x="23078" y="8683"/>
                </a:lnTo>
                <a:lnTo>
                  <a:pt x="23078" y="8692"/>
                </a:lnTo>
                <a:lnTo>
                  <a:pt x="23078" y="8701"/>
                </a:lnTo>
                <a:lnTo>
                  <a:pt x="23087" y="8701"/>
                </a:lnTo>
                <a:lnTo>
                  <a:pt x="23087" y="8692"/>
                </a:lnTo>
                <a:lnTo>
                  <a:pt x="23096" y="8692"/>
                </a:lnTo>
                <a:lnTo>
                  <a:pt x="23096" y="8683"/>
                </a:lnTo>
                <a:close/>
                <a:moveTo>
                  <a:pt x="23096" y="4960"/>
                </a:moveTo>
                <a:lnTo>
                  <a:pt x="23087" y="4960"/>
                </a:lnTo>
                <a:close/>
                <a:moveTo>
                  <a:pt x="23061" y="7245"/>
                </a:moveTo>
                <a:lnTo>
                  <a:pt x="23061" y="7254"/>
                </a:lnTo>
                <a:close/>
                <a:moveTo>
                  <a:pt x="23087" y="4960"/>
                </a:moveTo>
                <a:lnTo>
                  <a:pt x="23078" y="4960"/>
                </a:lnTo>
                <a:close/>
                <a:moveTo>
                  <a:pt x="23069" y="6962"/>
                </a:moveTo>
                <a:lnTo>
                  <a:pt x="23061" y="6962"/>
                </a:lnTo>
                <a:lnTo>
                  <a:pt x="23069" y="6971"/>
                </a:lnTo>
                <a:close/>
                <a:moveTo>
                  <a:pt x="23061" y="7148"/>
                </a:moveTo>
                <a:lnTo>
                  <a:pt x="23069" y="7148"/>
                </a:lnTo>
                <a:close/>
                <a:moveTo>
                  <a:pt x="22231" y="8498"/>
                </a:moveTo>
                <a:lnTo>
                  <a:pt x="22231" y="8507"/>
                </a:lnTo>
                <a:lnTo>
                  <a:pt x="22240" y="8498"/>
                </a:lnTo>
                <a:close/>
                <a:moveTo>
                  <a:pt x="23078" y="7007"/>
                </a:moveTo>
                <a:lnTo>
                  <a:pt x="23069" y="7007"/>
                </a:lnTo>
                <a:lnTo>
                  <a:pt x="23069" y="7015"/>
                </a:lnTo>
                <a:lnTo>
                  <a:pt x="23078" y="7015"/>
                </a:lnTo>
                <a:close/>
                <a:moveTo>
                  <a:pt x="22514" y="7651"/>
                </a:moveTo>
                <a:lnTo>
                  <a:pt x="22505" y="7660"/>
                </a:lnTo>
                <a:close/>
                <a:moveTo>
                  <a:pt x="21958" y="8392"/>
                </a:moveTo>
                <a:lnTo>
                  <a:pt x="21967" y="8383"/>
                </a:lnTo>
                <a:lnTo>
                  <a:pt x="21958" y="8383"/>
                </a:lnTo>
                <a:lnTo>
                  <a:pt x="21949" y="8383"/>
                </a:lnTo>
                <a:close/>
                <a:moveTo>
                  <a:pt x="21967" y="8427"/>
                </a:moveTo>
                <a:lnTo>
                  <a:pt x="21967" y="8436"/>
                </a:lnTo>
                <a:lnTo>
                  <a:pt x="21967" y="8445"/>
                </a:lnTo>
                <a:lnTo>
                  <a:pt x="21976" y="8445"/>
                </a:lnTo>
                <a:lnTo>
                  <a:pt x="21984" y="8445"/>
                </a:lnTo>
                <a:lnTo>
                  <a:pt x="21993" y="8436"/>
                </a:lnTo>
                <a:lnTo>
                  <a:pt x="21993" y="8419"/>
                </a:lnTo>
                <a:lnTo>
                  <a:pt x="21984" y="8419"/>
                </a:lnTo>
                <a:lnTo>
                  <a:pt x="21976" y="8419"/>
                </a:lnTo>
                <a:lnTo>
                  <a:pt x="21967" y="8419"/>
                </a:lnTo>
                <a:lnTo>
                  <a:pt x="21958" y="8419"/>
                </a:lnTo>
                <a:close/>
                <a:moveTo>
                  <a:pt x="21923" y="9222"/>
                </a:moveTo>
                <a:lnTo>
                  <a:pt x="21940" y="9213"/>
                </a:lnTo>
                <a:lnTo>
                  <a:pt x="21949" y="9222"/>
                </a:lnTo>
                <a:lnTo>
                  <a:pt x="21958" y="9222"/>
                </a:lnTo>
                <a:lnTo>
                  <a:pt x="21958" y="9213"/>
                </a:lnTo>
                <a:lnTo>
                  <a:pt x="21949" y="9213"/>
                </a:lnTo>
                <a:lnTo>
                  <a:pt x="21949" y="9204"/>
                </a:lnTo>
                <a:lnTo>
                  <a:pt x="21940" y="9195"/>
                </a:lnTo>
                <a:lnTo>
                  <a:pt x="21940" y="9187"/>
                </a:lnTo>
                <a:lnTo>
                  <a:pt x="21931" y="9187"/>
                </a:lnTo>
                <a:lnTo>
                  <a:pt x="21923" y="9195"/>
                </a:lnTo>
                <a:lnTo>
                  <a:pt x="21931" y="9204"/>
                </a:lnTo>
                <a:lnTo>
                  <a:pt x="21923" y="9213"/>
                </a:lnTo>
                <a:lnTo>
                  <a:pt x="21923" y="9204"/>
                </a:lnTo>
                <a:lnTo>
                  <a:pt x="21914" y="9213"/>
                </a:lnTo>
                <a:close/>
                <a:moveTo>
                  <a:pt x="21967" y="8966"/>
                </a:moveTo>
                <a:lnTo>
                  <a:pt x="21976" y="8957"/>
                </a:lnTo>
                <a:lnTo>
                  <a:pt x="21993" y="8948"/>
                </a:lnTo>
                <a:lnTo>
                  <a:pt x="22002" y="8948"/>
                </a:lnTo>
                <a:lnTo>
                  <a:pt x="21993" y="8948"/>
                </a:lnTo>
                <a:lnTo>
                  <a:pt x="21984" y="8939"/>
                </a:lnTo>
                <a:lnTo>
                  <a:pt x="21976" y="8957"/>
                </a:lnTo>
                <a:close/>
                <a:moveTo>
                  <a:pt x="21887" y="5957"/>
                </a:moveTo>
                <a:lnTo>
                  <a:pt x="21896" y="5957"/>
                </a:lnTo>
                <a:lnTo>
                  <a:pt x="21896" y="5948"/>
                </a:lnTo>
                <a:close/>
                <a:moveTo>
                  <a:pt x="21949" y="8419"/>
                </a:moveTo>
                <a:lnTo>
                  <a:pt x="21940" y="8419"/>
                </a:lnTo>
                <a:lnTo>
                  <a:pt x="21976" y="8410"/>
                </a:lnTo>
                <a:lnTo>
                  <a:pt x="21967" y="8410"/>
                </a:lnTo>
                <a:lnTo>
                  <a:pt x="21958" y="8410"/>
                </a:lnTo>
                <a:lnTo>
                  <a:pt x="21949" y="8410"/>
                </a:lnTo>
                <a:close/>
                <a:moveTo>
                  <a:pt x="21984" y="6046"/>
                </a:moveTo>
                <a:lnTo>
                  <a:pt x="21993" y="6037"/>
                </a:lnTo>
                <a:lnTo>
                  <a:pt x="21993" y="6028"/>
                </a:lnTo>
                <a:lnTo>
                  <a:pt x="21984" y="6028"/>
                </a:lnTo>
                <a:lnTo>
                  <a:pt x="21984" y="6037"/>
                </a:lnTo>
                <a:lnTo>
                  <a:pt x="21984" y="6046"/>
                </a:lnTo>
                <a:lnTo>
                  <a:pt x="21976" y="6054"/>
                </a:lnTo>
                <a:lnTo>
                  <a:pt x="21976" y="6063"/>
                </a:lnTo>
                <a:lnTo>
                  <a:pt x="21984" y="6063"/>
                </a:lnTo>
                <a:close/>
                <a:moveTo>
                  <a:pt x="22002" y="8127"/>
                </a:moveTo>
                <a:lnTo>
                  <a:pt x="21993" y="8127"/>
                </a:lnTo>
                <a:close/>
                <a:moveTo>
                  <a:pt x="22099" y="5754"/>
                </a:moveTo>
                <a:lnTo>
                  <a:pt x="22090" y="5763"/>
                </a:lnTo>
                <a:lnTo>
                  <a:pt x="22099" y="5763"/>
                </a:lnTo>
                <a:close/>
                <a:moveTo>
                  <a:pt x="22275" y="5719"/>
                </a:moveTo>
                <a:lnTo>
                  <a:pt x="22275" y="5728"/>
                </a:lnTo>
                <a:lnTo>
                  <a:pt x="22267" y="5728"/>
                </a:lnTo>
                <a:lnTo>
                  <a:pt x="22267" y="5737"/>
                </a:lnTo>
                <a:lnTo>
                  <a:pt x="22258" y="5745"/>
                </a:lnTo>
                <a:lnTo>
                  <a:pt x="22267" y="5754"/>
                </a:lnTo>
                <a:lnTo>
                  <a:pt x="22275" y="5745"/>
                </a:lnTo>
                <a:lnTo>
                  <a:pt x="22275" y="5737"/>
                </a:lnTo>
                <a:lnTo>
                  <a:pt x="22284" y="5719"/>
                </a:lnTo>
                <a:close/>
                <a:moveTo>
                  <a:pt x="22223" y="5728"/>
                </a:moveTo>
                <a:lnTo>
                  <a:pt x="22231" y="5728"/>
                </a:lnTo>
                <a:lnTo>
                  <a:pt x="22231" y="5719"/>
                </a:lnTo>
                <a:close/>
                <a:moveTo>
                  <a:pt x="21984" y="9231"/>
                </a:moveTo>
                <a:lnTo>
                  <a:pt x="22011" y="9213"/>
                </a:lnTo>
                <a:lnTo>
                  <a:pt x="22011" y="9204"/>
                </a:lnTo>
                <a:lnTo>
                  <a:pt x="22020" y="9204"/>
                </a:lnTo>
                <a:lnTo>
                  <a:pt x="22020" y="9195"/>
                </a:lnTo>
                <a:lnTo>
                  <a:pt x="22028" y="9187"/>
                </a:lnTo>
                <a:lnTo>
                  <a:pt x="22020" y="9187"/>
                </a:lnTo>
                <a:lnTo>
                  <a:pt x="22020" y="9178"/>
                </a:lnTo>
                <a:lnTo>
                  <a:pt x="22011" y="9178"/>
                </a:lnTo>
                <a:lnTo>
                  <a:pt x="22002" y="9169"/>
                </a:lnTo>
                <a:lnTo>
                  <a:pt x="22002" y="9178"/>
                </a:lnTo>
                <a:lnTo>
                  <a:pt x="21993" y="9178"/>
                </a:lnTo>
                <a:lnTo>
                  <a:pt x="21984" y="9187"/>
                </a:lnTo>
                <a:lnTo>
                  <a:pt x="21984" y="9178"/>
                </a:lnTo>
                <a:lnTo>
                  <a:pt x="21967" y="9187"/>
                </a:lnTo>
                <a:lnTo>
                  <a:pt x="21958" y="9187"/>
                </a:lnTo>
                <a:lnTo>
                  <a:pt x="21958" y="9178"/>
                </a:lnTo>
                <a:lnTo>
                  <a:pt x="21949" y="9178"/>
                </a:lnTo>
                <a:lnTo>
                  <a:pt x="21940" y="9169"/>
                </a:lnTo>
                <a:lnTo>
                  <a:pt x="21940" y="9178"/>
                </a:lnTo>
                <a:lnTo>
                  <a:pt x="21940" y="9195"/>
                </a:lnTo>
                <a:lnTo>
                  <a:pt x="21949" y="9204"/>
                </a:lnTo>
                <a:lnTo>
                  <a:pt x="21958" y="9213"/>
                </a:lnTo>
                <a:close/>
                <a:moveTo>
                  <a:pt x="22275" y="8419"/>
                </a:moveTo>
                <a:lnTo>
                  <a:pt x="22267" y="8419"/>
                </a:lnTo>
                <a:lnTo>
                  <a:pt x="22267" y="8427"/>
                </a:lnTo>
                <a:lnTo>
                  <a:pt x="22267" y="8436"/>
                </a:lnTo>
                <a:lnTo>
                  <a:pt x="22275" y="8436"/>
                </a:lnTo>
                <a:lnTo>
                  <a:pt x="22284" y="8427"/>
                </a:lnTo>
                <a:lnTo>
                  <a:pt x="22275" y="8427"/>
                </a:lnTo>
                <a:close/>
                <a:moveTo>
                  <a:pt x="22249" y="7792"/>
                </a:moveTo>
                <a:lnTo>
                  <a:pt x="22249" y="7801"/>
                </a:lnTo>
                <a:lnTo>
                  <a:pt x="22240" y="7810"/>
                </a:lnTo>
                <a:lnTo>
                  <a:pt x="22249" y="7810"/>
                </a:lnTo>
                <a:lnTo>
                  <a:pt x="22258" y="7801"/>
                </a:lnTo>
                <a:lnTo>
                  <a:pt x="22258" y="7792"/>
                </a:lnTo>
                <a:lnTo>
                  <a:pt x="22258" y="7783"/>
                </a:lnTo>
                <a:close/>
                <a:moveTo>
                  <a:pt x="22064" y="5825"/>
                </a:moveTo>
                <a:lnTo>
                  <a:pt x="22081" y="5816"/>
                </a:lnTo>
                <a:lnTo>
                  <a:pt x="22090" y="5816"/>
                </a:lnTo>
                <a:lnTo>
                  <a:pt x="22090" y="5825"/>
                </a:lnTo>
                <a:lnTo>
                  <a:pt x="22099" y="5825"/>
                </a:lnTo>
                <a:lnTo>
                  <a:pt x="22099" y="5834"/>
                </a:lnTo>
                <a:lnTo>
                  <a:pt x="22099" y="5843"/>
                </a:lnTo>
                <a:lnTo>
                  <a:pt x="22090" y="5843"/>
                </a:lnTo>
                <a:lnTo>
                  <a:pt x="22099" y="5851"/>
                </a:lnTo>
                <a:lnTo>
                  <a:pt x="22099" y="5860"/>
                </a:lnTo>
                <a:lnTo>
                  <a:pt x="22108" y="5851"/>
                </a:lnTo>
                <a:lnTo>
                  <a:pt x="22108" y="5860"/>
                </a:lnTo>
                <a:lnTo>
                  <a:pt x="22108" y="5869"/>
                </a:lnTo>
                <a:lnTo>
                  <a:pt x="22117" y="5869"/>
                </a:lnTo>
                <a:lnTo>
                  <a:pt x="22126" y="5869"/>
                </a:lnTo>
                <a:lnTo>
                  <a:pt x="22134" y="5860"/>
                </a:lnTo>
                <a:lnTo>
                  <a:pt x="22134" y="5851"/>
                </a:lnTo>
                <a:lnTo>
                  <a:pt x="22143" y="5843"/>
                </a:lnTo>
                <a:lnTo>
                  <a:pt x="22152" y="5825"/>
                </a:lnTo>
                <a:lnTo>
                  <a:pt x="22152" y="5816"/>
                </a:lnTo>
                <a:lnTo>
                  <a:pt x="22178" y="5807"/>
                </a:lnTo>
                <a:lnTo>
                  <a:pt x="22187" y="5807"/>
                </a:lnTo>
                <a:lnTo>
                  <a:pt x="22196" y="5807"/>
                </a:lnTo>
                <a:lnTo>
                  <a:pt x="22205" y="5816"/>
                </a:lnTo>
                <a:lnTo>
                  <a:pt x="22214" y="5825"/>
                </a:lnTo>
                <a:lnTo>
                  <a:pt x="22223" y="5825"/>
                </a:lnTo>
                <a:lnTo>
                  <a:pt x="22223" y="5816"/>
                </a:lnTo>
                <a:lnTo>
                  <a:pt x="22231" y="5807"/>
                </a:lnTo>
                <a:lnTo>
                  <a:pt x="22231" y="5798"/>
                </a:lnTo>
                <a:lnTo>
                  <a:pt x="22249" y="5790"/>
                </a:lnTo>
                <a:lnTo>
                  <a:pt x="22258" y="5781"/>
                </a:lnTo>
                <a:lnTo>
                  <a:pt x="22258" y="5772"/>
                </a:lnTo>
                <a:lnTo>
                  <a:pt x="22258" y="5763"/>
                </a:lnTo>
                <a:lnTo>
                  <a:pt x="22258" y="5745"/>
                </a:lnTo>
                <a:lnTo>
                  <a:pt x="22240" y="5745"/>
                </a:lnTo>
                <a:lnTo>
                  <a:pt x="22231" y="5745"/>
                </a:lnTo>
                <a:lnTo>
                  <a:pt x="22223" y="5737"/>
                </a:lnTo>
                <a:lnTo>
                  <a:pt x="22214" y="5737"/>
                </a:lnTo>
                <a:lnTo>
                  <a:pt x="22205" y="5737"/>
                </a:lnTo>
                <a:lnTo>
                  <a:pt x="22196" y="5745"/>
                </a:lnTo>
                <a:lnTo>
                  <a:pt x="22187" y="5745"/>
                </a:lnTo>
                <a:lnTo>
                  <a:pt x="22178" y="5745"/>
                </a:lnTo>
                <a:lnTo>
                  <a:pt x="22178" y="5754"/>
                </a:lnTo>
                <a:lnTo>
                  <a:pt x="22178" y="5763"/>
                </a:lnTo>
                <a:lnTo>
                  <a:pt x="22170" y="5772"/>
                </a:lnTo>
                <a:lnTo>
                  <a:pt x="22161" y="5772"/>
                </a:lnTo>
                <a:lnTo>
                  <a:pt x="22152" y="5772"/>
                </a:lnTo>
                <a:lnTo>
                  <a:pt x="22143" y="5772"/>
                </a:lnTo>
                <a:lnTo>
                  <a:pt x="22134" y="5763"/>
                </a:lnTo>
                <a:lnTo>
                  <a:pt x="22126" y="5763"/>
                </a:lnTo>
                <a:lnTo>
                  <a:pt x="22117" y="5772"/>
                </a:lnTo>
                <a:lnTo>
                  <a:pt x="22117" y="5781"/>
                </a:lnTo>
                <a:lnTo>
                  <a:pt x="22108" y="5781"/>
                </a:lnTo>
                <a:lnTo>
                  <a:pt x="22108" y="5790"/>
                </a:lnTo>
                <a:lnTo>
                  <a:pt x="22099" y="5798"/>
                </a:lnTo>
                <a:lnTo>
                  <a:pt x="22090" y="5807"/>
                </a:lnTo>
                <a:lnTo>
                  <a:pt x="22081" y="5807"/>
                </a:lnTo>
                <a:lnTo>
                  <a:pt x="22073" y="5816"/>
                </a:lnTo>
                <a:close/>
                <a:moveTo>
                  <a:pt x="22090" y="5781"/>
                </a:moveTo>
                <a:lnTo>
                  <a:pt x="22090" y="5772"/>
                </a:lnTo>
                <a:lnTo>
                  <a:pt x="22081" y="5772"/>
                </a:lnTo>
                <a:lnTo>
                  <a:pt x="22073" y="5772"/>
                </a:lnTo>
                <a:lnTo>
                  <a:pt x="22073" y="5781"/>
                </a:lnTo>
                <a:lnTo>
                  <a:pt x="22081" y="5781"/>
                </a:lnTo>
                <a:close/>
              </a:path>
            </a:pathLst>
          </a:custGeom>
          <a:solidFill>
            <a:schemeClr val="accent1">
              <a:alpha val="20447"/>
            </a:schemeClr>
          </a:solidFill>
          <a:ln w="1905"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defPPr>
              <a:defRPr lang="en-CR"/>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eaLnBrk="1" fontAlgn="auto" hangingPunct="1">
              <a:spcBef>
                <a:spcPts val="0"/>
              </a:spcBef>
              <a:spcAft>
                <a:spcPts val="0"/>
              </a:spcAft>
              <a:defRPr/>
            </a:pPr>
            <a:endParaRPr lang="en-US" sz="4050"/>
          </a:p>
        </p:txBody>
      </p:sp>
      <p:cxnSp>
        <p:nvCxnSpPr>
          <p:cNvPr id="3" name="Straight Connector 2">
            <a:extLst>
              <a:ext uri="{FF2B5EF4-FFF2-40B4-BE49-F238E27FC236}">
                <a16:creationId xmlns:a16="http://schemas.microsoft.com/office/drawing/2014/main" id="{C2D301BF-B432-C381-1028-33459D4B3443}"/>
              </a:ext>
            </a:extLst>
          </p:cNvPr>
          <p:cNvCxnSpPr/>
          <p:nvPr/>
        </p:nvCxnSpPr>
        <p:spPr>
          <a:xfrm>
            <a:off x="8659905" y="4102696"/>
            <a:ext cx="0" cy="208160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68B1605-E8B3-2368-FA8B-4060F19003AB}"/>
              </a:ext>
            </a:extLst>
          </p:cNvPr>
          <p:cNvSpPr txBox="1"/>
          <p:nvPr/>
        </p:nvSpPr>
        <p:spPr>
          <a:xfrm>
            <a:off x="9255251" y="4141602"/>
            <a:ext cx="6577464" cy="2132892"/>
          </a:xfrm>
          <a:prstGeom prst="rect">
            <a:avLst/>
          </a:prstGeom>
          <a:noFill/>
        </p:spPr>
        <p:txBody>
          <a:bodyPr wrap="square" rtlCol="0">
            <a:spAutoFit/>
          </a:bodyPr>
          <a:lstStyle>
            <a:defPPr>
              <a:defRPr lang="en-CR"/>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lnSpc>
                <a:spcPct val="80000"/>
              </a:lnSpc>
            </a:pPr>
            <a:r>
              <a:rPr lang="es-GT" sz="5400" b="1" dirty="0">
                <a:solidFill>
                  <a:schemeClr val="bg1"/>
                </a:solidFill>
              </a:rPr>
              <a:t>Motor de la Transformación Positiva</a:t>
            </a:r>
          </a:p>
        </p:txBody>
      </p:sp>
      <p:pic>
        <p:nvPicPr>
          <p:cNvPr id="6" name="Picture 5">
            <a:extLst>
              <a:ext uri="{FF2B5EF4-FFF2-40B4-BE49-F238E27FC236}">
                <a16:creationId xmlns:a16="http://schemas.microsoft.com/office/drawing/2014/main" id="{C3670F0A-5786-0848-CB73-241D7325C143}"/>
              </a:ext>
            </a:extLst>
          </p:cNvPr>
          <p:cNvPicPr>
            <a:picLocks noChangeAspect="1"/>
          </p:cNvPicPr>
          <p:nvPr/>
        </p:nvPicPr>
        <p:blipFill rotWithShape="1">
          <a:blip r:embed="rId2"/>
          <a:srcRect l="24129" t="38054" r="24414" b="37988"/>
          <a:stretch/>
        </p:blipFill>
        <p:spPr>
          <a:xfrm>
            <a:off x="5102410" y="4647945"/>
            <a:ext cx="2908240" cy="991103"/>
          </a:xfrm>
          <a:prstGeom prst="rect">
            <a:avLst/>
          </a:prstGeom>
        </p:spPr>
      </p:pic>
    </p:spTree>
    <p:extLst>
      <p:ext uri="{BB962C8B-B14F-4D97-AF65-F5344CB8AC3E}">
        <p14:creationId xmlns:p14="http://schemas.microsoft.com/office/powerpoint/2010/main" val="1853480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9"/>
          <p:cNvSpPr txBox="1"/>
          <p:nvPr/>
        </p:nvSpPr>
        <p:spPr>
          <a:xfrm>
            <a:off x="10579104" y="-1628946"/>
            <a:ext cx="7937495" cy="2443163"/>
          </a:xfrm>
          <a:prstGeom prst="rect">
            <a:avLst/>
          </a:prstGeom>
        </p:spPr>
        <p:txBody>
          <a:bodyPr vert="horz" lIns="91440" tIns="45720" rIns="91440" bIns="45720" rtlCol="0" anchor="b">
            <a:normAutofit/>
          </a:bodyPr>
          <a:lstStyle/>
          <a:p>
            <a:pPr marL="0" lvl="1">
              <a:lnSpc>
                <a:spcPts val="5239"/>
              </a:lnSpc>
              <a:spcBef>
                <a:spcPct val="0"/>
              </a:spcBef>
              <a:spcAft>
                <a:spcPts val="600"/>
              </a:spcAft>
            </a:pPr>
            <a:r>
              <a:rPr lang="en-US" sz="4802" b="1" dirty="0" err="1">
                <a:solidFill>
                  <a:srgbClr val="06065C"/>
                </a:solidFill>
                <a:latin typeface="Montserrat Ultra-Bold"/>
                <a:sym typeface="Montserrat Ultra-Bold"/>
              </a:rPr>
              <a:t>Generalidades</a:t>
            </a:r>
            <a:r>
              <a:rPr lang="en-US" sz="4802" b="1" dirty="0">
                <a:solidFill>
                  <a:srgbClr val="06065C"/>
                </a:solidFill>
                <a:latin typeface="Montserrat Ultra-Bold"/>
                <a:sym typeface="Montserrat Ultra-Bold"/>
              </a:rPr>
              <a:t> del Banco</a:t>
            </a:r>
          </a:p>
        </p:txBody>
      </p:sp>
      <p:pic>
        <p:nvPicPr>
          <p:cNvPr id="4100" name="Picture 4" descr="El BCIE inicia construcción de edificio anexo en la capital hondureña -  Infobae">
            <a:extLst>
              <a:ext uri="{FF2B5EF4-FFF2-40B4-BE49-F238E27FC236}">
                <a16:creationId xmlns:a16="http://schemas.microsoft.com/office/drawing/2014/main" id="{7BC4FF09-2976-0933-DF66-6535F630380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12358" r="28295"/>
          <a:stretch/>
        </p:blipFill>
        <p:spPr bwMode="auto">
          <a:xfrm>
            <a:off x="3" y="2380"/>
            <a:ext cx="9143998" cy="10284620"/>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8" name="TextBox 8"/>
          <p:cNvSpPr txBox="1"/>
          <p:nvPr/>
        </p:nvSpPr>
        <p:spPr>
          <a:xfrm>
            <a:off x="9405257" y="989647"/>
            <a:ext cx="8915400" cy="1138237"/>
          </a:xfrm>
          <a:prstGeom prst="rect">
            <a:avLst/>
          </a:prstGeom>
        </p:spPr>
        <p:txBody>
          <a:bodyPr vert="horz" lIns="91440" tIns="45720" rIns="91440" bIns="45720" rtlCol="0">
            <a:normAutofit/>
          </a:bodyPr>
          <a:lstStyle/>
          <a:p>
            <a:pPr>
              <a:lnSpc>
                <a:spcPts val="3254"/>
              </a:lnSpc>
              <a:spcAft>
                <a:spcPts val="600"/>
              </a:spcAft>
            </a:pPr>
            <a:r>
              <a:rPr lang="en-US" sz="3000" b="1" dirty="0">
                <a:latin typeface="Montserrat Ultra-Bold"/>
                <a:sym typeface="Montserrat Ultra-Bold"/>
              </a:rPr>
              <a:t>El </a:t>
            </a:r>
            <a:r>
              <a:rPr lang="en-US" sz="3000" b="1" dirty="0">
                <a:solidFill>
                  <a:srgbClr val="47C8F0"/>
                </a:solidFill>
                <a:latin typeface="Montserrat Ultra-Bold"/>
                <a:sym typeface="Montserrat Ultra-Bold"/>
              </a:rPr>
              <a:t>Banco </a:t>
            </a:r>
            <a:r>
              <a:rPr lang="en-US" sz="3000" b="1" dirty="0" err="1">
                <a:solidFill>
                  <a:srgbClr val="47C8F0"/>
                </a:solidFill>
                <a:latin typeface="Montserrat Ultra-Bold"/>
                <a:sym typeface="Montserrat Ultra-Bold"/>
              </a:rPr>
              <a:t>Centroamericano</a:t>
            </a:r>
            <a:r>
              <a:rPr lang="en-US" sz="3000" b="1" dirty="0">
                <a:solidFill>
                  <a:srgbClr val="47C8F0"/>
                </a:solidFill>
                <a:latin typeface="Montserrat Ultra-Bold"/>
                <a:sym typeface="Montserrat Ultra-Bold"/>
              </a:rPr>
              <a:t> de </a:t>
            </a:r>
            <a:r>
              <a:rPr lang="en-US" sz="3000" b="1" dirty="0" err="1">
                <a:solidFill>
                  <a:srgbClr val="47C8F0"/>
                </a:solidFill>
                <a:latin typeface="Montserrat Ultra-Bold"/>
                <a:sym typeface="Montserrat Ultra-Bold"/>
              </a:rPr>
              <a:t>Integración</a:t>
            </a:r>
            <a:r>
              <a:rPr lang="en-US" sz="3000" b="1" dirty="0">
                <a:solidFill>
                  <a:srgbClr val="47C8F0"/>
                </a:solidFill>
                <a:latin typeface="Montserrat Ultra-Bold"/>
                <a:sym typeface="Montserrat Ultra-Bold"/>
              </a:rPr>
              <a:t> </a:t>
            </a:r>
            <a:r>
              <a:rPr lang="en-US" sz="3000" b="1" dirty="0" err="1">
                <a:solidFill>
                  <a:srgbClr val="47C8F0"/>
                </a:solidFill>
                <a:latin typeface="Montserrat Ultra-Bold"/>
                <a:sym typeface="Montserrat Ultra-Bold"/>
              </a:rPr>
              <a:t>Económica</a:t>
            </a:r>
            <a:r>
              <a:rPr lang="en-US" sz="3000" b="1" dirty="0">
                <a:solidFill>
                  <a:srgbClr val="47C8F0"/>
                </a:solidFill>
                <a:latin typeface="Montserrat Ultra-Bold"/>
                <a:sym typeface="Montserrat Ultra-Bold"/>
              </a:rPr>
              <a:t> (BCIE) </a:t>
            </a:r>
            <a:r>
              <a:rPr lang="en-US" sz="3000" b="1" dirty="0" err="1">
                <a:latin typeface="Montserrat Ultra-Bold"/>
                <a:sym typeface="Montserrat Ultra-Bold"/>
              </a:rPr>
              <a:t>nace</a:t>
            </a:r>
            <a:r>
              <a:rPr lang="en-US" sz="3000" b="1" dirty="0">
                <a:latin typeface="Montserrat Ultra-Bold"/>
                <a:sym typeface="Montserrat Ultra-Bold"/>
              </a:rPr>
              <a:t> </a:t>
            </a:r>
            <a:r>
              <a:rPr lang="en-US" sz="3000" b="1" dirty="0" err="1">
                <a:latin typeface="Montserrat Ultra-Bold"/>
                <a:sym typeface="Montserrat Ultra-Bold"/>
              </a:rPr>
              <a:t>en</a:t>
            </a:r>
            <a:r>
              <a:rPr lang="en-US" sz="3000" b="1" dirty="0">
                <a:latin typeface="Montserrat Ultra-Bold"/>
                <a:sym typeface="Montserrat Ultra-Bold"/>
              </a:rPr>
              <a:t> 1960.</a:t>
            </a:r>
          </a:p>
          <a:p>
            <a:pPr>
              <a:lnSpc>
                <a:spcPts val="3254"/>
              </a:lnSpc>
              <a:spcAft>
                <a:spcPts val="600"/>
              </a:spcAft>
            </a:pPr>
            <a:endParaRPr lang="en-US" sz="3200" b="1" dirty="0">
              <a:latin typeface="Montserrat Ultra-Bold"/>
              <a:sym typeface="Montserrat Ultra-Bold"/>
            </a:endParaRPr>
          </a:p>
        </p:txBody>
      </p:sp>
      <p:pic>
        <p:nvPicPr>
          <p:cNvPr id="3" name="Imagen 2">
            <a:extLst>
              <a:ext uri="{FF2B5EF4-FFF2-40B4-BE49-F238E27FC236}">
                <a16:creationId xmlns:a16="http://schemas.microsoft.com/office/drawing/2014/main" id="{F6243AE5-B46C-808C-B225-096775E3601E}"/>
              </a:ext>
            </a:extLst>
          </p:cNvPr>
          <p:cNvPicPr>
            <a:picLocks noChangeAspect="1"/>
          </p:cNvPicPr>
          <p:nvPr/>
        </p:nvPicPr>
        <p:blipFill>
          <a:blip r:embed="rId3"/>
          <a:stretch>
            <a:fillRect/>
          </a:stretch>
        </p:blipFill>
        <p:spPr>
          <a:xfrm>
            <a:off x="16735208" y="9772578"/>
            <a:ext cx="1552792" cy="514422"/>
          </a:xfrm>
          <a:prstGeom prst="rect">
            <a:avLst/>
          </a:prstGeom>
        </p:spPr>
      </p:pic>
      <p:sp>
        <p:nvSpPr>
          <p:cNvPr id="6" name="TextBox 8">
            <a:extLst>
              <a:ext uri="{FF2B5EF4-FFF2-40B4-BE49-F238E27FC236}">
                <a16:creationId xmlns:a16="http://schemas.microsoft.com/office/drawing/2014/main" id="{593FC38D-AFB7-6E35-3607-2813A1948B18}"/>
              </a:ext>
            </a:extLst>
          </p:cNvPr>
          <p:cNvSpPr txBox="1"/>
          <p:nvPr/>
        </p:nvSpPr>
        <p:spPr>
          <a:xfrm>
            <a:off x="9372597" y="2309538"/>
            <a:ext cx="8915400" cy="1000126"/>
          </a:xfrm>
          <a:prstGeom prst="rect">
            <a:avLst/>
          </a:prstGeom>
        </p:spPr>
        <p:txBody>
          <a:bodyPr vert="horz" lIns="91440" tIns="45720" rIns="91440" bIns="45720" rtlCol="0">
            <a:normAutofit/>
          </a:bodyPr>
          <a:lstStyle/>
          <a:p>
            <a:pPr>
              <a:lnSpc>
                <a:spcPts val="3254"/>
              </a:lnSpc>
              <a:spcAft>
                <a:spcPts val="600"/>
              </a:spcAft>
            </a:pPr>
            <a:r>
              <a:rPr lang="en-US" sz="3000" b="1" dirty="0">
                <a:latin typeface="Montserrat Ultra-Bold"/>
                <a:sym typeface="Montserrat Ultra-Bold"/>
              </a:rPr>
              <a:t>La </a:t>
            </a:r>
            <a:r>
              <a:rPr lang="en-US" sz="3000" b="1" dirty="0">
                <a:solidFill>
                  <a:srgbClr val="47C8F0"/>
                </a:solidFill>
                <a:latin typeface="Montserrat Ultra-Bold"/>
                <a:sym typeface="Montserrat Ultra-Bold"/>
              </a:rPr>
              <a:t>Política Ambiental y Social </a:t>
            </a:r>
            <a:r>
              <a:rPr lang="en-US" sz="3000" b="1" dirty="0">
                <a:latin typeface="Montserrat Ultra-Bold"/>
                <a:sym typeface="Montserrat Ultra-Bold"/>
              </a:rPr>
              <a:t>del Banco </a:t>
            </a:r>
            <a:r>
              <a:rPr lang="en-US" sz="3000" b="1" dirty="0" err="1">
                <a:latin typeface="Montserrat Ultra-Bold"/>
                <a:sym typeface="Montserrat Ultra-Bold"/>
              </a:rPr>
              <a:t>nace</a:t>
            </a:r>
            <a:r>
              <a:rPr lang="en-US" sz="3000" b="1" dirty="0">
                <a:latin typeface="Montserrat Ultra-Bold"/>
                <a:sym typeface="Montserrat Ultra-Bold"/>
              </a:rPr>
              <a:t> </a:t>
            </a:r>
            <a:r>
              <a:rPr lang="en-US" sz="3000" b="1" dirty="0" err="1">
                <a:latin typeface="Montserrat Ultra-Bold"/>
                <a:sym typeface="Montserrat Ultra-Bold"/>
              </a:rPr>
              <a:t>en</a:t>
            </a:r>
            <a:r>
              <a:rPr lang="en-US" sz="3000" b="1" dirty="0">
                <a:latin typeface="Montserrat Ultra-Bold"/>
                <a:sym typeface="Montserrat Ultra-Bold"/>
              </a:rPr>
              <a:t> 2015.</a:t>
            </a:r>
          </a:p>
        </p:txBody>
      </p:sp>
      <p:sp>
        <p:nvSpPr>
          <p:cNvPr id="7" name="TextBox 8">
            <a:extLst>
              <a:ext uri="{FF2B5EF4-FFF2-40B4-BE49-F238E27FC236}">
                <a16:creationId xmlns:a16="http://schemas.microsoft.com/office/drawing/2014/main" id="{842652FF-3444-4D94-0E26-794C6696BF3B}"/>
              </a:ext>
            </a:extLst>
          </p:cNvPr>
          <p:cNvSpPr txBox="1"/>
          <p:nvPr/>
        </p:nvSpPr>
        <p:spPr>
          <a:xfrm>
            <a:off x="9372600" y="3309664"/>
            <a:ext cx="8915400" cy="1138238"/>
          </a:xfrm>
          <a:prstGeom prst="rect">
            <a:avLst/>
          </a:prstGeom>
        </p:spPr>
        <p:txBody>
          <a:bodyPr vert="horz" lIns="91440" tIns="45720" rIns="91440" bIns="45720" rtlCol="0">
            <a:normAutofit/>
          </a:bodyPr>
          <a:lstStyle/>
          <a:p>
            <a:pPr>
              <a:lnSpc>
                <a:spcPts val="3254"/>
              </a:lnSpc>
              <a:spcAft>
                <a:spcPts val="600"/>
              </a:spcAft>
            </a:pPr>
            <a:r>
              <a:rPr lang="en-US" sz="3000" b="1" dirty="0">
                <a:latin typeface="Montserrat Ultra-Bold"/>
                <a:sym typeface="Montserrat Ultra-Bold"/>
              </a:rPr>
              <a:t>El </a:t>
            </a:r>
            <a:r>
              <a:rPr lang="en-US" sz="3000" b="1" dirty="0">
                <a:solidFill>
                  <a:srgbClr val="47C8F0"/>
                </a:solidFill>
                <a:latin typeface="Montserrat Ultra-Bold"/>
                <a:sym typeface="Montserrat Ultra-Bold"/>
              </a:rPr>
              <a:t>Sistema de </a:t>
            </a:r>
            <a:r>
              <a:rPr lang="en-US" sz="3000" b="1" dirty="0" err="1">
                <a:solidFill>
                  <a:srgbClr val="47C8F0"/>
                </a:solidFill>
                <a:latin typeface="Montserrat Ultra-Bold"/>
                <a:sym typeface="Montserrat Ultra-Bold"/>
              </a:rPr>
              <a:t>Gestión</a:t>
            </a:r>
            <a:r>
              <a:rPr lang="en-US" sz="3000" b="1" dirty="0">
                <a:solidFill>
                  <a:srgbClr val="47C8F0"/>
                </a:solidFill>
                <a:latin typeface="Montserrat Ultra-Bold"/>
                <a:sym typeface="Montserrat Ultra-Bold"/>
              </a:rPr>
              <a:t> Ambiental (SGA) </a:t>
            </a:r>
            <a:r>
              <a:rPr lang="en-US" sz="3000" b="1" dirty="0" err="1">
                <a:latin typeface="Montserrat Ultra-Bold"/>
                <a:sym typeface="Montserrat Ultra-Bold"/>
              </a:rPr>
              <a:t>comienza</a:t>
            </a:r>
            <a:r>
              <a:rPr lang="en-US" sz="3000" b="1" dirty="0">
                <a:latin typeface="Montserrat Ultra-Bold"/>
                <a:sym typeface="Montserrat Ultra-Bold"/>
              </a:rPr>
              <a:t> </a:t>
            </a:r>
            <a:r>
              <a:rPr lang="en-US" sz="3000" b="1" dirty="0" err="1">
                <a:latin typeface="Montserrat Ultra-Bold"/>
                <a:sym typeface="Montserrat Ultra-Bold"/>
              </a:rPr>
              <a:t>en</a:t>
            </a:r>
            <a:endParaRPr lang="en-US" sz="3000" b="1" dirty="0">
              <a:latin typeface="Montserrat Ultra-Bold"/>
              <a:sym typeface="Montserrat Ultra-Bold"/>
            </a:endParaRPr>
          </a:p>
          <a:p>
            <a:pPr>
              <a:lnSpc>
                <a:spcPts val="3254"/>
              </a:lnSpc>
              <a:spcAft>
                <a:spcPts val="600"/>
              </a:spcAft>
            </a:pPr>
            <a:r>
              <a:rPr lang="en-US" sz="3000" b="1" dirty="0">
                <a:latin typeface="Montserrat Ultra-Bold"/>
                <a:sym typeface="Montserrat Ultra-Bold"/>
              </a:rPr>
              <a:t>2017, </a:t>
            </a:r>
            <a:r>
              <a:rPr lang="en-US" sz="3000" b="1" dirty="0" err="1">
                <a:latin typeface="Montserrat Ultra-Bold"/>
                <a:sym typeface="Montserrat Ultra-Bold"/>
              </a:rPr>
              <a:t>en</a:t>
            </a:r>
            <a:r>
              <a:rPr lang="en-US" sz="3000" b="1" dirty="0">
                <a:latin typeface="Montserrat Ultra-Bold"/>
                <a:sym typeface="Montserrat Ultra-Bold"/>
              </a:rPr>
              <a:t> </a:t>
            </a:r>
            <a:r>
              <a:rPr lang="en-US" sz="3000" b="1" dirty="0" err="1">
                <a:latin typeface="Montserrat Ultra-Bold"/>
                <a:sym typeface="Montserrat Ultra-Bold"/>
              </a:rPr>
              <a:t>el</a:t>
            </a:r>
            <a:r>
              <a:rPr lang="en-US" sz="3000" b="1" dirty="0">
                <a:latin typeface="Montserrat Ultra-Bold"/>
                <a:sym typeface="Montserrat Ultra-Bold"/>
              </a:rPr>
              <a:t> </a:t>
            </a:r>
            <a:r>
              <a:rPr lang="en-US" sz="3000" b="1" dirty="0" err="1">
                <a:latin typeface="Montserrat Ultra-Bold"/>
                <a:sym typeface="Montserrat Ultra-Bold"/>
              </a:rPr>
              <a:t>Edificio</a:t>
            </a:r>
            <a:r>
              <a:rPr lang="en-US" sz="3000" b="1" dirty="0">
                <a:latin typeface="Montserrat Ultra-Bold"/>
                <a:sym typeface="Montserrat Ultra-Bold"/>
              </a:rPr>
              <a:t> </a:t>
            </a:r>
            <a:r>
              <a:rPr lang="en-US" sz="3000" b="1" dirty="0" err="1">
                <a:latin typeface="Montserrat Ultra-Bold"/>
                <a:sym typeface="Montserrat Ultra-Bold"/>
              </a:rPr>
              <a:t>Sede</a:t>
            </a:r>
            <a:r>
              <a:rPr lang="en-US" sz="3000" b="1" dirty="0">
                <a:latin typeface="Montserrat Ultra-Bold"/>
                <a:sym typeface="Montserrat Ultra-Bold"/>
              </a:rPr>
              <a:t> de Honduras.</a:t>
            </a:r>
          </a:p>
        </p:txBody>
      </p:sp>
      <p:sp>
        <p:nvSpPr>
          <p:cNvPr id="12" name="TextBox 8">
            <a:extLst>
              <a:ext uri="{FF2B5EF4-FFF2-40B4-BE49-F238E27FC236}">
                <a16:creationId xmlns:a16="http://schemas.microsoft.com/office/drawing/2014/main" id="{06267030-D243-0C3E-055C-D23DED7428A4}"/>
              </a:ext>
            </a:extLst>
          </p:cNvPr>
          <p:cNvSpPr txBox="1"/>
          <p:nvPr/>
        </p:nvSpPr>
        <p:spPr>
          <a:xfrm>
            <a:off x="9372597" y="4838700"/>
            <a:ext cx="8915400" cy="9144000"/>
          </a:xfrm>
          <a:prstGeom prst="rect">
            <a:avLst/>
          </a:prstGeom>
        </p:spPr>
        <p:txBody>
          <a:bodyPr vert="horz" lIns="91440" tIns="45720" rIns="91440" bIns="45720" rtlCol="0">
            <a:normAutofit/>
          </a:bodyPr>
          <a:lstStyle/>
          <a:p>
            <a:pPr>
              <a:lnSpc>
                <a:spcPts val="3254"/>
              </a:lnSpc>
              <a:spcAft>
                <a:spcPts val="600"/>
              </a:spcAft>
            </a:pPr>
            <a:r>
              <a:rPr lang="en-US" sz="3000" b="1" dirty="0">
                <a:latin typeface="Montserrat Ultra-Bold"/>
                <a:sym typeface="Montserrat Ultra-Bold"/>
              </a:rPr>
              <a:t>El </a:t>
            </a:r>
            <a:r>
              <a:rPr lang="en-US" sz="3000" b="1" dirty="0" err="1">
                <a:latin typeface="Montserrat Ultra-Bold"/>
                <a:sym typeface="Montserrat Ultra-Bold"/>
              </a:rPr>
              <a:t>Edificio</a:t>
            </a:r>
            <a:r>
              <a:rPr lang="en-US" sz="3000" b="1" dirty="0">
                <a:latin typeface="Montserrat Ultra-Bold"/>
                <a:sym typeface="Montserrat Ultra-Bold"/>
              </a:rPr>
              <a:t> </a:t>
            </a:r>
            <a:r>
              <a:rPr lang="en-US" sz="3000" b="1" dirty="0" err="1">
                <a:latin typeface="Montserrat Ultra-Bold"/>
                <a:sym typeface="Montserrat Ultra-Bold"/>
              </a:rPr>
              <a:t>Sede</a:t>
            </a:r>
            <a:r>
              <a:rPr lang="en-US" sz="3000" b="1" dirty="0">
                <a:latin typeface="Montserrat Ultra-Bold"/>
                <a:sym typeface="Montserrat Ultra-Bold"/>
              </a:rPr>
              <a:t> </a:t>
            </a:r>
            <a:r>
              <a:rPr lang="en-US" sz="3000" b="1" dirty="0" err="1">
                <a:latin typeface="Montserrat Ultra-Bold"/>
                <a:sym typeface="Montserrat Ultra-Bold"/>
              </a:rPr>
              <a:t>obtuvo</a:t>
            </a:r>
            <a:r>
              <a:rPr lang="en-US" sz="3000" b="1" dirty="0">
                <a:latin typeface="Montserrat Ultra-Bold"/>
                <a:sym typeface="Montserrat Ultra-Bold"/>
              </a:rPr>
              <a:t> la </a:t>
            </a:r>
            <a:r>
              <a:rPr lang="en-US" sz="3000" b="1" dirty="0" err="1">
                <a:solidFill>
                  <a:srgbClr val="47C8F0"/>
                </a:solidFill>
                <a:latin typeface="Montserrat Ultra-Bold"/>
                <a:sym typeface="Montserrat Ultra-Bold"/>
              </a:rPr>
              <a:t>Certificación</a:t>
            </a:r>
            <a:r>
              <a:rPr lang="en-US" sz="3000" b="1" dirty="0">
                <a:solidFill>
                  <a:srgbClr val="47C8F0"/>
                </a:solidFill>
                <a:latin typeface="Montserrat Ultra-Bold"/>
                <a:sym typeface="Montserrat Ultra-Bold"/>
              </a:rPr>
              <a:t> ISO 14001: 2015 </a:t>
            </a:r>
            <a:r>
              <a:rPr lang="en-US" sz="3000" b="1" dirty="0" err="1">
                <a:latin typeface="Montserrat Ultra-Bold"/>
                <a:sym typeface="Montserrat Ultra-Bold"/>
              </a:rPr>
              <a:t>en</a:t>
            </a:r>
            <a:r>
              <a:rPr lang="en-US" sz="3000" b="1" dirty="0">
                <a:latin typeface="Montserrat Ultra-Bold"/>
                <a:sym typeface="Montserrat Ultra-Bold"/>
              </a:rPr>
              <a:t> 2019, </a:t>
            </a:r>
            <a:r>
              <a:rPr lang="en-US" sz="3000" b="1" dirty="0" err="1">
                <a:latin typeface="Montserrat Ultra-Bold"/>
                <a:sym typeface="Montserrat Ultra-Bold"/>
              </a:rPr>
              <a:t>así</a:t>
            </a:r>
            <a:r>
              <a:rPr lang="en-US" sz="3000" b="1" dirty="0">
                <a:latin typeface="Montserrat Ultra-Bold"/>
                <a:sym typeface="Montserrat Ultra-Bold"/>
              </a:rPr>
              <a:t> </a:t>
            </a:r>
            <a:r>
              <a:rPr lang="en-US" sz="3000" b="1" dirty="0" err="1">
                <a:latin typeface="Montserrat Ultra-Bold"/>
                <a:sym typeface="Montserrat Ultra-Bold"/>
              </a:rPr>
              <a:t>como</a:t>
            </a:r>
            <a:r>
              <a:rPr lang="en-US" sz="3000" b="1" dirty="0">
                <a:latin typeface="Montserrat Ultra-Bold"/>
                <a:sym typeface="Montserrat Ultra-Bold"/>
              </a:rPr>
              <a:t> </a:t>
            </a:r>
            <a:r>
              <a:rPr lang="en-US" sz="3000" b="1" dirty="0" err="1">
                <a:latin typeface="Montserrat Ultra-Bold"/>
                <a:sym typeface="Montserrat Ultra-Bold"/>
              </a:rPr>
              <a:t>el</a:t>
            </a:r>
            <a:r>
              <a:rPr lang="en-US" sz="3000" b="1" dirty="0">
                <a:latin typeface="Montserrat Ultra-Bold"/>
                <a:sym typeface="Montserrat Ultra-Bold"/>
              </a:rPr>
              <a:t> resto de </a:t>
            </a:r>
            <a:r>
              <a:rPr lang="en-US" sz="3000" b="1" dirty="0" err="1">
                <a:latin typeface="Montserrat Ultra-Bold"/>
                <a:sym typeface="Montserrat Ultra-Bold"/>
              </a:rPr>
              <a:t>Gerencias</a:t>
            </a:r>
            <a:r>
              <a:rPr lang="en-US" sz="3000" b="1" dirty="0">
                <a:latin typeface="Montserrat Ultra-Bold"/>
                <a:sym typeface="Montserrat Ultra-Bold"/>
              </a:rPr>
              <a:t> </a:t>
            </a:r>
            <a:r>
              <a:rPr lang="en-US" sz="3000" b="1" dirty="0" err="1">
                <a:latin typeface="Montserrat Ultra-Bold"/>
                <a:sym typeface="Montserrat Ultra-Bold"/>
              </a:rPr>
              <a:t>como</a:t>
            </a:r>
            <a:r>
              <a:rPr lang="en-US" sz="3000" b="1" dirty="0">
                <a:latin typeface="Montserrat Ultra-Bold"/>
                <a:sym typeface="Montserrat Ultra-Bold"/>
              </a:rPr>
              <a:t> ser:</a:t>
            </a:r>
          </a:p>
          <a:p>
            <a:pPr indent="-228600">
              <a:lnSpc>
                <a:spcPts val="3254"/>
              </a:lnSpc>
              <a:spcAft>
                <a:spcPts val="600"/>
              </a:spcAft>
              <a:buFont typeface="Arial" panose="020B0604020202020204" pitchFamily="34" charset="0"/>
              <a:buChar char="•"/>
            </a:pPr>
            <a:endParaRPr lang="en-US" sz="3000" b="1" dirty="0">
              <a:latin typeface="Montserrat Ultra-Bold"/>
              <a:sym typeface="Montserrat Ultra-Bold"/>
            </a:endParaRPr>
          </a:p>
          <a:p>
            <a:pPr>
              <a:lnSpc>
                <a:spcPts val="3254"/>
              </a:lnSpc>
              <a:spcAft>
                <a:spcPts val="600"/>
              </a:spcAft>
            </a:pPr>
            <a:r>
              <a:rPr lang="en-US" sz="3000" b="1" dirty="0">
                <a:latin typeface="Montserrat Ultra-Bold"/>
                <a:sym typeface="Montserrat Ultra-Bold"/>
              </a:rPr>
              <a:t>	</a:t>
            </a:r>
            <a:r>
              <a:rPr lang="en-US" sz="3000" b="1" dirty="0">
                <a:solidFill>
                  <a:srgbClr val="47C8F0"/>
                </a:solidFill>
                <a:latin typeface="Montserrat Ultra-Bold"/>
                <a:sym typeface="Montserrat Ultra-Bold"/>
              </a:rPr>
              <a:t>- El Salvador </a:t>
            </a:r>
            <a:r>
              <a:rPr lang="en-US" sz="3000" b="1" dirty="0" err="1">
                <a:latin typeface="Montserrat Ultra-Bold"/>
                <a:sym typeface="Montserrat Ultra-Bold"/>
              </a:rPr>
              <a:t>certificado</a:t>
            </a:r>
            <a:r>
              <a:rPr lang="en-US" sz="3000" b="1" dirty="0">
                <a:latin typeface="Montserrat Ultra-Bold"/>
                <a:sym typeface="Montserrat Ultra-Bold"/>
              </a:rPr>
              <a:t> </a:t>
            </a:r>
            <a:r>
              <a:rPr lang="en-US" sz="3000" b="1" dirty="0" err="1">
                <a:latin typeface="Montserrat Ultra-Bold"/>
                <a:sym typeface="Montserrat Ultra-Bold"/>
              </a:rPr>
              <a:t>en</a:t>
            </a:r>
            <a:r>
              <a:rPr lang="en-US" sz="3000" b="1" dirty="0">
                <a:latin typeface="Montserrat Ultra-Bold"/>
                <a:sym typeface="Montserrat Ultra-Bold"/>
              </a:rPr>
              <a:t> 2021.</a:t>
            </a:r>
          </a:p>
          <a:p>
            <a:pPr>
              <a:lnSpc>
                <a:spcPts val="3254"/>
              </a:lnSpc>
              <a:spcAft>
                <a:spcPts val="600"/>
              </a:spcAft>
            </a:pPr>
            <a:r>
              <a:rPr lang="en-US" sz="3000" b="1" dirty="0">
                <a:latin typeface="Montserrat Ultra-Bold"/>
                <a:sym typeface="Montserrat Ultra-Bold"/>
              </a:rPr>
              <a:t>	</a:t>
            </a:r>
            <a:r>
              <a:rPr lang="en-US" sz="3000" b="1" dirty="0">
                <a:solidFill>
                  <a:srgbClr val="47C8F0"/>
                </a:solidFill>
                <a:latin typeface="Montserrat Ultra-Bold"/>
                <a:sym typeface="Montserrat Ultra-Bold"/>
              </a:rPr>
              <a:t>- Guatemala </a:t>
            </a:r>
            <a:r>
              <a:rPr lang="en-US" sz="3000" b="1" dirty="0" err="1">
                <a:latin typeface="Montserrat Ultra-Bold"/>
                <a:sym typeface="Montserrat Ultra-Bold"/>
              </a:rPr>
              <a:t>certificado</a:t>
            </a:r>
            <a:r>
              <a:rPr lang="en-US" sz="3000" b="1" dirty="0">
                <a:latin typeface="Montserrat Ultra-Bold"/>
                <a:sym typeface="Montserrat Ultra-Bold"/>
              </a:rPr>
              <a:t> </a:t>
            </a:r>
            <a:r>
              <a:rPr lang="en-US" sz="3000" b="1" dirty="0" err="1">
                <a:latin typeface="Montserrat Ultra-Bold"/>
                <a:sym typeface="Montserrat Ultra-Bold"/>
              </a:rPr>
              <a:t>en</a:t>
            </a:r>
            <a:r>
              <a:rPr lang="en-US" sz="3000" b="1" dirty="0">
                <a:latin typeface="Montserrat Ultra-Bold"/>
                <a:sym typeface="Montserrat Ultra-Bold"/>
              </a:rPr>
              <a:t> 2023.</a:t>
            </a:r>
          </a:p>
          <a:p>
            <a:pPr>
              <a:lnSpc>
                <a:spcPts val="3254"/>
              </a:lnSpc>
              <a:spcAft>
                <a:spcPts val="600"/>
              </a:spcAft>
            </a:pPr>
            <a:r>
              <a:rPr lang="en-US" sz="3000" b="1" dirty="0">
                <a:latin typeface="Montserrat Ultra-Bold"/>
                <a:sym typeface="Montserrat Ultra-Bold"/>
              </a:rPr>
              <a:t>	</a:t>
            </a:r>
            <a:r>
              <a:rPr lang="en-US" sz="3000" b="1" dirty="0">
                <a:solidFill>
                  <a:srgbClr val="47C8F0"/>
                </a:solidFill>
                <a:latin typeface="Montserrat Ultra-Bold"/>
                <a:sym typeface="Montserrat Ultra-Bold"/>
              </a:rPr>
              <a:t>- Nicaragua </a:t>
            </a:r>
            <a:r>
              <a:rPr lang="en-US" sz="3000" b="1" dirty="0" err="1">
                <a:latin typeface="Montserrat Ultra-Bold"/>
                <a:sym typeface="Montserrat Ultra-Bold"/>
              </a:rPr>
              <a:t>certificado</a:t>
            </a:r>
            <a:r>
              <a:rPr lang="en-US" sz="3000" b="1" dirty="0">
                <a:latin typeface="Montserrat Ultra-Bold"/>
                <a:sym typeface="Montserrat Ultra-Bold"/>
              </a:rPr>
              <a:t> </a:t>
            </a:r>
            <a:r>
              <a:rPr lang="en-US" sz="3000" b="1" dirty="0" err="1">
                <a:latin typeface="Montserrat Ultra-Bold"/>
                <a:sym typeface="Montserrat Ultra-Bold"/>
              </a:rPr>
              <a:t>en</a:t>
            </a:r>
            <a:r>
              <a:rPr lang="en-US" sz="3000" b="1" dirty="0">
                <a:latin typeface="Montserrat Ultra-Bold"/>
                <a:sym typeface="Montserrat Ultra-Bold"/>
              </a:rPr>
              <a:t> 2023.</a:t>
            </a:r>
          </a:p>
          <a:p>
            <a:pPr>
              <a:lnSpc>
                <a:spcPts val="3254"/>
              </a:lnSpc>
              <a:spcAft>
                <a:spcPts val="600"/>
              </a:spcAft>
            </a:pPr>
            <a:r>
              <a:rPr lang="en-US" sz="3000" b="1" dirty="0">
                <a:latin typeface="Montserrat Ultra-Bold"/>
                <a:sym typeface="Montserrat Ultra-Bold"/>
              </a:rPr>
              <a:t>	</a:t>
            </a:r>
            <a:r>
              <a:rPr lang="en-US" sz="3000" b="1" dirty="0">
                <a:solidFill>
                  <a:srgbClr val="47C8F0"/>
                </a:solidFill>
                <a:latin typeface="Montserrat Ultra-Bold"/>
                <a:sym typeface="Montserrat Ultra-Bold"/>
              </a:rPr>
              <a:t>- Costa Rica </a:t>
            </a:r>
            <a:r>
              <a:rPr lang="en-US" sz="3000" b="1" dirty="0" err="1">
                <a:latin typeface="Montserrat Ultra-Bold"/>
                <a:sym typeface="Montserrat Ultra-Bold"/>
              </a:rPr>
              <a:t>certificado</a:t>
            </a:r>
            <a:r>
              <a:rPr lang="en-US" sz="3000" b="1" dirty="0">
                <a:latin typeface="Montserrat Ultra-Bold"/>
                <a:sym typeface="Montserrat Ultra-Bold"/>
              </a:rPr>
              <a:t> </a:t>
            </a:r>
            <a:r>
              <a:rPr lang="en-US" sz="3000" b="1" dirty="0" err="1">
                <a:latin typeface="Montserrat Ultra-Bold"/>
                <a:sym typeface="Montserrat Ultra-Bold"/>
              </a:rPr>
              <a:t>en</a:t>
            </a:r>
            <a:r>
              <a:rPr lang="en-US" sz="3000" b="1" dirty="0">
                <a:latin typeface="Montserrat Ultra-Bold"/>
                <a:sym typeface="Montserrat Ultra-Bold"/>
              </a:rPr>
              <a:t> 2024.</a:t>
            </a:r>
          </a:p>
          <a:p>
            <a:pPr>
              <a:lnSpc>
                <a:spcPts val="3254"/>
              </a:lnSpc>
              <a:spcAft>
                <a:spcPts val="600"/>
              </a:spcAft>
            </a:pPr>
            <a:endParaRPr lang="en-US" sz="3000" b="1" dirty="0">
              <a:latin typeface="Montserrat Ultra-Bold"/>
              <a:sym typeface="Montserrat Ultra-Bold"/>
            </a:endParaRPr>
          </a:p>
          <a:p>
            <a:pPr>
              <a:lnSpc>
                <a:spcPts val="3254"/>
              </a:lnSpc>
              <a:spcAft>
                <a:spcPts val="600"/>
              </a:spcAft>
            </a:pPr>
            <a:r>
              <a:rPr lang="en-US" sz="3000" b="1" dirty="0" err="1">
                <a:latin typeface="Montserrat Ultra-Bold"/>
                <a:sym typeface="Montserrat Ultra-Bold"/>
              </a:rPr>
              <a:t>Actualmente</a:t>
            </a:r>
            <a:r>
              <a:rPr lang="en-US" sz="3000" b="1" dirty="0">
                <a:latin typeface="Montserrat Ultra-Bold"/>
                <a:sym typeface="Montserrat Ultra-Bold"/>
              </a:rPr>
              <a:t> se </a:t>
            </a:r>
            <a:r>
              <a:rPr lang="en-US" sz="3000" b="1" dirty="0" err="1">
                <a:latin typeface="Montserrat Ultra-Bold"/>
                <a:sym typeface="Montserrat Ultra-Bold"/>
              </a:rPr>
              <a:t>está</a:t>
            </a:r>
            <a:r>
              <a:rPr lang="en-US" sz="3000" b="1" dirty="0">
                <a:latin typeface="Montserrat Ultra-Bold"/>
                <a:sym typeface="Montserrat Ultra-Bold"/>
              </a:rPr>
              <a:t> </a:t>
            </a:r>
            <a:r>
              <a:rPr lang="en-US" sz="3000" b="1" dirty="0" err="1">
                <a:latin typeface="Montserrat Ultra-Bold"/>
                <a:sym typeface="Montserrat Ultra-Bold"/>
              </a:rPr>
              <a:t>en</a:t>
            </a:r>
            <a:r>
              <a:rPr lang="en-US" sz="3000" b="1" dirty="0">
                <a:latin typeface="Montserrat Ultra-Bold"/>
                <a:sym typeface="Montserrat Ultra-Bold"/>
              </a:rPr>
              <a:t> </a:t>
            </a:r>
            <a:r>
              <a:rPr lang="en-US" sz="3000" b="1" dirty="0" err="1">
                <a:latin typeface="Montserrat Ultra-Bold"/>
                <a:sym typeface="Montserrat Ultra-Bold"/>
              </a:rPr>
              <a:t>proceso</a:t>
            </a:r>
            <a:r>
              <a:rPr lang="en-US" sz="3000" b="1" dirty="0">
                <a:latin typeface="Montserrat Ultra-Bold"/>
                <a:sym typeface="Montserrat Ultra-Bold"/>
              </a:rPr>
              <a:t> de </a:t>
            </a:r>
            <a:r>
              <a:rPr lang="en-US" sz="3000" b="1" dirty="0" err="1">
                <a:latin typeface="Montserrat Ultra-Bold"/>
                <a:sym typeface="Montserrat Ultra-Bold"/>
              </a:rPr>
              <a:t>certificar</a:t>
            </a:r>
            <a:r>
              <a:rPr lang="en-US" sz="3000" b="1" dirty="0">
                <a:latin typeface="Montserrat Ultra-Bold"/>
                <a:sym typeface="Montserrat Ultra-Bold"/>
              </a:rPr>
              <a:t> </a:t>
            </a:r>
            <a:r>
              <a:rPr lang="en-US" sz="3000" b="1" dirty="0" err="1">
                <a:latin typeface="Montserrat Ultra-Bold"/>
                <a:sym typeface="Montserrat Ultra-Bold"/>
              </a:rPr>
              <a:t>el</a:t>
            </a:r>
            <a:r>
              <a:rPr lang="en-US" sz="3000" b="1" dirty="0">
                <a:latin typeface="Montserrat Ultra-Bold"/>
                <a:sym typeface="Montserrat Ultra-Bold"/>
              </a:rPr>
              <a:t> </a:t>
            </a:r>
            <a:r>
              <a:rPr lang="en-US" sz="3000" b="1" dirty="0" err="1">
                <a:latin typeface="Montserrat Ultra-Bold"/>
                <a:sym typeface="Montserrat Ultra-Bold"/>
              </a:rPr>
              <a:t>Edificio</a:t>
            </a:r>
            <a:r>
              <a:rPr lang="en-US" sz="3000" b="1" dirty="0">
                <a:latin typeface="Montserrat Ultra-Bold"/>
                <a:sym typeface="Montserrat Ultra-Bold"/>
              </a:rPr>
              <a:t> Anexo, </a:t>
            </a:r>
            <a:r>
              <a:rPr lang="en-US" sz="3000" b="1" dirty="0" err="1">
                <a:latin typeface="Montserrat Ultra-Bold"/>
                <a:sym typeface="Montserrat Ultra-Bold"/>
              </a:rPr>
              <a:t>en</a:t>
            </a:r>
            <a:r>
              <a:rPr lang="en-US" sz="3000" b="1" dirty="0">
                <a:latin typeface="Montserrat Ultra-Bold"/>
                <a:sym typeface="Montserrat Ultra-Bold"/>
              </a:rPr>
              <a:t> Honduras.</a:t>
            </a:r>
          </a:p>
          <a:p>
            <a:pPr indent="-228600">
              <a:lnSpc>
                <a:spcPct val="90000"/>
              </a:lnSpc>
              <a:spcAft>
                <a:spcPts val="600"/>
              </a:spcAft>
              <a:buFont typeface="Arial" panose="020B0604020202020204" pitchFamily="34" charset="0"/>
              <a:buChar char="•"/>
            </a:pPr>
            <a:endParaRPr lang="en-US" sz="1900" b="1" dirty="0">
              <a:sym typeface="Montserrat Ultra-Bo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TextBox 8"/>
          <p:cNvSpPr txBox="1"/>
          <p:nvPr/>
        </p:nvSpPr>
        <p:spPr>
          <a:xfrm>
            <a:off x="901522" y="1587152"/>
            <a:ext cx="14109878" cy="859081"/>
          </a:xfrm>
          <a:prstGeom prst="rect">
            <a:avLst/>
          </a:prstGeom>
        </p:spPr>
        <p:txBody>
          <a:bodyPr wrap="square" lIns="0" tIns="0" rIns="0" bIns="0" rtlCol="0" anchor="t">
            <a:spAutoFit/>
          </a:bodyPr>
          <a:lstStyle/>
          <a:p>
            <a:pPr algn="l">
              <a:lnSpc>
                <a:spcPts val="3254"/>
              </a:lnSpc>
            </a:pPr>
            <a:r>
              <a:rPr lang="en-US" sz="3500" b="1" dirty="0">
                <a:solidFill>
                  <a:srgbClr val="47C8F0"/>
                </a:solidFill>
                <a:latin typeface="Montserrat Ultra-Bold"/>
                <a:ea typeface="Montserrat Ultra-Bold"/>
                <a:cs typeface="Montserrat Ultra-Bold"/>
                <a:sym typeface="Montserrat Ultra-Bold"/>
              </a:rPr>
              <a:t>En </a:t>
            </a:r>
            <a:r>
              <a:rPr lang="en-US" sz="3500" b="1" dirty="0" err="1">
                <a:solidFill>
                  <a:srgbClr val="47C8F0"/>
                </a:solidFill>
                <a:latin typeface="Montserrat Ultra-Bold"/>
                <a:ea typeface="Montserrat Ultra-Bold"/>
                <a:cs typeface="Montserrat Ultra-Bold"/>
                <a:sym typeface="Montserrat Ultra-Bold"/>
              </a:rPr>
              <a:t>los</a:t>
            </a:r>
            <a:r>
              <a:rPr lang="en-US" sz="3500" b="1" dirty="0">
                <a:solidFill>
                  <a:srgbClr val="47C8F0"/>
                </a:solidFill>
                <a:latin typeface="Montserrat Ultra-Bold"/>
                <a:ea typeface="Montserrat Ultra-Bold"/>
                <a:cs typeface="Montserrat Ultra-Bold"/>
                <a:sym typeface="Montserrat Ultra-Bold"/>
              </a:rPr>
              <a:t> </a:t>
            </a:r>
            <a:r>
              <a:rPr lang="en-US" sz="3500" b="1" dirty="0" err="1">
                <a:solidFill>
                  <a:srgbClr val="47C8F0"/>
                </a:solidFill>
                <a:latin typeface="Montserrat Ultra-Bold"/>
                <a:ea typeface="Montserrat Ultra-Bold"/>
                <a:cs typeface="Montserrat Ultra-Bold"/>
                <a:sym typeface="Montserrat Ultra-Bold"/>
              </a:rPr>
              <a:t>controles</a:t>
            </a:r>
            <a:r>
              <a:rPr lang="en-US" sz="3500" b="1" dirty="0">
                <a:solidFill>
                  <a:srgbClr val="47C8F0"/>
                </a:solidFill>
                <a:latin typeface="Montserrat Ultra-Bold"/>
                <a:ea typeface="Montserrat Ultra-Bold"/>
                <a:cs typeface="Montserrat Ultra-Bold"/>
                <a:sym typeface="Montserrat Ultra-Bold"/>
              </a:rPr>
              <a:t> </a:t>
            </a:r>
            <a:r>
              <a:rPr lang="en-US" sz="3500" b="1" dirty="0" err="1">
                <a:solidFill>
                  <a:srgbClr val="47C8F0"/>
                </a:solidFill>
                <a:latin typeface="Montserrat Ultra-Bold"/>
                <a:ea typeface="Montserrat Ultra-Bold"/>
                <a:cs typeface="Montserrat Ultra-Bold"/>
                <a:sym typeface="Montserrat Ultra-Bold"/>
              </a:rPr>
              <a:t>operacionales</a:t>
            </a:r>
            <a:r>
              <a:rPr lang="en-US" sz="3500" b="1" dirty="0">
                <a:solidFill>
                  <a:srgbClr val="47C8F0"/>
                </a:solidFill>
                <a:latin typeface="Montserrat Ultra-Bold"/>
                <a:ea typeface="Montserrat Ultra-Bold"/>
                <a:cs typeface="Montserrat Ultra-Bold"/>
                <a:sym typeface="Montserrat Ultra-Bold"/>
              </a:rPr>
              <a:t> </a:t>
            </a:r>
            <a:r>
              <a:rPr lang="en-US" sz="3500" b="1" dirty="0" err="1">
                <a:solidFill>
                  <a:srgbClr val="47C8F0"/>
                </a:solidFill>
                <a:latin typeface="Montserrat Ultra-Bold"/>
                <a:ea typeface="Montserrat Ultra-Bold"/>
                <a:cs typeface="Montserrat Ultra-Bold"/>
                <a:sym typeface="Montserrat Ultra-Bold"/>
              </a:rPr>
              <a:t>gestionados</a:t>
            </a:r>
            <a:r>
              <a:rPr lang="en-US" sz="3500" b="1" dirty="0">
                <a:solidFill>
                  <a:srgbClr val="47C8F0"/>
                </a:solidFill>
                <a:latin typeface="Montserrat Ultra-Bold"/>
                <a:ea typeface="Montserrat Ultra-Bold"/>
                <a:cs typeface="Montserrat Ultra-Bold"/>
                <a:sym typeface="Montserrat Ultra-Bold"/>
              </a:rPr>
              <a:t> </a:t>
            </a:r>
            <a:r>
              <a:rPr lang="en-US" sz="3500" b="1" dirty="0" err="1">
                <a:solidFill>
                  <a:srgbClr val="47C8F0"/>
                </a:solidFill>
                <a:latin typeface="Montserrat Ultra-Bold"/>
                <a:ea typeface="Montserrat Ultra-Bold"/>
                <a:cs typeface="Montserrat Ultra-Bold"/>
                <a:sym typeface="Montserrat Ultra-Bold"/>
              </a:rPr>
              <a:t>por</a:t>
            </a:r>
            <a:r>
              <a:rPr lang="en-US" sz="3500" b="1" dirty="0">
                <a:solidFill>
                  <a:srgbClr val="47C8F0"/>
                </a:solidFill>
                <a:latin typeface="Montserrat Ultra-Bold"/>
                <a:ea typeface="Montserrat Ultra-Bold"/>
                <a:cs typeface="Montserrat Ultra-Bold"/>
                <a:sym typeface="Montserrat Ultra-Bold"/>
              </a:rPr>
              <a:t> </a:t>
            </a:r>
            <a:r>
              <a:rPr lang="en-US" sz="3500" b="1" dirty="0" err="1">
                <a:solidFill>
                  <a:srgbClr val="47C8F0"/>
                </a:solidFill>
                <a:latin typeface="Montserrat Ultra-Bold"/>
                <a:ea typeface="Montserrat Ultra-Bold"/>
                <a:cs typeface="Montserrat Ultra-Bold"/>
                <a:sym typeface="Montserrat Ultra-Bold"/>
              </a:rPr>
              <a:t>el</a:t>
            </a:r>
            <a:r>
              <a:rPr lang="en-US" sz="3500" b="1" dirty="0">
                <a:solidFill>
                  <a:srgbClr val="47C8F0"/>
                </a:solidFill>
                <a:latin typeface="Montserrat Ultra-Bold"/>
                <a:ea typeface="Montserrat Ultra-Bold"/>
                <a:cs typeface="Montserrat Ultra-Bold"/>
                <a:sym typeface="Montserrat Ultra-Bold"/>
              </a:rPr>
              <a:t> </a:t>
            </a:r>
            <a:r>
              <a:rPr lang="en-US" sz="3500" b="1" dirty="0" err="1">
                <a:solidFill>
                  <a:srgbClr val="47C8F0"/>
                </a:solidFill>
                <a:latin typeface="Montserrat Ultra-Bold"/>
                <a:ea typeface="Montserrat Ultra-Bold"/>
                <a:cs typeface="Montserrat Ultra-Bold"/>
                <a:sym typeface="Montserrat Ultra-Bold"/>
              </a:rPr>
              <a:t>equipo</a:t>
            </a:r>
            <a:r>
              <a:rPr lang="en-US" sz="3500" b="1" dirty="0">
                <a:solidFill>
                  <a:srgbClr val="47C8F0"/>
                </a:solidFill>
                <a:latin typeface="Montserrat Ultra-Bold"/>
                <a:ea typeface="Montserrat Ultra-Bold"/>
                <a:cs typeface="Montserrat Ultra-Bold"/>
                <a:sym typeface="Montserrat Ultra-Bold"/>
              </a:rPr>
              <a:t> de </a:t>
            </a:r>
            <a:r>
              <a:rPr lang="en-US" sz="3500" b="1" dirty="0" err="1">
                <a:solidFill>
                  <a:srgbClr val="47C8F0"/>
                </a:solidFill>
                <a:latin typeface="Montserrat Ultra-Bold"/>
                <a:ea typeface="Montserrat Ultra-Bold"/>
                <a:cs typeface="Montserrat Ultra-Bold"/>
                <a:sym typeface="Montserrat Ultra-Bold"/>
              </a:rPr>
              <a:t>mantenimiento</a:t>
            </a:r>
            <a:r>
              <a:rPr lang="en-US" sz="3500" b="1" dirty="0">
                <a:solidFill>
                  <a:srgbClr val="47C8F0"/>
                </a:solidFill>
                <a:latin typeface="Montserrat Ultra-Bold"/>
                <a:ea typeface="Montserrat Ultra-Bold"/>
                <a:cs typeface="Montserrat Ultra-Bold"/>
                <a:sym typeface="Montserrat Ultra-Bold"/>
              </a:rPr>
              <a:t> del BCIE</a:t>
            </a:r>
          </a:p>
        </p:txBody>
      </p:sp>
      <p:sp>
        <p:nvSpPr>
          <p:cNvPr id="9" name="TextBox 9"/>
          <p:cNvSpPr txBox="1"/>
          <p:nvPr/>
        </p:nvSpPr>
        <p:spPr>
          <a:xfrm>
            <a:off x="901532" y="949585"/>
            <a:ext cx="11519068" cy="666849"/>
          </a:xfrm>
          <a:prstGeom prst="rect">
            <a:avLst/>
          </a:prstGeom>
        </p:spPr>
        <p:txBody>
          <a:bodyPr wrap="square" lIns="0" tIns="0" rIns="0" bIns="0" rtlCol="0" anchor="t">
            <a:spAutoFit/>
          </a:bodyPr>
          <a:lstStyle/>
          <a:p>
            <a:pPr algn="l">
              <a:lnSpc>
                <a:spcPts val="5239"/>
              </a:lnSpc>
            </a:pPr>
            <a:r>
              <a:rPr lang="en-US" sz="5000" b="1" dirty="0" err="1">
                <a:solidFill>
                  <a:srgbClr val="FFFFFF"/>
                </a:solidFill>
                <a:latin typeface="Montserrat Ultra-Bold"/>
                <a:ea typeface="Montserrat Ultra-Bold"/>
                <a:cs typeface="Montserrat Ultra-Bold"/>
                <a:sym typeface="Montserrat Ultra-Bold"/>
              </a:rPr>
              <a:t>Oportunidades</a:t>
            </a:r>
            <a:r>
              <a:rPr lang="en-US" sz="5000" b="1" dirty="0">
                <a:solidFill>
                  <a:srgbClr val="FFFFFF"/>
                </a:solidFill>
                <a:latin typeface="Montserrat Ultra-Bold"/>
                <a:ea typeface="Montserrat Ultra-Bold"/>
                <a:cs typeface="Montserrat Ultra-Bold"/>
                <a:sym typeface="Montserrat Ultra-Bold"/>
              </a:rPr>
              <a:t> de </a:t>
            </a:r>
            <a:r>
              <a:rPr lang="en-US" sz="5000" b="1" dirty="0" err="1">
                <a:solidFill>
                  <a:srgbClr val="FFFFFF"/>
                </a:solidFill>
                <a:latin typeface="Montserrat Ultra-Bold"/>
                <a:ea typeface="Montserrat Ultra-Bold"/>
                <a:cs typeface="Montserrat Ultra-Bold"/>
                <a:sym typeface="Montserrat Ultra-Bold"/>
              </a:rPr>
              <a:t>Mejora</a:t>
            </a:r>
            <a:r>
              <a:rPr lang="en-US" sz="5000" b="1" dirty="0">
                <a:solidFill>
                  <a:srgbClr val="FFFFFF"/>
                </a:solidFill>
                <a:latin typeface="Montserrat Ultra-Bold"/>
                <a:ea typeface="Montserrat Ultra-Bold"/>
                <a:cs typeface="Montserrat Ultra-Bold"/>
                <a:sym typeface="Montserrat Ultra-Bold"/>
              </a:rPr>
              <a:t> </a:t>
            </a:r>
            <a:r>
              <a:rPr lang="en-US" sz="5000" b="1" dirty="0" err="1">
                <a:solidFill>
                  <a:srgbClr val="FFFFFF"/>
                </a:solidFill>
                <a:latin typeface="Montserrat Ultra-Bold"/>
                <a:ea typeface="Montserrat Ultra-Bold"/>
                <a:cs typeface="Montserrat Ultra-Bold"/>
                <a:sym typeface="Montserrat Ultra-Bold"/>
              </a:rPr>
              <a:t>Identificadas</a:t>
            </a:r>
            <a:endParaRPr lang="en-US" sz="5000" b="1" dirty="0">
              <a:solidFill>
                <a:srgbClr val="FFFFFF"/>
              </a:solidFill>
              <a:latin typeface="Montserrat Ultra-Bold"/>
              <a:ea typeface="Montserrat Ultra-Bold"/>
              <a:cs typeface="Montserrat Ultra-Bold"/>
              <a:sym typeface="Montserrat Ultra-Bold"/>
            </a:endParaRPr>
          </a:p>
        </p:txBody>
      </p:sp>
      <p:sp>
        <p:nvSpPr>
          <p:cNvPr id="2" name="TextBox 8">
            <a:extLst>
              <a:ext uri="{FF2B5EF4-FFF2-40B4-BE49-F238E27FC236}">
                <a16:creationId xmlns:a16="http://schemas.microsoft.com/office/drawing/2014/main" id="{35531D24-D0C6-7518-FC5B-3B6135100E0F}"/>
              </a:ext>
            </a:extLst>
          </p:cNvPr>
          <p:cNvSpPr txBox="1"/>
          <p:nvPr/>
        </p:nvSpPr>
        <p:spPr>
          <a:xfrm>
            <a:off x="762000" y="2857500"/>
            <a:ext cx="16840200" cy="9144000"/>
          </a:xfrm>
          <a:prstGeom prst="rect">
            <a:avLst/>
          </a:prstGeom>
        </p:spPr>
        <p:txBody>
          <a:bodyPr vert="horz" lIns="91440" tIns="45720" rIns="91440" bIns="45720" rtlCol="0">
            <a:normAutofit/>
          </a:bodyPr>
          <a:lstStyle/>
          <a:p>
            <a:pPr marL="514350" indent="-514350">
              <a:lnSpc>
                <a:spcPts val="3254"/>
              </a:lnSpc>
              <a:spcAft>
                <a:spcPts val="600"/>
              </a:spcAft>
              <a:buAutoNum type="arabicPeriod"/>
            </a:pPr>
            <a:r>
              <a:rPr lang="en-US" sz="3500" b="1" dirty="0" err="1">
                <a:solidFill>
                  <a:schemeClr val="bg1"/>
                </a:solidFill>
                <a:latin typeface="Montserrat Ultra-Bold"/>
                <a:sym typeface="Montserrat Ultra-Bold"/>
              </a:rPr>
              <a:t>Evitar</a:t>
            </a:r>
            <a:r>
              <a:rPr lang="en-US" sz="3500" b="1" dirty="0">
                <a:solidFill>
                  <a:schemeClr val="bg1"/>
                </a:solidFill>
                <a:latin typeface="Montserrat Ultra-Bold"/>
                <a:sym typeface="Montserrat Ultra-Bold"/>
              </a:rPr>
              <a:t> re-</a:t>
            </a:r>
            <a:r>
              <a:rPr lang="en-US" sz="3500" b="1" dirty="0" err="1">
                <a:solidFill>
                  <a:schemeClr val="bg1"/>
                </a:solidFill>
                <a:latin typeface="Montserrat Ultra-Bold"/>
                <a:sym typeface="Montserrat Ultra-Bold"/>
              </a:rPr>
              <a:t>procesos</a:t>
            </a:r>
            <a:r>
              <a:rPr lang="en-US" sz="3500" b="1" dirty="0">
                <a:solidFill>
                  <a:schemeClr val="bg1"/>
                </a:solidFill>
                <a:latin typeface="Montserrat Ultra-Bold"/>
                <a:sym typeface="Montserrat Ultra-Bold"/>
              </a:rPr>
              <a:t> </a:t>
            </a:r>
            <a:r>
              <a:rPr lang="en-US" sz="3000" b="1" dirty="0">
                <a:solidFill>
                  <a:schemeClr val="bg1"/>
                </a:solidFill>
                <a:latin typeface="Montserrat Ultra-Bold"/>
                <a:sym typeface="Montserrat Ultra-Bold"/>
              </a:rPr>
              <a:t>al </a:t>
            </a:r>
            <a:r>
              <a:rPr lang="en-US" sz="3000" b="1" dirty="0" err="1">
                <a:solidFill>
                  <a:schemeClr val="bg1"/>
                </a:solidFill>
                <a:latin typeface="Montserrat Ultra-Bold"/>
                <a:sym typeface="Montserrat Ultra-Bold"/>
              </a:rPr>
              <a:t>anotar</a:t>
            </a:r>
            <a:r>
              <a:rPr lang="en-US" sz="3000" b="1" dirty="0">
                <a:solidFill>
                  <a:schemeClr val="bg1"/>
                </a:solidFill>
                <a:latin typeface="Montserrat Ultra-Bold"/>
                <a:sym typeface="Montserrat Ultra-Bold"/>
              </a:rPr>
              <a:t> la </a:t>
            </a:r>
            <a:r>
              <a:rPr lang="en-US" sz="3000" b="1" dirty="0" err="1">
                <a:solidFill>
                  <a:schemeClr val="bg1"/>
                </a:solidFill>
                <a:latin typeface="Montserrat Ultra-Bold"/>
                <a:sym typeface="Montserrat Ultra-Bold"/>
              </a:rPr>
              <a:t>información</a:t>
            </a:r>
            <a:r>
              <a:rPr lang="en-US" sz="3000" b="1" dirty="0">
                <a:solidFill>
                  <a:schemeClr val="bg1"/>
                </a:solidFill>
                <a:latin typeface="Montserrat Ultra-Bold"/>
                <a:sym typeface="Montserrat Ultra-Bold"/>
              </a:rPr>
              <a:t> a mano para luego </a:t>
            </a:r>
            <a:r>
              <a:rPr lang="en-US" sz="3000" b="1" dirty="0" err="1">
                <a:solidFill>
                  <a:schemeClr val="bg1"/>
                </a:solidFill>
                <a:latin typeface="Montserrat Ultra-Bold"/>
                <a:sym typeface="Montserrat Ultra-Bold"/>
              </a:rPr>
              <a:t>digitalizarla</a:t>
            </a:r>
            <a:r>
              <a:rPr lang="en-US" sz="3000" b="1" dirty="0">
                <a:solidFill>
                  <a:schemeClr val="bg1"/>
                </a:solidFill>
                <a:latin typeface="Montserrat Ultra-Bold"/>
                <a:sym typeface="Montserrat Ultra-Bold"/>
              </a:rPr>
              <a:t>.</a:t>
            </a:r>
          </a:p>
          <a:p>
            <a:pPr marL="514350" indent="-514350">
              <a:lnSpc>
                <a:spcPts val="3254"/>
              </a:lnSpc>
              <a:spcAft>
                <a:spcPts val="600"/>
              </a:spcAft>
              <a:buAutoNum type="arabicPeriod"/>
            </a:pPr>
            <a:endParaRPr lang="en-US" sz="3000" b="1" dirty="0">
              <a:solidFill>
                <a:schemeClr val="bg1"/>
              </a:solidFill>
              <a:latin typeface="Montserrat Ultra-Bold"/>
              <a:sym typeface="Montserrat Ultra-Bold"/>
            </a:endParaRPr>
          </a:p>
          <a:p>
            <a:pPr marL="514350" indent="-514350">
              <a:lnSpc>
                <a:spcPts val="3254"/>
              </a:lnSpc>
              <a:spcAft>
                <a:spcPts val="600"/>
              </a:spcAft>
              <a:buFontTx/>
              <a:buAutoNum type="arabicPeriod"/>
            </a:pPr>
            <a:r>
              <a:rPr lang="en-US" sz="3500" b="1" dirty="0" err="1">
                <a:solidFill>
                  <a:schemeClr val="bg1"/>
                </a:solidFill>
                <a:latin typeface="Montserrat Ultra-Bold"/>
                <a:sym typeface="Montserrat Ultra-Bold"/>
              </a:rPr>
              <a:t>Disminuir</a:t>
            </a:r>
            <a:r>
              <a:rPr lang="en-US" sz="3500" b="1" dirty="0">
                <a:solidFill>
                  <a:schemeClr val="bg1"/>
                </a:solidFill>
                <a:latin typeface="Montserrat Ultra-Bold"/>
                <a:sym typeface="Montserrat Ultra-Bold"/>
              </a:rPr>
              <a:t> </a:t>
            </a:r>
            <a:r>
              <a:rPr lang="en-US" sz="3500" b="1" dirty="0" err="1">
                <a:solidFill>
                  <a:schemeClr val="bg1"/>
                </a:solidFill>
                <a:latin typeface="Montserrat Ultra-Bold"/>
                <a:sym typeface="Montserrat Ultra-Bold"/>
              </a:rPr>
              <a:t>errores</a:t>
            </a:r>
            <a:r>
              <a:rPr lang="en-US" sz="3500" b="1" dirty="0">
                <a:solidFill>
                  <a:schemeClr val="bg1"/>
                </a:solidFill>
                <a:latin typeface="Montserrat Ultra-Bold"/>
                <a:sym typeface="Montserrat Ultra-Bold"/>
              </a:rPr>
              <a:t> </a:t>
            </a:r>
            <a:r>
              <a:rPr lang="en-US" sz="3500" b="1" dirty="0" err="1">
                <a:solidFill>
                  <a:schemeClr val="bg1"/>
                </a:solidFill>
                <a:latin typeface="Montserrat Ultra-Bold"/>
                <a:sym typeface="Montserrat Ultra-Bold"/>
              </a:rPr>
              <a:t>humanos</a:t>
            </a:r>
            <a:r>
              <a:rPr lang="en-US" sz="3500" b="1" dirty="0">
                <a:solidFill>
                  <a:schemeClr val="bg1"/>
                </a:solidFill>
                <a:latin typeface="Montserrat Ultra-Bold"/>
                <a:sym typeface="Montserrat Ultra-Bold"/>
              </a:rPr>
              <a:t> </a:t>
            </a:r>
            <a:r>
              <a:rPr lang="en-US" sz="3000" b="1" dirty="0">
                <a:solidFill>
                  <a:schemeClr val="bg1"/>
                </a:solidFill>
                <a:latin typeface="Montserrat Ultra-Bold"/>
                <a:sym typeface="Montserrat Ultra-Bold"/>
              </a:rPr>
              <a:t>al </a:t>
            </a:r>
            <a:r>
              <a:rPr lang="en-US" sz="3000" b="1" dirty="0" err="1">
                <a:solidFill>
                  <a:schemeClr val="bg1"/>
                </a:solidFill>
                <a:latin typeface="Montserrat Ultra-Bold"/>
                <a:sym typeface="Montserrat Ultra-Bold"/>
              </a:rPr>
              <a:t>digitalizar</a:t>
            </a:r>
            <a:r>
              <a:rPr lang="en-US" sz="3000" b="1" dirty="0">
                <a:solidFill>
                  <a:schemeClr val="bg1"/>
                </a:solidFill>
                <a:latin typeface="Montserrat Ultra-Bold"/>
                <a:sym typeface="Montserrat Ultra-Bold"/>
              </a:rPr>
              <a:t> y </a:t>
            </a:r>
            <a:r>
              <a:rPr lang="en-US" sz="3000" b="1" dirty="0" err="1">
                <a:solidFill>
                  <a:schemeClr val="bg1"/>
                </a:solidFill>
                <a:latin typeface="Montserrat Ultra-Bold"/>
                <a:sym typeface="Montserrat Ultra-Bold"/>
              </a:rPr>
              <a:t>calcular</a:t>
            </a:r>
            <a:r>
              <a:rPr lang="en-US" sz="3000" b="1" dirty="0">
                <a:solidFill>
                  <a:schemeClr val="bg1"/>
                </a:solidFill>
                <a:latin typeface="Montserrat Ultra-Bold"/>
                <a:sym typeface="Montserrat Ultra-Bold"/>
              </a:rPr>
              <a:t> la </a:t>
            </a:r>
            <a:r>
              <a:rPr lang="en-US" sz="3000" b="1" dirty="0" err="1">
                <a:solidFill>
                  <a:schemeClr val="bg1"/>
                </a:solidFill>
                <a:latin typeface="Montserrat Ultra-Bold"/>
                <a:sym typeface="Montserrat Ultra-Bold"/>
              </a:rPr>
              <a:t>información</a:t>
            </a:r>
            <a:r>
              <a:rPr lang="en-US" sz="3000" b="1" dirty="0">
                <a:solidFill>
                  <a:schemeClr val="bg1"/>
                </a:solidFill>
                <a:latin typeface="Montserrat Ultra-Bold"/>
                <a:sym typeface="Montserrat Ultra-Bold"/>
              </a:rPr>
              <a:t>.</a:t>
            </a:r>
          </a:p>
          <a:p>
            <a:pPr marL="514350" indent="-514350">
              <a:lnSpc>
                <a:spcPts val="3254"/>
              </a:lnSpc>
              <a:spcAft>
                <a:spcPts val="600"/>
              </a:spcAft>
              <a:buFontTx/>
              <a:buAutoNum type="arabicPeriod"/>
            </a:pPr>
            <a:endParaRPr lang="en-US" sz="3000" b="1" dirty="0">
              <a:solidFill>
                <a:schemeClr val="bg1"/>
              </a:solidFill>
              <a:latin typeface="Montserrat Ultra-Bold"/>
              <a:sym typeface="Montserrat Ultra-Bold"/>
            </a:endParaRPr>
          </a:p>
          <a:p>
            <a:pPr marL="514350" indent="-514350">
              <a:lnSpc>
                <a:spcPts val="3254"/>
              </a:lnSpc>
              <a:spcAft>
                <a:spcPts val="600"/>
              </a:spcAft>
              <a:buFontTx/>
              <a:buAutoNum type="arabicPeriod"/>
            </a:pPr>
            <a:r>
              <a:rPr lang="en-US" sz="3500" b="1" dirty="0" err="1">
                <a:solidFill>
                  <a:schemeClr val="bg1"/>
                </a:solidFill>
                <a:latin typeface="Montserrat Ultra-Bold"/>
                <a:sym typeface="Montserrat Ultra-Bold"/>
              </a:rPr>
              <a:t>Centralizar</a:t>
            </a:r>
            <a:r>
              <a:rPr lang="en-US" sz="3500" b="1" dirty="0">
                <a:solidFill>
                  <a:schemeClr val="bg1"/>
                </a:solidFill>
                <a:latin typeface="Montserrat Ultra-Bold"/>
                <a:sym typeface="Montserrat Ultra-Bold"/>
              </a:rPr>
              <a:t> la </a:t>
            </a:r>
            <a:r>
              <a:rPr lang="en-US" sz="3500" b="1" dirty="0" err="1">
                <a:solidFill>
                  <a:schemeClr val="bg1"/>
                </a:solidFill>
                <a:latin typeface="Montserrat Ultra-Bold"/>
                <a:sym typeface="Montserrat Ultra-Bold"/>
              </a:rPr>
              <a:t>información</a:t>
            </a:r>
            <a:r>
              <a:rPr lang="en-US" sz="35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evitando</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así</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cuellos</a:t>
            </a:r>
            <a:r>
              <a:rPr lang="en-US" sz="3000" b="1" dirty="0">
                <a:solidFill>
                  <a:schemeClr val="bg1"/>
                </a:solidFill>
                <a:latin typeface="Montserrat Ultra-Bold"/>
                <a:sym typeface="Montserrat Ultra-Bold"/>
              </a:rPr>
              <a:t> de </a:t>
            </a:r>
            <a:r>
              <a:rPr lang="en-US" sz="3000" b="1" dirty="0" err="1">
                <a:solidFill>
                  <a:schemeClr val="bg1"/>
                </a:solidFill>
                <a:latin typeface="Montserrat Ultra-Bold"/>
                <a:sym typeface="Montserrat Ultra-Bold"/>
              </a:rPr>
              <a:t>botella</a:t>
            </a:r>
            <a:r>
              <a:rPr lang="en-US" sz="3000" b="1" dirty="0">
                <a:solidFill>
                  <a:schemeClr val="bg1"/>
                </a:solidFill>
                <a:latin typeface="Montserrat Ultra-Bold"/>
                <a:sym typeface="Montserrat Ultra-Bold"/>
              </a:rPr>
              <a:t>.</a:t>
            </a:r>
          </a:p>
          <a:p>
            <a:pPr marL="514350" indent="-514350">
              <a:lnSpc>
                <a:spcPts val="3254"/>
              </a:lnSpc>
              <a:spcAft>
                <a:spcPts val="600"/>
              </a:spcAft>
              <a:buFontTx/>
              <a:buAutoNum type="arabicPeriod"/>
            </a:pPr>
            <a:endParaRPr lang="en-US" sz="3000" b="1" dirty="0">
              <a:solidFill>
                <a:schemeClr val="bg1"/>
              </a:solidFill>
              <a:latin typeface="Montserrat Ultra-Bold"/>
              <a:sym typeface="Montserrat Ultra-Bold"/>
            </a:endParaRPr>
          </a:p>
          <a:p>
            <a:pPr marL="514350" indent="-514350">
              <a:lnSpc>
                <a:spcPts val="3254"/>
              </a:lnSpc>
              <a:spcAft>
                <a:spcPts val="600"/>
              </a:spcAft>
              <a:buFontTx/>
              <a:buAutoNum type="arabicPeriod"/>
            </a:pPr>
            <a:r>
              <a:rPr lang="en-US" sz="3500" b="1" dirty="0" err="1">
                <a:solidFill>
                  <a:schemeClr val="bg1"/>
                </a:solidFill>
                <a:latin typeface="Montserrat Ultra-Bold"/>
                <a:sym typeface="Montserrat Ultra-Bold"/>
              </a:rPr>
              <a:t>Digitalizar</a:t>
            </a:r>
            <a:r>
              <a:rPr lang="en-US" sz="3500" b="1" dirty="0">
                <a:solidFill>
                  <a:schemeClr val="bg1"/>
                </a:solidFill>
                <a:latin typeface="Montserrat Ultra-Bold"/>
                <a:sym typeface="Montserrat Ultra-Bold"/>
              </a:rPr>
              <a:t> </a:t>
            </a:r>
            <a:r>
              <a:rPr lang="en-US" sz="3500" b="1" dirty="0" err="1">
                <a:solidFill>
                  <a:schemeClr val="bg1"/>
                </a:solidFill>
                <a:latin typeface="Montserrat Ultra-Bold"/>
                <a:sym typeface="Montserrat Ultra-Bold"/>
              </a:rPr>
              <a:t>los</a:t>
            </a:r>
            <a:r>
              <a:rPr lang="en-US" sz="3500" b="1" dirty="0">
                <a:solidFill>
                  <a:schemeClr val="bg1"/>
                </a:solidFill>
                <a:latin typeface="Montserrat Ultra-Bold"/>
                <a:sym typeface="Montserrat Ultra-Bold"/>
              </a:rPr>
              <a:t> </a:t>
            </a:r>
            <a:r>
              <a:rPr lang="en-US" sz="3500" b="1" dirty="0" err="1">
                <a:solidFill>
                  <a:schemeClr val="bg1"/>
                </a:solidFill>
                <a:latin typeface="Montserrat Ultra-Bold"/>
                <a:sym typeface="Montserrat Ultra-Bold"/>
              </a:rPr>
              <a:t>controles</a:t>
            </a:r>
            <a:r>
              <a:rPr lang="en-US" sz="35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evitando</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así</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daños</a:t>
            </a:r>
            <a:r>
              <a:rPr lang="en-US" sz="3000" b="1" dirty="0">
                <a:solidFill>
                  <a:schemeClr val="bg1"/>
                </a:solidFill>
                <a:latin typeface="Montserrat Ultra-Bold"/>
                <a:sym typeface="Montserrat Ultra-Bold"/>
              </a:rPr>
              <a:t> o </a:t>
            </a:r>
            <a:r>
              <a:rPr lang="en-US" sz="3000" b="1" dirty="0" err="1">
                <a:solidFill>
                  <a:schemeClr val="bg1"/>
                </a:solidFill>
                <a:latin typeface="Montserrat Ultra-Bold"/>
                <a:sym typeface="Montserrat Ultra-Bold"/>
              </a:rPr>
              <a:t>extravíos</a:t>
            </a:r>
            <a:r>
              <a:rPr lang="en-US" sz="3000" b="1" dirty="0">
                <a:solidFill>
                  <a:schemeClr val="bg1"/>
                </a:solidFill>
                <a:latin typeface="Montserrat Ultra-Bold"/>
                <a:sym typeface="Montserrat Ultra-Bold"/>
              </a:rPr>
              <a:t> de </a:t>
            </a:r>
            <a:r>
              <a:rPr lang="en-US" sz="3000" b="1" dirty="0" err="1">
                <a:solidFill>
                  <a:schemeClr val="bg1"/>
                </a:solidFill>
                <a:latin typeface="Montserrat Ultra-Bold"/>
                <a:sym typeface="Montserrat Ultra-Bold"/>
              </a:rPr>
              <a:t>los</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controles</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físicos</a:t>
            </a:r>
            <a:r>
              <a:rPr lang="en-US" sz="3000" b="1" dirty="0">
                <a:solidFill>
                  <a:schemeClr val="bg1"/>
                </a:solidFill>
                <a:latin typeface="Montserrat Ultra-Bold"/>
                <a:sym typeface="Montserrat Ultra-Bold"/>
              </a:rPr>
              <a:t> y </a:t>
            </a:r>
            <a:r>
              <a:rPr lang="en-US" sz="3000" b="1" dirty="0" err="1">
                <a:solidFill>
                  <a:schemeClr val="bg1"/>
                </a:solidFill>
                <a:latin typeface="Montserrat Ultra-Bold"/>
                <a:sym typeface="Montserrat Ultra-Bold"/>
              </a:rPr>
              <a:t>disminuyendo</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el</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espacio</a:t>
            </a:r>
            <a:r>
              <a:rPr lang="en-US" sz="3000" b="1" dirty="0">
                <a:solidFill>
                  <a:schemeClr val="bg1"/>
                </a:solidFill>
                <a:latin typeface="Montserrat Ultra-Bold"/>
                <a:sym typeface="Montserrat Ultra-Bold"/>
              </a:rPr>
              <a:t> de </a:t>
            </a:r>
            <a:r>
              <a:rPr lang="en-US" sz="3000" b="1" dirty="0" err="1">
                <a:solidFill>
                  <a:schemeClr val="bg1"/>
                </a:solidFill>
                <a:latin typeface="Montserrat Ultra-Bold"/>
                <a:sym typeface="Montserrat Ultra-Bold"/>
              </a:rPr>
              <a:t>almacenamiento</a:t>
            </a:r>
            <a:r>
              <a:rPr lang="en-US" sz="3000" b="1" dirty="0">
                <a:solidFill>
                  <a:schemeClr val="bg1"/>
                </a:solidFill>
                <a:latin typeface="Montserrat Ultra-Bold"/>
                <a:sym typeface="Montserrat Ultra-Bold"/>
              </a:rPr>
              <a:t> y </a:t>
            </a:r>
            <a:r>
              <a:rPr lang="en-US" sz="3000" b="1" dirty="0" err="1">
                <a:solidFill>
                  <a:schemeClr val="bg1"/>
                </a:solidFill>
                <a:latin typeface="Montserrat Ultra-Bold"/>
                <a:sym typeface="Montserrat Ultra-Bold"/>
              </a:rPr>
              <a:t>consumo</a:t>
            </a:r>
            <a:r>
              <a:rPr lang="en-US" sz="3000" b="1" dirty="0">
                <a:solidFill>
                  <a:schemeClr val="bg1"/>
                </a:solidFill>
                <a:latin typeface="Montserrat Ultra-Bold"/>
                <a:sym typeface="Montserrat Ultra-Bold"/>
              </a:rPr>
              <a:t> de </a:t>
            </a:r>
            <a:r>
              <a:rPr lang="en-US" sz="3000" b="1" dirty="0" err="1">
                <a:solidFill>
                  <a:schemeClr val="bg1"/>
                </a:solidFill>
                <a:latin typeface="Montserrat Ultra-Bold"/>
                <a:sym typeface="Montserrat Ultra-Bold"/>
              </a:rPr>
              <a:t>papel</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requerido</a:t>
            </a:r>
            <a:r>
              <a:rPr lang="en-US" sz="3000" b="1" dirty="0">
                <a:solidFill>
                  <a:schemeClr val="bg1"/>
                </a:solidFill>
                <a:latin typeface="Montserrat Ultra-Bold"/>
                <a:sym typeface="Montserrat Ultra-Bold"/>
              </a:rPr>
              <a:t>.</a:t>
            </a:r>
          </a:p>
          <a:p>
            <a:pPr marL="514350" indent="-514350">
              <a:lnSpc>
                <a:spcPts val="3254"/>
              </a:lnSpc>
              <a:spcAft>
                <a:spcPts val="600"/>
              </a:spcAft>
              <a:buFontTx/>
              <a:buAutoNum type="arabicPeriod"/>
            </a:pPr>
            <a:endParaRPr lang="en-US" sz="3000" b="1" dirty="0">
              <a:solidFill>
                <a:schemeClr val="bg1"/>
              </a:solidFill>
              <a:latin typeface="Montserrat Ultra-Bold"/>
              <a:sym typeface="Montserrat Ultra-Bold"/>
            </a:endParaRPr>
          </a:p>
          <a:p>
            <a:pPr marL="514350" indent="-514350">
              <a:lnSpc>
                <a:spcPts val="3254"/>
              </a:lnSpc>
              <a:spcAft>
                <a:spcPts val="600"/>
              </a:spcAft>
              <a:buFontTx/>
              <a:buAutoNum type="arabicPeriod"/>
            </a:pPr>
            <a:r>
              <a:rPr lang="en-US" sz="3500" b="1" dirty="0" err="1">
                <a:solidFill>
                  <a:schemeClr val="bg1"/>
                </a:solidFill>
                <a:latin typeface="Montserrat Ultra-Bold"/>
                <a:sym typeface="Montserrat Ultra-Bold"/>
              </a:rPr>
              <a:t>Mejorar</a:t>
            </a:r>
            <a:r>
              <a:rPr lang="en-US" sz="3500" b="1" dirty="0">
                <a:solidFill>
                  <a:schemeClr val="bg1"/>
                </a:solidFill>
                <a:latin typeface="Montserrat Ultra-Bold"/>
                <a:sym typeface="Montserrat Ultra-Bold"/>
              </a:rPr>
              <a:t> la </a:t>
            </a:r>
            <a:r>
              <a:rPr lang="en-US" sz="3500" b="1" dirty="0" err="1">
                <a:solidFill>
                  <a:schemeClr val="bg1"/>
                </a:solidFill>
                <a:latin typeface="Montserrat Ultra-Bold"/>
                <a:sym typeface="Montserrat Ultra-Bold"/>
              </a:rPr>
              <a:t>calidad</a:t>
            </a:r>
            <a:r>
              <a:rPr lang="en-US" sz="3500" b="1" dirty="0">
                <a:solidFill>
                  <a:schemeClr val="bg1"/>
                </a:solidFill>
                <a:latin typeface="Montserrat Ultra-Bold"/>
                <a:sym typeface="Montserrat Ultra-Bold"/>
              </a:rPr>
              <a:t> de </a:t>
            </a:r>
            <a:r>
              <a:rPr lang="en-US" sz="3500" b="1" dirty="0" err="1">
                <a:solidFill>
                  <a:schemeClr val="bg1"/>
                </a:solidFill>
                <a:latin typeface="Montserrat Ultra-Bold"/>
                <a:sym typeface="Montserrat Ultra-Bold"/>
              </a:rPr>
              <a:t>los</a:t>
            </a:r>
            <a:r>
              <a:rPr lang="en-US" sz="3500" b="1" dirty="0">
                <a:solidFill>
                  <a:schemeClr val="bg1"/>
                </a:solidFill>
                <a:latin typeface="Montserrat Ultra-Bold"/>
                <a:sym typeface="Montserrat Ultra-Bold"/>
              </a:rPr>
              <a:t> </a:t>
            </a:r>
            <a:r>
              <a:rPr lang="en-US" sz="3500" b="1" dirty="0" err="1">
                <a:solidFill>
                  <a:schemeClr val="bg1"/>
                </a:solidFill>
                <a:latin typeface="Montserrat Ultra-Bold"/>
                <a:sym typeface="Montserrat Ultra-Bold"/>
              </a:rPr>
              <a:t>controles</a:t>
            </a:r>
            <a:r>
              <a:rPr lang="en-US" sz="35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garantizando</a:t>
            </a:r>
            <a:r>
              <a:rPr lang="en-US" sz="3000" b="1" dirty="0">
                <a:solidFill>
                  <a:schemeClr val="bg1"/>
                </a:solidFill>
                <a:latin typeface="Montserrat Ultra-Bold"/>
                <a:sym typeface="Montserrat Ultra-Bold"/>
              </a:rPr>
              <a:t> tanto la hora </a:t>
            </a:r>
            <a:r>
              <a:rPr lang="en-US" sz="3000" b="1" dirty="0" err="1">
                <a:solidFill>
                  <a:schemeClr val="bg1"/>
                </a:solidFill>
                <a:latin typeface="Montserrat Ultra-Bold"/>
                <a:sym typeface="Montserrat Ultra-Bold"/>
              </a:rPr>
              <a:t>en</a:t>
            </a:r>
            <a:r>
              <a:rPr lang="en-US" sz="3000" b="1" dirty="0">
                <a:solidFill>
                  <a:schemeClr val="bg1"/>
                </a:solidFill>
                <a:latin typeface="Montserrat Ultra-Bold"/>
                <a:sym typeface="Montserrat Ultra-Bold"/>
              </a:rPr>
              <a:t> que se </a:t>
            </a:r>
            <a:r>
              <a:rPr lang="en-US" sz="3000" b="1" dirty="0" err="1">
                <a:solidFill>
                  <a:schemeClr val="bg1"/>
                </a:solidFill>
                <a:latin typeface="Montserrat Ultra-Bold"/>
                <a:sym typeface="Montserrat Ultra-Bold"/>
              </a:rPr>
              <a:t>realizan</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como</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el</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llenado</a:t>
            </a:r>
            <a:r>
              <a:rPr lang="en-US" sz="3000" b="1" dirty="0">
                <a:solidFill>
                  <a:schemeClr val="bg1"/>
                </a:solidFill>
                <a:latin typeface="Montserrat Ultra-Bold"/>
                <a:sym typeface="Montserrat Ultra-Bold"/>
              </a:rPr>
              <a:t>, </a:t>
            </a:r>
            <a:r>
              <a:rPr lang="en-US" sz="3000" b="1" dirty="0" err="1">
                <a:solidFill>
                  <a:schemeClr val="bg1"/>
                </a:solidFill>
                <a:latin typeface="Montserrat Ultra-Bold"/>
                <a:sym typeface="Montserrat Ultra-Bold"/>
              </a:rPr>
              <a:t>cálculo</a:t>
            </a:r>
            <a:r>
              <a:rPr lang="en-US" sz="3000" b="1" dirty="0">
                <a:solidFill>
                  <a:schemeClr val="bg1"/>
                </a:solidFill>
                <a:latin typeface="Montserrat Ultra-Bold"/>
                <a:sym typeface="Montserrat Ultra-Bold"/>
              </a:rPr>
              <a:t> y </a:t>
            </a:r>
            <a:r>
              <a:rPr lang="en-US" sz="3000" b="1" dirty="0" err="1">
                <a:solidFill>
                  <a:schemeClr val="bg1"/>
                </a:solidFill>
                <a:latin typeface="Montserrat Ultra-Bold"/>
                <a:sym typeface="Montserrat Ultra-Bold"/>
              </a:rPr>
              <a:t>revisión</a:t>
            </a:r>
            <a:r>
              <a:rPr lang="en-US" sz="3000" b="1" dirty="0">
                <a:solidFill>
                  <a:schemeClr val="bg1"/>
                </a:solidFill>
                <a:latin typeface="Montserrat Ultra-Bold"/>
                <a:sym typeface="Montserrat Ultra-Bold"/>
              </a:rPr>
              <a:t> de </a:t>
            </a:r>
            <a:r>
              <a:rPr lang="en-US" sz="3000" b="1" dirty="0" err="1">
                <a:solidFill>
                  <a:schemeClr val="bg1"/>
                </a:solidFill>
                <a:latin typeface="Montserrat Ultra-Bold"/>
                <a:sym typeface="Montserrat Ultra-Bold"/>
              </a:rPr>
              <a:t>estos</a:t>
            </a:r>
            <a:r>
              <a:rPr lang="en-US" sz="3000" b="1" dirty="0">
                <a:solidFill>
                  <a:schemeClr val="bg1"/>
                </a:solidFill>
                <a:latin typeface="Montserrat Ultra-Bold"/>
                <a:sym typeface="Montserrat Ultra-Bold"/>
              </a:rPr>
              <a:t>.</a:t>
            </a:r>
          </a:p>
          <a:p>
            <a:pPr marL="514350" indent="-514350">
              <a:lnSpc>
                <a:spcPts val="3254"/>
              </a:lnSpc>
              <a:spcAft>
                <a:spcPts val="600"/>
              </a:spcAft>
              <a:buFontTx/>
              <a:buAutoNum type="arabicPeriod"/>
            </a:pPr>
            <a:endParaRPr lang="en-US" sz="3000" b="1" dirty="0">
              <a:solidFill>
                <a:schemeClr val="bg1"/>
              </a:solidFill>
              <a:latin typeface="Montserrat Ultra-Bold"/>
              <a:sym typeface="Montserrat Ultra-Bold"/>
            </a:endParaRPr>
          </a:p>
          <a:p>
            <a:pPr>
              <a:lnSpc>
                <a:spcPts val="3254"/>
              </a:lnSpc>
              <a:spcAft>
                <a:spcPts val="600"/>
              </a:spcAft>
            </a:pPr>
            <a:endParaRPr lang="en-US" sz="3000" b="1" dirty="0">
              <a:solidFill>
                <a:schemeClr val="bg1"/>
              </a:solidFill>
              <a:latin typeface="Montserrat Ultra-Bold"/>
              <a:sym typeface="Montserrat Ultra-Bold"/>
            </a:endParaRPr>
          </a:p>
          <a:p>
            <a:pPr marL="514350" indent="-514350">
              <a:lnSpc>
                <a:spcPts val="3254"/>
              </a:lnSpc>
              <a:spcAft>
                <a:spcPts val="600"/>
              </a:spcAft>
              <a:buFontTx/>
              <a:buAutoNum type="arabicPeriod"/>
            </a:pPr>
            <a:endParaRPr lang="en-US" sz="3000" b="1" dirty="0">
              <a:solidFill>
                <a:schemeClr val="bg1"/>
              </a:solidFill>
              <a:latin typeface="Montserrat Ultra-Bold"/>
              <a:sym typeface="Montserrat Ultra-Bold"/>
            </a:endParaRPr>
          </a:p>
          <a:p>
            <a:pPr marL="514350" indent="-514350">
              <a:lnSpc>
                <a:spcPts val="3254"/>
              </a:lnSpc>
              <a:spcAft>
                <a:spcPts val="600"/>
              </a:spcAft>
              <a:buAutoNum type="arabicPeriod"/>
            </a:pPr>
            <a:endParaRPr lang="en-US" sz="3000" b="1" dirty="0">
              <a:solidFill>
                <a:schemeClr val="bg1"/>
              </a:solidFill>
              <a:latin typeface="Montserrat Ultra-Bold"/>
              <a:sym typeface="Montserrat Ultra-Bold"/>
            </a:endParaRPr>
          </a:p>
          <a:p>
            <a:pPr indent="-228600">
              <a:lnSpc>
                <a:spcPct val="90000"/>
              </a:lnSpc>
              <a:spcAft>
                <a:spcPts val="600"/>
              </a:spcAft>
              <a:buFont typeface="Arial" panose="020B0604020202020204" pitchFamily="34" charset="0"/>
              <a:buChar char="•"/>
            </a:pPr>
            <a:endParaRPr lang="en-US" sz="1900" b="1" dirty="0">
              <a:sym typeface="Montserrat Ultra-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8"/>
          <p:cNvSpPr txBox="1"/>
          <p:nvPr/>
        </p:nvSpPr>
        <p:spPr>
          <a:xfrm>
            <a:off x="901522" y="1587152"/>
            <a:ext cx="8073742" cy="423193"/>
          </a:xfrm>
          <a:prstGeom prst="rect">
            <a:avLst/>
          </a:prstGeom>
        </p:spPr>
        <p:txBody>
          <a:bodyPr wrap="square" lIns="0" tIns="0" rIns="0" bIns="0" rtlCol="0" anchor="t">
            <a:spAutoFit/>
          </a:bodyPr>
          <a:lstStyle/>
          <a:p>
            <a:pPr>
              <a:lnSpc>
                <a:spcPts val="3254"/>
              </a:lnSpc>
            </a:pPr>
            <a:r>
              <a:rPr lang="en-US" sz="2950" b="1" dirty="0">
                <a:solidFill>
                  <a:srgbClr val="47C8F0"/>
                </a:solidFill>
                <a:latin typeface="Montserrat Ultra-Bold"/>
                <a:sym typeface="Montserrat Ultra-Bold"/>
              </a:rPr>
              <a:t>Control de Lecturas </a:t>
            </a:r>
            <a:r>
              <a:rPr lang="en-US" sz="2950" b="1" dirty="0" err="1">
                <a:solidFill>
                  <a:srgbClr val="47C8F0"/>
                </a:solidFill>
                <a:latin typeface="Montserrat Ultra-Bold"/>
                <a:sym typeface="Montserrat Ultra-Bold"/>
              </a:rPr>
              <a:t>Diarias</a:t>
            </a:r>
            <a:r>
              <a:rPr lang="en-US" sz="2950" b="1" dirty="0">
                <a:solidFill>
                  <a:srgbClr val="47C8F0"/>
                </a:solidFill>
                <a:latin typeface="Montserrat Ultra-Bold"/>
                <a:sym typeface="Montserrat Ultra-Bold"/>
              </a:rPr>
              <a:t> de </a:t>
            </a:r>
            <a:r>
              <a:rPr lang="en-US" sz="2950" b="1" dirty="0" err="1">
                <a:solidFill>
                  <a:srgbClr val="47C8F0"/>
                </a:solidFill>
                <a:latin typeface="Montserrat Ultra-Bold"/>
                <a:sym typeface="Montserrat Ultra-Bold"/>
              </a:rPr>
              <a:t>Consumo</a:t>
            </a:r>
            <a:r>
              <a:rPr lang="en-US" sz="2950" b="1" dirty="0">
                <a:solidFill>
                  <a:srgbClr val="47C8F0"/>
                </a:solidFill>
                <a:latin typeface="Montserrat Ultra-Bold"/>
                <a:sym typeface="Montserrat Ultra-Bold"/>
              </a:rPr>
              <a:t> de Agua</a:t>
            </a:r>
            <a:endParaRPr lang="en-US" dirty="0" err="1"/>
          </a:p>
        </p:txBody>
      </p:sp>
      <p:sp>
        <p:nvSpPr>
          <p:cNvPr id="9" name="TextBox 9"/>
          <p:cNvSpPr txBox="1"/>
          <p:nvPr/>
        </p:nvSpPr>
        <p:spPr>
          <a:xfrm>
            <a:off x="457200" y="723900"/>
            <a:ext cx="10486998" cy="666849"/>
          </a:xfrm>
          <a:prstGeom prst="rect">
            <a:avLst/>
          </a:prstGeom>
        </p:spPr>
        <p:txBody>
          <a:bodyPr wrap="square" lIns="0" tIns="0" rIns="0" bIns="0" rtlCol="0" anchor="t">
            <a:spAutoFit/>
          </a:bodyPr>
          <a:lstStyle/>
          <a:p>
            <a:pPr lvl="1">
              <a:lnSpc>
                <a:spcPts val="5239"/>
              </a:lnSpc>
            </a:pPr>
            <a:r>
              <a:rPr lang="en-US" sz="4802" b="1" dirty="0" err="1">
                <a:solidFill>
                  <a:srgbClr val="06065C"/>
                </a:solidFill>
                <a:latin typeface="Montserrat Ultra-Bold"/>
                <a:ea typeface="Montserrat Ultra-Bold"/>
                <a:cs typeface="Montserrat Ultra-Bold"/>
                <a:sym typeface="Montserrat Ultra-Bold"/>
              </a:rPr>
              <a:t>Ejemplos</a:t>
            </a:r>
            <a:r>
              <a:rPr lang="en-US" sz="4802" b="1" dirty="0">
                <a:solidFill>
                  <a:srgbClr val="06065C"/>
                </a:solidFill>
                <a:latin typeface="Montserrat Ultra-Bold"/>
                <a:ea typeface="Montserrat Ultra-Bold"/>
                <a:cs typeface="Montserrat Ultra-Bold"/>
                <a:sym typeface="Montserrat Ultra-Bold"/>
              </a:rPr>
              <a:t> de </a:t>
            </a:r>
            <a:r>
              <a:rPr lang="en-US" sz="4802" b="1" dirty="0" err="1">
                <a:solidFill>
                  <a:srgbClr val="06065C"/>
                </a:solidFill>
                <a:latin typeface="Montserrat Ultra-Bold"/>
                <a:ea typeface="Montserrat Ultra-Bold"/>
                <a:cs typeface="Montserrat Ultra-Bold"/>
                <a:sym typeface="Montserrat Ultra-Bold"/>
              </a:rPr>
              <a:t>Controles</a:t>
            </a:r>
            <a:r>
              <a:rPr lang="en-US" sz="4802" b="1" dirty="0">
                <a:solidFill>
                  <a:srgbClr val="06065C"/>
                </a:solidFill>
                <a:latin typeface="Montserrat Ultra-Bold"/>
                <a:ea typeface="Montserrat Ultra-Bold"/>
                <a:cs typeface="Montserrat Ultra-Bold"/>
                <a:sym typeface="Montserrat Ultra-Bold"/>
              </a:rPr>
              <a:t> </a:t>
            </a:r>
            <a:r>
              <a:rPr lang="en-US" sz="4802" b="1" dirty="0" err="1">
                <a:solidFill>
                  <a:srgbClr val="06065C"/>
                </a:solidFill>
                <a:latin typeface="Montserrat Ultra-Bold"/>
                <a:ea typeface="Montserrat Ultra-Bold"/>
                <a:cs typeface="Montserrat Ultra-Bold"/>
                <a:sym typeface="Montserrat Ultra-Bold"/>
              </a:rPr>
              <a:t>Operativos</a:t>
            </a:r>
            <a:endParaRPr lang="en-US" sz="4802" b="1" dirty="0">
              <a:solidFill>
                <a:srgbClr val="06065C"/>
              </a:solidFill>
              <a:latin typeface="Montserrat Ultra-Bold"/>
              <a:ea typeface="Montserrat Ultra-Bold"/>
              <a:cs typeface="Montserrat Ultra-Bold"/>
              <a:sym typeface="Montserrat Ultra-Bold"/>
            </a:endParaRPr>
          </a:p>
        </p:txBody>
      </p:sp>
      <p:pic>
        <p:nvPicPr>
          <p:cNvPr id="2" name="Picture 1">
            <a:extLst>
              <a:ext uri="{FF2B5EF4-FFF2-40B4-BE49-F238E27FC236}">
                <a16:creationId xmlns:a16="http://schemas.microsoft.com/office/drawing/2014/main" id="{FDA6621A-C10B-D2B5-8925-9E7C8FBFBA4B}"/>
              </a:ext>
            </a:extLst>
          </p:cNvPr>
          <p:cNvPicPr>
            <a:picLocks noChangeAspect="1"/>
          </p:cNvPicPr>
          <p:nvPr/>
        </p:nvPicPr>
        <p:blipFill>
          <a:blip r:embed="rId3"/>
          <a:stretch>
            <a:fillRect/>
          </a:stretch>
        </p:blipFill>
        <p:spPr>
          <a:xfrm>
            <a:off x="389177" y="2165608"/>
            <a:ext cx="8755774" cy="5953782"/>
          </a:xfrm>
          <a:prstGeom prst="rect">
            <a:avLst/>
          </a:prstGeom>
        </p:spPr>
      </p:pic>
      <p:pic>
        <p:nvPicPr>
          <p:cNvPr id="3" name="Picture 2">
            <a:extLst>
              <a:ext uri="{FF2B5EF4-FFF2-40B4-BE49-F238E27FC236}">
                <a16:creationId xmlns:a16="http://schemas.microsoft.com/office/drawing/2014/main" id="{7DEA8AA9-CA94-FD8A-F364-92A1C83163CA}"/>
              </a:ext>
            </a:extLst>
          </p:cNvPr>
          <p:cNvPicPr>
            <a:picLocks noChangeAspect="1"/>
          </p:cNvPicPr>
          <p:nvPr/>
        </p:nvPicPr>
        <p:blipFill>
          <a:blip r:embed="rId4"/>
          <a:stretch>
            <a:fillRect/>
          </a:stretch>
        </p:blipFill>
        <p:spPr>
          <a:xfrm>
            <a:off x="10068910" y="3823795"/>
            <a:ext cx="7819697" cy="4833445"/>
          </a:xfrm>
          <a:prstGeom prst="rect">
            <a:avLst/>
          </a:prstGeom>
        </p:spPr>
      </p:pic>
      <p:sp>
        <p:nvSpPr>
          <p:cNvPr id="4" name="TextBox 8">
            <a:extLst>
              <a:ext uri="{FF2B5EF4-FFF2-40B4-BE49-F238E27FC236}">
                <a16:creationId xmlns:a16="http://schemas.microsoft.com/office/drawing/2014/main" id="{44A2ECBD-5F9A-B10D-50E6-319E8640835C}"/>
              </a:ext>
            </a:extLst>
          </p:cNvPr>
          <p:cNvSpPr txBox="1"/>
          <p:nvPr/>
        </p:nvSpPr>
        <p:spPr>
          <a:xfrm>
            <a:off x="10216315" y="8655359"/>
            <a:ext cx="8073742" cy="846386"/>
          </a:xfrm>
          <a:prstGeom prst="rect">
            <a:avLst/>
          </a:prstGeom>
        </p:spPr>
        <p:txBody>
          <a:bodyPr wrap="square" lIns="0" tIns="0" rIns="0" bIns="0" rtlCol="0" anchor="t">
            <a:spAutoFit/>
          </a:bodyPr>
          <a:lstStyle/>
          <a:p>
            <a:pPr>
              <a:lnSpc>
                <a:spcPts val="3254"/>
              </a:lnSpc>
            </a:pPr>
            <a:r>
              <a:rPr lang="en-US" sz="2950" b="1" dirty="0">
                <a:solidFill>
                  <a:srgbClr val="47C8F0"/>
                </a:solidFill>
                <a:latin typeface="Montserrat Ultra-Bold"/>
                <a:sym typeface="Montserrat Ultra-Bold"/>
              </a:rPr>
              <a:t>Control de </a:t>
            </a:r>
            <a:r>
              <a:rPr lang="en-US" sz="2950" b="1" dirty="0" err="1">
                <a:solidFill>
                  <a:srgbClr val="47C8F0"/>
                </a:solidFill>
                <a:latin typeface="Montserrat Ultra-Bold"/>
                <a:sym typeface="Montserrat Ultra-Bold"/>
              </a:rPr>
              <a:t>Medición</a:t>
            </a:r>
            <a:r>
              <a:rPr lang="en-US" sz="2950" b="1" dirty="0">
                <a:solidFill>
                  <a:srgbClr val="47C8F0"/>
                </a:solidFill>
                <a:latin typeface="Montserrat Ultra-Bold"/>
                <a:sym typeface="Montserrat Ultra-Bold"/>
              </a:rPr>
              <a:t> </a:t>
            </a:r>
            <a:r>
              <a:rPr lang="en-US" sz="2950" b="1" dirty="0" err="1">
                <a:solidFill>
                  <a:srgbClr val="47C8F0"/>
                </a:solidFill>
                <a:latin typeface="Montserrat Ultra-Bold"/>
                <a:sym typeface="Montserrat Ultra-Bold"/>
              </a:rPr>
              <a:t>Mensual</a:t>
            </a:r>
            <a:r>
              <a:rPr lang="en-US" sz="2950" b="1" dirty="0">
                <a:solidFill>
                  <a:srgbClr val="47C8F0"/>
                </a:solidFill>
                <a:latin typeface="Montserrat Ultra-Bold"/>
                <a:sym typeface="Montserrat Ultra-Bold"/>
              </a:rPr>
              <a:t> de </a:t>
            </a:r>
            <a:r>
              <a:rPr lang="en-US" sz="2950" b="1" dirty="0" err="1">
                <a:solidFill>
                  <a:srgbClr val="47C8F0"/>
                </a:solidFill>
                <a:latin typeface="Montserrat Ultra-Bold"/>
                <a:sym typeface="Montserrat Ultra-Bold"/>
              </a:rPr>
              <a:t>Consumo</a:t>
            </a:r>
            <a:r>
              <a:rPr lang="en-US" sz="2950" b="1" dirty="0">
                <a:solidFill>
                  <a:srgbClr val="47C8F0"/>
                </a:solidFill>
                <a:latin typeface="Montserrat Ultra-Bold"/>
                <a:sym typeface="Montserrat Ultra-Bold"/>
              </a:rPr>
              <a:t> de Energía </a:t>
            </a:r>
            <a:r>
              <a:rPr lang="en-US" sz="2950" b="1" dirty="0" err="1">
                <a:solidFill>
                  <a:srgbClr val="47C8F0"/>
                </a:solidFill>
                <a:latin typeface="Montserrat Ultra-Bold"/>
                <a:sym typeface="Montserrat Ultra-Bold"/>
              </a:rPr>
              <a:t>Eléctrica</a:t>
            </a:r>
            <a:r>
              <a:rPr lang="en-US" sz="2950" b="1" dirty="0">
                <a:solidFill>
                  <a:srgbClr val="47C8F0"/>
                </a:solidFill>
                <a:latin typeface="Montserrat Ultra-Bold"/>
                <a:sym typeface="Montserrat Ultra-Bold"/>
              </a:rPr>
              <a:t> </a:t>
            </a:r>
            <a:r>
              <a:rPr lang="en-US" sz="2950" b="1" dirty="0" err="1">
                <a:solidFill>
                  <a:srgbClr val="47C8F0"/>
                </a:solidFill>
                <a:latin typeface="Montserrat Ultra-Bold"/>
                <a:sym typeface="Montserrat Ultra-Bold"/>
              </a:rPr>
              <a:t>en</a:t>
            </a:r>
            <a:r>
              <a:rPr lang="en-US" sz="2950" b="1" dirty="0">
                <a:solidFill>
                  <a:srgbClr val="47C8F0"/>
                </a:solidFill>
                <a:latin typeface="Montserrat Ultra-Bold"/>
                <a:sym typeface="Montserrat Ultra-Bold"/>
              </a:rPr>
              <a:t> Equipos de Alto </a:t>
            </a:r>
            <a:r>
              <a:rPr lang="en-US" sz="2950" b="1" dirty="0" err="1">
                <a:solidFill>
                  <a:srgbClr val="47C8F0"/>
                </a:solidFill>
                <a:latin typeface="Montserrat Ultra-Bold"/>
                <a:sym typeface="Montserrat Ultra-Bold"/>
              </a:rPr>
              <a:t>Consumo</a:t>
            </a:r>
            <a:endParaRPr lang="en-US" dirty="0" err="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extBox 7"/>
          <p:cNvSpPr txBox="1"/>
          <p:nvPr/>
        </p:nvSpPr>
        <p:spPr>
          <a:xfrm>
            <a:off x="914400" y="1189071"/>
            <a:ext cx="5997950" cy="422299"/>
          </a:xfrm>
          <a:prstGeom prst="rect">
            <a:avLst/>
          </a:prstGeom>
        </p:spPr>
        <p:txBody>
          <a:bodyPr lIns="0" tIns="0" rIns="0" bIns="0" rtlCol="0" anchor="t">
            <a:spAutoFit/>
          </a:bodyPr>
          <a:lstStyle/>
          <a:p>
            <a:pPr algn="l">
              <a:lnSpc>
                <a:spcPts val="3254"/>
              </a:lnSpc>
            </a:pPr>
            <a:endParaRPr lang="en-US" sz="2983" b="1" dirty="0">
              <a:solidFill>
                <a:srgbClr val="47C8F0"/>
              </a:solidFill>
              <a:latin typeface="Montserrat Ultra-Bold"/>
              <a:ea typeface="Montserrat Ultra-Bold"/>
              <a:cs typeface="Montserrat Ultra-Bold"/>
              <a:sym typeface="Montserrat Ultra-Bold"/>
            </a:endParaRPr>
          </a:p>
        </p:txBody>
      </p:sp>
      <p:sp>
        <p:nvSpPr>
          <p:cNvPr id="8" name="TextBox 8"/>
          <p:cNvSpPr txBox="1"/>
          <p:nvPr/>
        </p:nvSpPr>
        <p:spPr>
          <a:xfrm>
            <a:off x="533400" y="237575"/>
            <a:ext cx="5997950" cy="666557"/>
          </a:xfrm>
          <a:prstGeom prst="rect">
            <a:avLst/>
          </a:prstGeom>
        </p:spPr>
        <p:txBody>
          <a:bodyPr lIns="0" tIns="0" rIns="0" bIns="0" rtlCol="0" anchor="t">
            <a:spAutoFit/>
          </a:bodyPr>
          <a:lstStyle/>
          <a:p>
            <a:pPr lvl="1">
              <a:lnSpc>
                <a:spcPts val="5239"/>
              </a:lnSpc>
            </a:pPr>
            <a:r>
              <a:rPr lang="en-US" sz="4802" b="1" dirty="0" err="1">
                <a:solidFill>
                  <a:srgbClr val="FFFFFF"/>
                </a:solidFill>
                <a:latin typeface="Montserrat Ultra-Bold"/>
                <a:ea typeface="Montserrat Ultra-Bold"/>
                <a:cs typeface="Montserrat Ultra-Bold"/>
                <a:sym typeface="Montserrat Ultra-Bold"/>
              </a:rPr>
              <a:t>Objetivos</a:t>
            </a:r>
            <a:endParaRPr lang="en-US" sz="4802" b="1" dirty="0">
              <a:solidFill>
                <a:srgbClr val="FFFFFF"/>
              </a:solidFill>
              <a:latin typeface="Montserrat Ultra-Bold"/>
              <a:ea typeface="Montserrat Ultra-Bold"/>
              <a:cs typeface="Montserrat Ultra-Bold"/>
              <a:sym typeface="Montserrat Ultra-Bold"/>
            </a:endParaRPr>
          </a:p>
        </p:txBody>
      </p:sp>
      <p:sp>
        <p:nvSpPr>
          <p:cNvPr id="2" name="TextBox 8">
            <a:extLst>
              <a:ext uri="{FF2B5EF4-FFF2-40B4-BE49-F238E27FC236}">
                <a16:creationId xmlns:a16="http://schemas.microsoft.com/office/drawing/2014/main" id="{5FF440CE-9591-C14F-50D9-9DB992F332AE}"/>
              </a:ext>
            </a:extLst>
          </p:cNvPr>
          <p:cNvSpPr txBox="1"/>
          <p:nvPr/>
        </p:nvSpPr>
        <p:spPr>
          <a:xfrm>
            <a:off x="304800" y="1438320"/>
            <a:ext cx="11430000" cy="1692771"/>
          </a:xfrm>
          <a:prstGeom prst="rect">
            <a:avLst/>
          </a:prstGeom>
        </p:spPr>
        <p:txBody>
          <a:bodyPr wrap="square" lIns="0" tIns="0" rIns="0" bIns="0" rtlCol="0" anchor="t">
            <a:spAutoFit/>
          </a:bodyPr>
          <a:lstStyle/>
          <a:p>
            <a:pPr algn="just">
              <a:lnSpc>
                <a:spcPts val="3254"/>
              </a:lnSpc>
            </a:pPr>
            <a:r>
              <a:rPr lang="en-US" sz="2983" b="1" dirty="0" err="1">
                <a:solidFill>
                  <a:srgbClr val="47C8F0"/>
                </a:solidFill>
                <a:latin typeface="Montserrat Ultra-Bold"/>
                <a:ea typeface="Montserrat Ultra-Bold"/>
                <a:cs typeface="Montserrat Ultra-Bold"/>
                <a:sym typeface="Montserrat Ultra-Bold"/>
              </a:rPr>
              <a:t>Brindar</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soporte</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técnico</a:t>
            </a:r>
            <a:r>
              <a:rPr lang="en-US" sz="2983" b="1" dirty="0">
                <a:solidFill>
                  <a:srgbClr val="47C8F0"/>
                </a:solidFill>
                <a:latin typeface="Montserrat Ultra-Bold"/>
                <a:ea typeface="Montserrat Ultra-Bold"/>
                <a:cs typeface="Montserrat Ultra-Bold"/>
                <a:sym typeface="Montserrat Ultra-Bold"/>
              </a:rPr>
              <a:t> para </a:t>
            </a:r>
            <a:r>
              <a:rPr lang="en-US" sz="2983" b="1" dirty="0" err="1">
                <a:solidFill>
                  <a:srgbClr val="47C8F0"/>
                </a:solidFill>
                <a:latin typeface="Montserrat Ultra-Bold"/>
                <a:ea typeface="Montserrat Ultra-Bold"/>
                <a:cs typeface="Montserrat Ultra-Bold"/>
                <a:sym typeface="Montserrat Ultra-Bold"/>
              </a:rPr>
              <a:t>contribuir</a:t>
            </a:r>
            <a:r>
              <a:rPr lang="en-US" sz="2983" b="1" dirty="0">
                <a:solidFill>
                  <a:srgbClr val="47C8F0"/>
                </a:solidFill>
                <a:latin typeface="Montserrat Ultra-Bold"/>
                <a:ea typeface="Montserrat Ultra-Bold"/>
                <a:cs typeface="Montserrat Ultra-Bold"/>
                <a:sym typeface="Montserrat Ultra-Bold"/>
              </a:rPr>
              <a:t> a la </a:t>
            </a:r>
            <a:r>
              <a:rPr lang="en-US" sz="2983" b="1" dirty="0" err="1">
                <a:solidFill>
                  <a:srgbClr val="47C8F0"/>
                </a:solidFill>
                <a:latin typeface="Montserrat Ultra-Bold"/>
                <a:ea typeface="Montserrat Ultra-Bold"/>
                <a:cs typeface="Montserrat Ultra-Bold"/>
                <a:sym typeface="Montserrat Ultra-Bold"/>
              </a:rPr>
              <a:t>mejora</a:t>
            </a:r>
            <a:r>
              <a:rPr lang="en-US" sz="2983" b="1" dirty="0">
                <a:solidFill>
                  <a:srgbClr val="47C8F0"/>
                </a:solidFill>
                <a:latin typeface="Montserrat Ultra-Bold"/>
                <a:ea typeface="Montserrat Ultra-Bold"/>
                <a:cs typeface="Montserrat Ultra-Bold"/>
                <a:sym typeface="Montserrat Ultra-Bold"/>
              </a:rPr>
              <a:t> de </a:t>
            </a:r>
            <a:r>
              <a:rPr lang="en-US" sz="2983" b="1" dirty="0" err="1">
                <a:solidFill>
                  <a:srgbClr val="47C8F0"/>
                </a:solidFill>
                <a:latin typeface="Montserrat Ultra-Bold"/>
                <a:ea typeface="Montserrat Ultra-Bold"/>
                <a:cs typeface="Montserrat Ultra-Bold"/>
                <a:sym typeface="Montserrat Ultra-Bold"/>
              </a:rPr>
              <a:t>los</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controles</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operativos</a:t>
            </a:r>
            <a:r>
              <a:rPr lang="en-US" sz="2983" b="1" dirty="0">
                <a:solidFill>
                  <a:srgbClr val="47C8F0"/>
                </a:solidFill>
                <a:latin typeface="Montserrat Ultra-Bold"/>
                <a:ea typeface="Montserrat Ultra-Bold"/>
                <a:cs typeface="Montserrat Ultra-Bold"/>
                <a:sym typeface="Montserrat Ultra-Bold"/>
              </a:rPr>
              <a:t> del Sistema de </a:t>
            </a:r>
            <a:r>
              <a:rPr lang="en-US" sz="2983" b="1" dirty="0" err="1">
                <a:solidFill>
                  <a:srgbClr val="47C8F0"/>
                </a:solidFill>
                <a:latin typeface="Montserrat Ultra-Bold"/>
                <a:ea typeface="Montserrat Ultra-Bold"/>
                <a:cs typeface="Montserrat Ultra-Bold"/>
                <a:sym typeface="Montserrat Ultra-Bold"/>
              </a:rPr>
              <a:t>Gestión</a:t>
            </a:r>
            <a:r>
              <a:rPr lang="en-US" sz="2983" b="1" dirty="0">
                <a:solidFill>
                  <a:srgbClr val="47C8F0"/>
                </a:solidFill>
                <a:latin typeface="Montserrat Ultra-Bold"/>
                <a:ea typeface="Montserrat Ultra-Bold"/>
                <a:cs typeface="Montserrat Ultra-Bold"/>
                <a:sym typeface="Montserrat Ultra-Bold"/>
              </a:rPr>
              <a:t> Ambiental del </a:t>
            </a:r>
            <a:r>
              <a:rPr lang="en-US" sz="2983" b="1" dirty="0" err="1">
                <a:solidFill>
                  <a:srgbClr val="47C8F0"/>
                </a:solidFill>
                <a:latin typeface="Montserrat Ultra-Bold"/>
                <a:ea typeface="Montserrat Ultra-Bold"/>
                <a:cs typeface="Montserrat Ultra-Bold"/>
                <a:sym typeface="Montserrat Ultra-Bold"/>
              </a:rPr>
              <a:t>Edificio</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Sede</a:t>
            </a:r>
            <a:r>
              <a:rPr lang="en-US" sz="2983" b="1" dirty="0">
                <a:solidFill>
                  <a:srgbClr val="47C8F0"/>
                </a:solidFill>
                <a:latin typeface="Montserrat Ultra-Bold"/>
                <a:ea typeface="Montserrat Ultra-Bold"/>
                <a:cs typeface="Montserrat Ultra-Bold"/>
                <a:sym typeface="Montserrat Ultra-Bold"/>
              </a:rPr>
              <a:t> del BCIE a </a:t>
            </a:r>
            <a:r>
              <a:rPr lang="en-US" sz="2983" b="1" dirty="0" err="1">
                <a:solidFill>
                  <a:srgbClr val="47C8F0"/>
                </a:solidFill>
                <a:latin typeface="Montserrat Ultra-Bold"/>
                <a:ea typeface="Montserrat Ultra-Bold"/>
                <a:cs typeface="Montserrat Ultra-Bold"/>
                <a:sym typeface="Montserrat Ultra-Bold"/>
              </a:rPr>
              <a:t>través</a:t>
            </a:r>
            <a:r>
              <a:rPr lang="en-US" sz="2983" b="1" dirty="0">
                <a:solidFill>
                  <a:srgbClr val="47C8F0"/>
                </a:solidFill>
                <a:latin typeface="Montserrat Ultra-Bold"/>
                <a:ea typeface="Montserrat Ultra-Bold"/>
                <a:cs typeface="Montserrat Ultra-Bold"/>
                <a:sym typeface="Montserrat Ultra-Bold"/>
              </a:rPr>
              <a:t> de </a:t>
            </a:r>
            <a:r>
              <a:rPr lang="en-US" sz="2983" b="1" dirty="0" err="1">
                <a:solidFill>
                  <a:srgbClr val="47C8F0"/>
                </a:solidFill>
                <a:latin typeface="Montserrat Ultra-Bold"/>
                <a:ea typeface="Montserrat Ultra-Bold"/>
                <a:cs typeface="Montserrat Ultra-Bold"/>
                <a:sym typeface="Montserrat Ultra-Bold"/>
              </a:rPr>
              <a:t>los</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conocimientos</a:t>
            </a:r>
            <a:r>
              <a:rPr lang="en-US" sz="2983" b="1" dirty="0">
                <a:solidFill>
                  <a:srgbClr val="47C8F0"/>
                </a:solidFill>
                <a:latin typeface="Montserrat Ultra-Bold"/>
                <a:ea typeface="Montserrat Ultra-Bold"/>
                <a:cs typeface="Montserrat Ultra-Bold"/>
                <a:sym typeface="Montserrat Ultra-Bold"/>
              </a:rPr>
              <a:t> y </a:t>
            </a:r>
            <a:r>
              <a:rPr lang="en-US" sz="2983" b="1" dirty="0" err="1">
                <a:solidFill>
                  <a:srgbClr val="47C8F0"/>
                </a:solidFill>
                <a:latin typeface="Montserrat Ultra-Bold"/>
                <a:ea typeface="Montserrat Ultra-Bold"/>
                <a:cs typeface="Montserrat Ultra-Bold"/>
                <a:sym typeface="Montserrat Ultra-Bold"/>
              </a:rPr>
              <a:t>herramientas</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adquiridas</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en</a:t>
            </a:r>
            <a:r>
              <a:rPr lang="en-US" sz="2983" b="1" dirty="0">
                <a:solidFill>
                  <a:srgbClr val="47C8F0"/>
                </a:solidFill>
                <a:latin typeface="Montserrat Ultra-Bold"/>
                <a:ea typeface="Montserrat Ultra-Bold"/>
                <a:cs typeface="Montserrat Ultra-Bold"/>
                <a:sym typeface="Montserrat Ultra-Bold"/>
              </a:rPr>
              <a:t> la Carrera de </a:t>
            </a:r>
            <a:r>
              <a:rPr lang="en-US" sz="2983" b="1" dirty="0" err="1">
                <a:solidFill>
                  <a:srgbClr val="47C8F0"/>
                </a:solidFill>
                <a:latin typeface="Montserrat Ultra-Bold"/>
                <a:ea typeface="Montserrat Ultra-Bold"/>
                <a:cs typeface="Montserrat Ultra-Bold"/>
                <a:sym typeface="Montserrat Ultra-Bold"/>
              </a:rPr>
              <a:t>Ingeniería</a:t>
            </a:r>
            <a:r>
              <a:rPr lang="en-US" sz="2983" b="1" dirty="0">
                <a:solidFill>
                  <a:srgbClr val="47C8F0"/>
                </a:solidFill>
                <a:latin typeface="Montserrat Ultra-Bold"/>
                <a:ea typeface="Montserrat Ultra-Bold"/>
                <a:cs typeface="Montserrat Ultra-Bold"/>
                <a:sym typeface="Montserrat Ultra-Bold"/>
              </a:rPr>
              <a:t> Industrial y de Sistemas </a:t>
            </a:r>
            <a:r>
              <a:rPr lang="en-US" sz="2983" b="1" dirty="0" err="1">
                <a:solidFill>
                  <a:srgbClr val="47C8F0"/>
                </a:solidFill>
                <a:latin typeface="Montserrat Ultra-Bold"/>
                <a:ea typeface="Montserrat Ultra-Bold"/>
                <a:cs typeface="Montserrat Ultra-Bold"/>
                <a:sym typeface="Montserrat Ultra-Bold"/>
              </a:rPr>
              <a:t>en</a:t>
            </a:r>
            <a:r>
              <a:rPr lang="en-US" sz="2983" b="1" dirty="0">
                <a:solidFill>
                  <a:srgbClr val="47C8F0"/>
                </a:solidFill>
                <a:latin typeface="Montserrat Ultra-Bold"/>
                <a:ea typeface="Montserrat Ultra-Bold"/>
                <a:cs typeface="Montserrat Ultra-Bold"/>
                <a:sym typeface="Montserrat Ultra-Bold"/>
              </a:rPr>
              <a:t> </a:t>
            </a:r>
            <a:r>
              <a:rPr lang="en-US" sz="2983" b="1" dirty="0" err="1">
                <a:solidFill>
                  <a:srgbClr val="47C8F0"/>
                </a:solidFill>
                <a:latin typeface="Montserrat Ultra-Bold"/>
                <a:ea typeface="Montserrat Ultra-Bold"/>
                <a:cs typeface="Montserrat Ultra-Bold"/>
                <a:sym typeface="Montserrat Ultra-Bold"/>
              </a:rPr>
              <a:t>el</a:t>
            </a:r>
            <a:r>
              <a:rPr lang="en-US" sz="2983" b="1" dirty="0">
                <a:solidFill>
                  <a:srgbClr val="47C8F0"/>
                </a:solidFill>
                <a:latin typeface="Montserrat Ultra-Bold"/>
                <a:ea typeface="Montserrat Ultra-Bold"/>
                <a:cs typeface="Montserrat Ultra-Bold"/>
                <a:sym typeface="Montserrat Ultra-Bold"/>
              </a:rPr>
              <a:t> Q4   2024.</a:t>
            </a:r>
          </a:p>
        </p:txBody>
      </p:sp>
      <p:sp>
        <p:nvSpPr>
          <p:cNvPr id="3" name="TextBox 8">
            <a:extLst>
              <a:ext uri="{FF2B5EF4-FFF2-40B4-BE49-F238E27FC236}">
                <a16:creationId xmlns:a16="http://schemas.microsoft.com/office/drawing/2014/main" id="{C23C7646-D9CD-0C19-126E-DBAF5B2574EE}"/>
              </a:ext>
            </a:extLst>
          </p:cNvPr>
          <p:cNvSpPr txBox="1"/>
          <p:nvPr/>
        </p:nvSpPr>
        <p:spPr>
          <a:xfrm>
            <a:off x="533400" y="4185182"/>
            <a:ext cx="9309278" cy="3385542"/>
          </a:xfrm>
          <a:prstGeom prst="rect">
            <a:avLst/>
          </a:prstGeom>
        </p:spPr>
        <p:txBody>
          <a:bodyPr wrap="square" lIns="0" tIns="0" rIns="0" bIns="0" rtlCol="0" anchor="t">
            <a:spAutoFit/>
          </a:bodyPr>
          <a:lstStyle/>
          <a:p>
            <a:pPr marL="514350" indent="-514350" algn="just">
              <a:lnSpc>
                <a:spcPts val="3254"/>
              </a:lnSpc>
              <a:buAutoNum type="arabicPeriod"/>
            </a:pPr>
            <a:r>
              <a:rPr lang="es-419" sz="2983" b="1" dirty="0">
                <a:solidFill>
                  <a:schemeClr val="bg1"/>
                </a:solidFill>
                <a:latin typeface="Montserrat Ultra-Bold"/>
                <a:ea typeface="Montserrat Ultra-Bold"/>
                <a:cs typeface="Montserrat Ultra-Bold"/>
                <a:sym typeface="Montserrat Ultra-Bold"/>
              </a:rPr>
              <a:t>Documentar los procesos de los controles operativos del Sistema de Gestión Ambiental del Edificio Sede del BCIE en el último trimestre de 2024. </a:t>
            </a:r>
          </a:p>
          <a:p>
            <a:pPr marL="514350" indent="-514350" algn="just">
              <a:lnSpc>
                <a:spcPts val="3254"/>
              </a:lnSpc>
              <a:buAutoNum type="arabicPeriod"/>
            </a:pPr>
            <a:endParaRPr lang="es-419" sz="2983" b="1" dirty="0">
              <a:solidFill>
                <a:schemeClr val="bg1"/>
              </a:solidFill>
              <a:latin typeface="Montserrat Ultra-Bold"/>
              <a:ea typeface="Montserrat Ultra-Bold"/>
              <a:cs typeface="Montserrat Ultra-Bold"/>
              <a:sym typeface="Montserrat Ultra-Bold"/>
            </a:endParaRPr>
          </a:p>
          <a:p>
            <a:pPr marL="514350" indent="-514350" algn="just">
              <a:lnSpc>
                <a:spcPts val="3254"/>
              </a:lnSpc>
              <a:buAutoNum type="arabicPeriod"/>
            </a:pPr>
            <a:r>
              <a:rPr lang="es-419" sz="2983" b="1" dirty="0">
                <a:solidFill>
                  <a:schemeClr val="bg1"/>
                </a:solidFill>
                <a:latin typeface="Montserrat Ultra-Bold"/>
                <a:ea typeface="Montserrat Ultra-Bold"/>
                <a:cs typeface="Montserrat Ultra-Bold"/>
                <a:sym typeface="Montserrat Ultra-Bold"/>
              </a:rPr>
              <a:t>Analizar la eficiencia de dichos procesos con el apoyo de herramientas estadísticas, sistemas de gestión de la calidad y otros instrumentos ingenieriles a finales de 2024.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B7753111-8566-DF80-2FC4-7C5C84418D37}"/>
            </a:ext>
          </a:extLst>
        </p:cNvPr>
        <p:cNvGrpSpPr/>
        <p:nvPr/>
      </p:nvGrpSpPr>
      <p:grpSpPr>
        <a:xfrm>
          <a:off x="0" y="0"/>
          <a:ext cx="0" cy="0"/>
          <a:chOff x="0" y="0"/>
          <a:chExt cx="0" cy="0"/>
        </a:xfrm>
      </p:grpSpPr>
      <p:sp>
        <p:nvSpPr>
          <p:cNvPr id="7" name="TextBox 7">
            <a:extLst>
              <a:ext uri="{FF2B5EF4-FFF2-40B4-BE49-F238E27FC236}">
                <a16:creationId xmlns:a16="http://schemas.microsoft.com/office/drawing/2014/main" id="{2A6841FA-E3E1-AC75-A9B8-06EF365347C1}"/>
              </a:ext>
            </a:extLst>
          </p:cNvPr>
          <p:cNvSpPr txBox="1"/>
          <p:nvPr/>
        </p:nvSpPr>
        <p:spPr>
          <a:xfrm>
            <a:off x="914400" y="1189071"/>
            <a:ext cx="5997950" cy="422299"/>
          </a:xfrm>
          <a:prstGeom prst="rect">
            <a:avLst/>
          </a:prstGeom>
        </p:spPr>
        <p:txBody>
          <a:bodyPr lIns="0" tIns="0" rIns="0" bIns="0" rtlCol="0" anchor="t">
            <a:spAutoFit/>
          </a:bodyPr>
          <a:lstStyle/>
          <a:p>
            <a:pPr marL="0" marR="0" lvl="0" indent="0" algn="l" defTabSz="914400" rtl="0" eaLnBrk="1" fontAlgn="auto" latinLnBrk="0" hangingPunct="1">
              <a:lnSpc>
                <a:spcPts val="3254"/>
              </a:lnSpc>
              <a:spcBef>
                <a:spcPts val="0"/>
              </a:spcBef>
              <a:spcAft>
                <a:spcPts val="0"/>
              </a:spcAft>
              <a:buClrTx/>
              <a:buSzTx/>
              <a:buFontTx/>
              <a:buNone/>
              <a:tabLst/>
              <a:defRPr/>
            </a:pPr>
            <a:endPar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endParaRPr>
          </a:p>
        </p:txBody>
      </p:sp>
      <p:sp>
        <p:nvSpPr>
          <p:cNvPr id="8" name="TextBox 8">
            <a:extLst>
              <a:ext uri="{FF2B5EF4-FFF2-40B4-BE49-F238E27FC236}">
                <a16:creationId xmlns:a16="http://schemas.microsoft.com/office/drawing/2014/main" id="{2E78E5C1-BDEB-F85D-B598-FC67A1815D83}"/>
              </a:ext>
            </a:extLst>
          </p:cNvPr>
          <p:cNvSpPr txBox="1"/>
          <p:nvPr/>
        </p:nvSpPr>
        <p:spPr>
          <a:xfrm>
            <a:off x="533400" y="237575"/>
            <a:ext cx="5997950" cy="666557"/>
          </a:xfrm>
          <a:prstGeom prst="rect">
            <a:avLst/>
          </a:prstGeom>
        </p:spPr>
        <p:txBody>
          <a:bodyPr lIns="0" tIns="0" rIns="0" bIns="0" rtlCol="0" anchor="t">
            <a:spAutoFit/>
          </a:bodyPr>
          <a:lstStyle/>
          <a:p>
            <a:pPr marL="457200" marR="0" lvl="1" indent="0" algn="l" defTabSz="914400" rtl="0" eaLnBrk="1" fontAlgn="auto" latinLnBrk="0" hangingPunct="1">
              <a:lnSpc>
                <a:spcPts val="5239"/>
              </a:lnSpc>
              <a:spcBef>
                <a:spcPts val="0"/>
              </a:spcBef>
              <a:spcAft>
                <a:spcPts val="0"/>
              </a:spcAft>
              <a:buClrTx/>
              <a:buSzTx/>
              <a:buFontTx/>
              <a:buNone/>
              <a:tabLst/>
              <a:defRPr/>
            </a:pPr>
            <a:r>
              <a:rPr kumimoji="0" lang="en-US" sz="4802" b="1" i="0" u="none" strike="noStrike" kern="1200" cap="none" spc="0" normalizeH="0" baseline="0" noProof="0" dirty="0" err="1">
                <a:ln>
                  <a:noFill/>
                </a:ln>
                <a:solidFill>
                  <a:srgbClr val="FFFFFF"/>
                </a:solidFill>
                <a:effectLst/>
                <a:uLnTx/>
                <a:uFillTx/>
                <a:latin typeface="Montserrat Ultra-Bold"/>
                <a:ea typeface="Montserrat Ultra-Bold"/>
                <a:cs typeface="Montserrat Ultra-Bold"/>
                <a:sym typeface="Montserrat Ultra-Bold"/>
              </a:rPr>
              <a:t>Objetivos</a:t>
            </a:r>
            <a:endParaRPr kumimoji="0" lang="en-US" sz="4802" b="1" i="0" u="none" strike="noStrike" kern="1200" cap="none" spc="0" normalizeH="0" baseline="0" noProof="0" dirty="0">
              <a:ln>
                <a:noFill/>
              </a:ln>
              <a:solidFill>
                <a:srgbClr val="FFFFFF"/>
              </a:solidFill>
              <a:effectLst/>
              <a:uLnTx/>
              <a:uFillTx/>
              <a:latin typeface="Montserrat Ultra-Bold"/>
              <a:ea typeface="Montserrat Ultra-Bold"/>
              <a:cs typeface="Montserrat Ultra-Bold"/>
              <a:sym typeface="Montserrat Ultra-Bold"/>
            </a:endParaRPr>
          </a:p>
        </p:txBody>
      </p:sp>
      <p:sp>
        <p:nvSpPr>
          <p:cNvPr id="2" name="TextBox 8">
            <a:extLst>
              <a:ext uri="{FF2B5EF4-FFF2-40B4-BE49-F238E27FC236}">
                <a16:creationId xmlns:a16="http://schemas.microsoft.com/office/drawing/2014/main" id="{80DB8EF5-1D61-FE83-D0E7-53DC4276FA1C}"/>
              </a:ext>
            </a:extLst>
          </p:cNvPr>
          <p:cNvSpPr txBox="1"/>
          <p:nvPr/>
        </p:nvSpPr>
        <p:spPr>
          <a:xfrm>
            <a:off x="381000" y="1427434"/>
            <a:ext cx="11430000" cy="1692771"/>
          </a:xfrm>
          <a:prstGeom prst="rect">
            <a:avLst/>
          </a:prstGeom>
        </p:spPr>
        <p:txBody>
          <a:bodyPr wrap="square" lIns="0" tIns="0" rIns="0" bIns="0" rtlCol="0" anchor="t">
            <a:spAutoFit/>
          </a:bodyPr>
          <a:lstStyle/>
          <a:p>
            <a:pPr marL="0" marR="0" lvl="0" indent="0" algn="just" defTabSz="914400" rtl="0" eaLnBrk="1" fontAlgn="auto" latinLnBrk="0" hangingPunct="1">
              <a:lnSpc>
                <a:spcPts val="3254"/>
              </a:lnSpc>
              <a:spcBef>
                <a:spcPts val="0"/>
              </a:spcBef>
              <a:spcAft>
                <a:spcPts val="0"/>
              </a:spcAft>
              <a:buClrTx/>
              <a:buSzTx/>
              <a:buFontTx/>
              <a:buNone/>
              <a:tabLst/>
              <a:defRPr/>
            </a:pP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Brindar</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soporte</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técnico</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para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contribuir</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 la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mejora</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de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los</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controles</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operativos</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del Sistema de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Gestión</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Ambiental del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Edificio</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Sede</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del BCIE a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través</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de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los</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conocimientos</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y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herramientas</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adquiridas</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en</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la Carrera de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Ingeniería</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Industrial y de Sistemas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en</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a:t>
            </a:r>
            <a:r>
              <a:rPr kumimoji="0" lang="en-US" sz="2983" b="1" i="0" u="none" strike="noStrike" kern="1200" cap="none" spc="0" normalizeH="0" baseline="0" noProof="0" dirty="0" err="1">
                <a:ln>
                  <a:noFill/>
                </a:ln>
                <a:solidFill>
                  <a:srgbClr val="47C8F0"/>
                </a:solidFill>
                <a:effectLst/>
                <a:uLnTx/>
                <a:uFillTx/>
                <a:latin typeface="Montserrat Ultra-Bold"/>
                <a:ea typeface="Montserrat Ultra-Bold"/>
                <a:cs typeface="Montserrat Ultra-Bold"/>
                <a:sym typeface="Montserrat Ultra-Bold"/>
              </a:rPr>
              <a:t>el</a:t>
            </a: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 Q4   2024.</a:t>
            </a:r>
          </a:p>
        </p:txBody>
      </p:sp>
      <p:sp>
        <p:nvSpPr>
          <p:cNvPr id="4" name="TextBox 8">
            <a:extLst>
              <a:ext uri="{FF2B5EF4-FFF2-40B4-BE49-F238E27FC236}">
                <a16:creationId xmlns:a16="http://schemas.microsoft.com/office/drawing/2014/main" id="{962F3CEA-0F9B-1B67-88B9-60AFB621DAA2}"/>
              </a:ext>
            </a:extLst>
          </p:cNvPr>
          <p:cNvSpPr txBox="1"/>
          <p:nvPr/>
        </p:nvSpPr>
        <p:spPr>
          <a:xfrm>
            <a:off x="533400" y="3695700"/>
            <a:ext cx="9309278" cy="5078313"/>
          </a:xfrm>
          <a:prstGeom prst="rect">
            <a:avLst/>
          </a:prstGeom>
        </p:spPr>
        <p:txBody>
          <a:bodyPr wrap="square" lIns="0" tIns="0" rIns="0" bIns="0" rtlCol="0" anchor="t">
            <a:spAutoFit/>
          </a:bodyPr>
          <a:lstStyle/>
          <a:p>
            <a:pPr marL="514350" marR="0" lvl="0" indent="-514350" algn="just" defTabSz="914400" rtl="0" eaLnBrk="1" fontAlgn="auto" latinLnBrk="0" hangingPunct="1">
              <a:lnSpc>
                <a:spcPts val="3254"/>
              </a:lnSpc>
              <a:spcBef>
                <a:spcPts val="0"/>
              </a:spcBef>
              <a:spcAft>
                <a:spcPts val="0"/>
              </a:spcAft>
              <a:buClrTx/>
              <a:buSzTx/>
              <a:buFontTx/>
              <a:buAutoNum type="arabicPeriod"/>
              <a:tabLst/>
              <a:defRPr/>
            </a:pPr>
            <a:endParaRPr kumimoji="0" lang="es-419" sz="2983" b="1" i="0" u="none" strike="noStrike" kern="1200" cap="none" spc="0" normalizeH="0" baseline="0" noProof="0" dirty="0">
              <a:ln>
                <a:noFill/>
              </a:ln>
              <a:solidFill>
                <a:prstClr val="white"/>
              </a:solidFill>
              <a:effectLst/>
              <a:uLnTx/>
              <a:uFillTx/>
              <a:latin typeface="Montserrat Ultra-Bold"/>
              <a:ea typeface="Montserrat Ultra-Bold"/>
              <a:cs typeface="Montserrat Ultra-Bold"/>
              <a:sym typeface="Montserrat Ultra-Bold"/>
            </a:endParaRPr>
          </a:p>
          <a:p>
            <a:pPr marL="0" marR="0" lvl="0" indent="0" algn="just" defTabSz="914400" rtl="0" eaLnBrk="1" fontAlgn="auto" latinLnBrk="0" hangingPunct="1">
              <a:lnSpc>
                <a:spcPts val="3254"/>
              </a:lnSpc>
              <a:spcBef>
                <a:spcPts val="0"/>
              </a:spcBef>
              <a:spcAft>
                <a:spcPts val="0"/>
              </a:spcAft>
              <a:buClrTx/>
              <a:buSzTx/>
              <a:buFontTx/>
              <a:buNone/>
              <a:tabLst/>
              <a:defRPr/>
            </a:pPr>
            <a:r>
              <a:rPr kumimoji="0" lang="es-419" sz="2983" b="1" i="0" u="none" strike="noStrike" kern="1200" cap="none" spc="0" normalizeH="0" baseline="0" noProof="0" dirty="0">
                <a:ln>
                  <a:noFill/>
                </a:ln>
                <a:solidFill>
                  <a:prstClr val="white"/>
                </a:solidFill>
                <a:effectLst/>
                <a:uLnTx/>
                <a:uFillTx/>
                <a:latin typeface="Montserrat Ultra-Bold"/>
                <a:ea typeface="Montserrat Ultra-Bold"/>
                <a:cs typeface="Montserrat Ultra-Bold"/>
                <a:sym typeface="Montserrat Ultra-Bold"/>
              </a:rPr>
              <a:t>3. Realizar propuestas de mejora que permitan el  incremento de la eficiencia en los controles operacionales.</a:t>
            </a:r>
          </a:p>
          <a:p>
            <a:pPr marL="0" marR="0" lvl="0" indent="0" algn="just" defTabSz="914400" rtl="0" eaLnBrk="1" fontAlgn="auto" latinLnBrk="0" hangingPunct="1">
              <a:lnSpc>
                <a:spcPts val="3254"/>
              </a:lnSpc>
              <a:spcBef>
                <a:spcPts val="0"/>
              </a:spcBef>
              <a:spcAft>
                <a:spcPts val="0"/>
              </a:spcAft>
              <a:buClrTx/>
              <a:buSzTx/>
              <a:buFontTx/>
              <a:buNone/>
              <a:tabLst/>
              <a:defRPr/>
            </a:pPr>
            <a:endParaRPr kumimoji="0" lang="es-419" sz="2983" b="1" i="0" u="none" strike="noStrike" kern="1200" cap="none" spc="0" normalizeH="0" baseline="0" noProof="0" dirty="0">
              <a:ln>
                <a:noFill/>
              </a:ln>
              <a:solidFill>
                <a:prstClr val="white"/>
              </a:solidFill>
              <a:effectLst/>
              <a:uLnTx/>
              <a:uFillTx/>
              <a:latin typeface="Montserrat Ultra-Bold"/>
              <a:ea typeface="Montserrat Ultra-Bold"/>
              <a:cs typeface="Montserrat Ultra-Bold"/>
              <a:sym typeface="Montserrat Ultra-Bold"/>
            </a:endParaRPr>
          </a:p>
          <a:p>
            <a:pPr marL="0" marR="0" lvl="0" indent="0" algn="just" defTabSz="914400" rtl="0" eaLnBrk="1" fontAlgn="auto" latinLnBrk="0" hangingPunct="1">
              <a:lnSpc>
                <a:spcPts val="3254"/>
              </a:lnSpc>
              <a:spcBef>
                <a:spcPts val="0"/>
              </a:spcBef>
              <a:spcAft>
                <a:spcPts val="0"/>
              </a:spcAft>
              <a:buClrTx/>
              <a:buSzTx/>
              <a:buFontTx/>
              <a:buNone/>
              <a:tabLst/>
              <a:defRPr/>
            </a:pPr>
            <a:r>
              <a:rPr kumimoji="0" lang="es-419" sz="2983" b="1" i="0" u="none" strike="noStrike" kern="1200" cap="none" spc="0" normalizeH="0" baseline="0" noProof="0" dirty="0">
                <a:ln>
                  <a:noFill/>
                </a:ln>
                <a:solidFill>
                  <a:prstClr val="white"/>
                </a:solidFill>
                <a:effectLst/>
                <a:uLnTx/>
                <a:uFillTx/>
                <a:latin typeface="Montserrat Ultra-Bold"/>
                <a:ea typeface="Montserrat Ultra-Bold"/>
                <a:cs typeface="Montserrat Ultra-Bold"/>
                <a:sym typeface="Montserrat Ultra-Bold"/>
              </a:rPr>
              <a:t>4. Implementar las mejoras propuestas para la evaluación de estas y contrastar el método actual contra el método propuesto.*</a:t>
            </a:r>
          </a:p>
          <a:p>
            <a:pPr marL="0" marR="0" lvl="0" indent="0" algn="just" defTabSz="914400" rtl="0" eaLnBrk="1" fontAlgn="auto" latinLnBrk="0" hangingPunct="1">
              <a:lnSpc>
                <a:spcPts val="3254"/>
              </a:lnSpc>
              <a:spcBef>
                <a:spcPts val="0"/>
              </a:spcBef>
              <a:spcAft>
                <a:spcPts val="0"/>
              </a:spcAft>
              <a:buClrTx/>
              <a:buSzTx/>
              <a:buFontTx/>
              <a:buNone/>
              <a:tabLst/>
              <a:defRPr/>
            </a:pPr>
            <a:endParaRPr lang="es-419" sz="2983" b="1" dirty="0">
              <a:solidFill>
                <a:prstClr val="white"/>
              </a:solidFill>
              <a:latin typeface="Montserrat Ultra-Bold"/>
              <a:ea typeface="Montserrat Ultra-Bold"/>
              <a:cs typeface="Montserrat Ultra-Bold"/>
              <a:sym typeface="Montserrat Ultra-Bold"/>
            </a:endParaRPr>
          </a:p>
          <a:p>
            <a:pPr marL="0" marR="0" lvl="0" indent="0" algn="just" defTabSz="914400" rtl="0" eaLnBrk="1" fontAlgn="auto" latinLnBrk="0" hangingPunct="1">
              <a:lnSpc>
                <a:spcPts val="3254"/>
              </a:lnSpc>
              <a:spcBef>
                <a:spcPts val="0"/>
              </a:spcBef>
              <a:spcAft>
                <a:spcPts val="0"/>
              </a:spcAft>
              <a:buClrTx/>
              <a:buSzTx/>
              <a:buFontTx/>
              <a:buNone/>
              <a:tabLst/>
              <a:defRPr/>
            </a:pPr>
            <a:endParaRPr kumimoji="0" lang="es-419" sz="2983" b="1" i="0" u="none" strike="noStrike" kern="1200" cap="none" spc="0" normalizeH="0" baseline="0" noProof="0" dirty="0">
              <a:ln>
                <a:noFill/>
              </a:ln>
              <a:solidFill>
                <a:prstClr val="white"/>
              </a:solidFill>
              <a:effectLst/>
              <a:uLnTx/>
              <a:uFillTx/>
              <a:latin typeface="Montserrat Ultra-Bold"/>
              <a:ea typeface="Montserrat Ultra-Bold"/>
              <a:cs typeface="Montserrat Ultra-Bold"/>
              <a:sym typeface="Montserrat Ultra-Bold"/>
            </a:endParaRPr>
          </a:p>
          <a:p>
            <a:pPr marL="0" marR="0" lvl="0" indent="0" algn="just" defTabSz="914400" rtl="0" eaLnBrk="1" fontAlgn="auto" latinLnBrk="0" hangingPunct="1">
              <a:lnSpc>
                <a:spcPts val="3254"/>
              </a:lnSpc>
              <a:spcBef>
                <a:spcPts val="0"/>
              </a:spcBef>
              <a:spcAft>
                <a:spcPts val="0"/>
              </a:spcAft>
              <a:buClrTx/>
              <a:buSzTx/>
              <a:buFontTx/>
              <a:buNone/>
              <a:tabLst/>
              <a:defRPr/>
            </a:pPr>
            <a:r>
              <a:rPr lang="es-419" sz="2400" b="1" dirty="0">
                <a:solidFill>
                  <a:prstClr val="white"/>
                </a:solidFill>
                <a:latin typeface="Montserrat Ultra-Bold"/>
                <a:ea typeface="Montserrat Ultra-Bold"/>
                <a:cs typeface="Montserrat Ultra-Bold"/>
                <a:sym typeface="Montserrat Ultra-Bold"/>
              </a:rPr>
              <a:t>*En proceso de revisión para solicitud de aprobación para implementación.</a:t>
            </a:r>
            <a:endParaRPr kumimoji="0" lang="es-419" sz="2983" b="1" i="0" u="none" strike="noStrike" kern="1200" cap="none" spc="0" normalizeH="0" baseline="0" noProof="0" dirty="0">
              <a:ln>
                <a:noFill/>
              </a:ln>
              <a:solidFill>
                <a:prstClr val="white"/>
              </a:solidFill>
              <a:effectLst/>
              <a:uLnTx/>
              <a:uFillTx/>
              <a:latin typeface="Montserrat Ultra-Bold"/>
              <a:ea typeface="Montserrat Ultra-Bold"/>
              <a:cs typeface="Montserrat Ultra-Bold"/>
              <a:sym typeface="Montserrat Ultra-Bold"/>
            </a:endParaRPr>
          </a:p>
          <a:p>
            <a:pPr marL="514350" marR="0" lvl="0" indent="-514350" algn="just" defTabSz="914400" rtl="0" eaLnBrk="1" fontAlgn="auto" latinLnBrk="0" hangingPunct="1">
              <a:lnSpc>
                <a:spcPts val="3254"/>
              </a:lnSpc>
              <a:spcBef>
                <a:spcPts val="0"/>
              </a:spcBef>
              <a:spcAft>
                <a:spcPts val="0"/>
              </a:spcAft>
              <a:buClrTx/>
              <a:buSzTx/>
              <a:buFontTx/>
              <a:buAutoNum type="arabicPeriod"/>
              <a:tabLst/>
              <a:defRPr/>
            </a:pPr>
            <a:endPar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endParaRPr>
          </a:p>
        </p:txBody>
      </p:sp>
    </p:spTree>
    <p:extLst>
      <p:ext uri="{BB962C8B-B14F-4D97-AF65-F5344CB8AC3E}">
        <p14:creationId xmlns:p14="http://schemas.microsoft.com/office/powerpoint/2010/main" val="2996422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F3183A22-EE31-6FC7-EED6-CF0F56BB69DE}"/>
            </a:ext>
          </a:extLst>
        </p:cNvPr>
        <p:cNvGrpSpPr/>
        <p:nvPr/>
      </p:nvGrpSpPr>
      <p:grpSpPr>
        <a:xfrm>
          <a:off x="0" y="0"/>
          <a:ext cx="0" cy="0"/>
          <a:chOff x="0" y="0"/>
          <a:chExt cx="0" cy="0"/>
        </a:xfrm>
      </p:grpSpPr>
      <p:sp>
        <p:nvSpPr>
          <p:cNvPr id="8" name="TextBox 8">
            <a:extLst>
              <a:ext uri="{FF2B5EF4-FFF2-40B4-BE49-F238E27FC236}">
                <a16:creationId xmlns:a16="http://schemas.microsoft.com/office/drawing/2014/main" id="{D32F0A33-B219-1641-D44F-6E028E32B82A}"/>
              </a:ext>
            </a:extLst>
          </p:cNvPr>
          <p:cNvSpPr txBox="1"/>
          <p:nvPr/>
        </p:nvSpPr>
        <p:spPr>
          <a:xfrm>
            <a:off x="901522" y="1740768"/>
            <a:ext cx="5997950" cy="422299"/>
          </a:xfrm>
          <a:prstGeom prst="rect">
            <a:avLst/>
          </a:prstGeom>
        </p:spPr>
        <p:txBody>
          <a:bodyPr lIns="0" tIns="0" rIns="0" bIns="0" rtlCol="0" anchor="t">
            <a:spAutoFit/>
          </a:bodyPr>
          <a:lstStyle/>
          <a:p>
            <a:pPr marL="0" marR="0" lvl="0" indent="0" algn="l" defTabSz="914400" rtl="0" eaLnBrk="1" fontAlgn="auto" latinLnBrk="0" hangingPunct="1">
              <a:lnSpc>
                <a:spcPts val="3254"/>
              </a:lnSpc>
              <a:spcBef>
                <a:spcPts val="0"/>
              </a:spcBef>
              <a:spcAft>
                <a:spcPts val="0"/>
              </a:spcAft>
              <a:buClrTx/>
              <a:buSzTx/>
              <a:buFontTx/>
              <a:buNone/>
              <a:tabLst/>
              <a:defRPr/>
            </a:pP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POBLACIÓN</a:t>
            </a:r>
          </a:p>
        </p:txBody>
      </p:sp>
      <p:sp>
        <p:nvSpPr>
          <p:cNvPr id="9" name="TextBox 9">
            <a:extLst>
              <a:ext uri="{FF2B5EF4-FFF2-40B4-BE49-F238E27FC236}">
                <a16:creationId xmlns:a16="http://schemas.microsoft.com/office/drawing/2014/main" id="{0DAB7404-480B-2D62-8D94-854892C63021}"/>
              </a:ext>
            </a:extLst>
          </p:cNvPr>
          <p:cNvSpPr txBox="1"/>
          <p:nvPr/>
        </p:nvSpPr>
        <p:spPr>
          <a:xfrm>
            <a:off x="457200" y="723900"/>
            <a:ext cx="10486998" cy="666849"/>
          </a:xfrm>
          <a:prstGeom prst="rect">
            <a:avLst/>
          </a:prstGeom>
        </p:spPr>
        <p:txBody>
          <a:bodyPr wrap="square" lIns="0" tIns="0" rIns="0" bIns="0" rtlCol="0" anchor="t">
            <a:spAutoFit/>
          </a:bodyPr>
          <a:lstStyle/>
          <a:p>
            <a:pPr marL="457200" marR="0" lvl="1" indent="0" algn="l" defTabSz="914400" rtl="0" eaLnBrk="1" fontAlgn="auto" latinLnBrk="0" hangingPunct="1">
              <a:lnSpc>
                <a:spcPts val="5239"/>
              </a:lnSpc>
              <a:spcBef>
                <a:spcPts val="0"/>
              </a:spcBef>
              <a:spcAft>
                <a:spcPts val="0"/>
              </a:spcAft>
              <a:buClrTx/>
              <a:buSzTx/>
              <a:buFontTx/>
              <a:buNone/>
              <a:tabLst/>
              <a:defRPr/>
            </a:pPr>
            <a:r>
              <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rPr>
              <a:t>Población &amp; </a:t>
            </a:r>
            <a:r>
              <a:rPr kumimoji="0" lang="en-US" sz="4802" b="1" i="0" u="none" strike="noStrike" kern="1200" cap="none" spc="0" normalizeH="0" baseline="0" noProof="0" dirty="0" err="1">
                <a:ln>
                  <a:noFill/>
                </a:ln>
                <a:solidFill>
                  <a:srgbClr val="06065C"/>
                </a:solidFill>
                <a:effectLst/>
                <a:uLnTx/>
                <a:uFillTx/>
                <a:latin typeface="Montserrat Ultra-Bold"/>
                <a:ea typeface="Montserrat Ultra-Bold"/>
                <a:cs typeface="Montserrat Ultra-Bold"/>
                <a:sym typeface="Montserrat Ultra-Bold"/>
              </a:rPr>
              <a:t>Muestra</a:t>
            </a:r>
            <a:endParaRPr kumimoji="0" lang="en-US" sz="4802" b="1" i="0" u="none" strike="noStrike" kern="1200" cap="none" spc="0" normalizeH="0" baseline="0" noProof="0" dirty="0">
              <a:ln>
                <a:noFill/>
              </a:ln>
              <a:solidFill>
                <a:srgbClr val="06065C"/>
              </a:solidFill>
              <a:effectLst/>
              <a:uLnTx/>
              <a:uFillTx/>
              <a:latin typeface="Montserrat Ultra-Bold"/>
              <a:ea typeface="Montserrat Ultra-Bold"/>
              <a:cs typeface="Montserrat Ultra-Bold"/>
              <a:sym typeface="Montserrat Ultra-Bold"/>
            </a:endParaRPr>
          </a:p>
        </p:txBody>
      </p:sp>
      <p:sp>
        <p:nvSpPr>
          <p:cNvPr id="3" name="TextBox 8">
            <a:extLst>
              <a:ext uri="{FF2B5EF4-FFF2-40B4-BE49-F238E27FC236}">
                <a16:creationId xmlns:a16="http://schemas.microsoft.com/office/drawing/2014/main" id="{210CB7D8-63FC-A009-91A6-1D11EF288BD5}"/>
              </a:ext>
            </a:extLst>
          </p:cNvPr>
          <p:cNvSpPr txBox="1"/>
          <p:nvPr/>
        </p:nvSpPr>
        <p:spPr>
          <a:xfrm>
            <a:off x="901522" y="2287685"/>
            <a:ext cx="14033678" cy="1269578"/>
          </a:xfrm>
          <a:prstGeom prst="rect">
            <a:avLst/>
          </a:prstGeom>
        </p:spPr>
        <p:txBody>
          <a:bodyPr wrap="square" lIns="0" tIns="0" rIns="0" bIns="0" rtlCol="0" anchor="t">
            <a:spAutoFit/>
          </a:bodyPr>
          <a:lstStyle/>
          <a:p>
            <a:pPr marL="0" marR="0" lvl="0" indent="0" algn="just" defTabSz="914400" rtl="0" eaLnBrk="1" fontAlgn="auto" latinLnBrk="0" hangingPunct="1">
              <a:lnSpc>
                <a:spcPts val="3254"/>
              </a:lnSpc>
              <a:spcBef>
                <a:spcPts val="0"/>
              </a:spcBef>
              <a:spcAft>
                <a:spcPts val="0"/>
              </a:spcAft>
              <a:buClrTx/>
              <a:buSzTx/>
              <a:buFontTx/>
              <a:buNone/>
              <a:tabLst/>
              <a:defRPr/>
            </a:pPr>
            <a:r>
              <a:rPr lang="es-419" sz="2983" b="1" dirty="0">
                <a:latin typeface="Montserrat Ultra-Bold"/>
                <a:ea typeface="Montserrat Ultra-Bold"/>
                <a:cs typeface="Montserrat Ultra-Bold"/>
                <a:sym typeface="Montserrat Ultra-Bold"/>
              </a:rPr>
              <a:t>El </a:t>
            </a:r>
            <a:r>
              <a:rPr kumimoji="0" lang="es-419" sz="2983" b="1" i="0" u="none" strike="noStrike" kern="1200" cap="none" spc="0" normalizeH="0" baseline="0" noProof="0" dirty="0">
                <a:ln>
                  <a:noFill/>
                </a:ln>
                <a:effectLst/>
                <a:uLnTx/>
                <a:uFillTx/>
                <a:latin typeface="Montserrat Ultra-Bold"/>
                <a:ea typeface="Montserrat Ultra-Bold"/>
                <a:cs typeface="Montserrat Ultra-Bold"/>
                <a:sym typeface="Montserrat Ultra-Bold"/>
              </a:rPr>
              <a:t>Departamento de Servicios Administrativos en cada uno de los 5 sitios de Centroamérica, específicamente los técnicos de mantenimiento y monitores ambientales de cada país. </a:t>
            </a:r>
            <a:endParaRPr kumimoji="0" lang="en-US" sz="2983" b="1" i="0" u="none" strike="noStrike" kern="1200" cap="none" spc="0" normalizeH="0" baseline="0" noProof="0" dirty="0">
              <a:ln>
                <a:noFill/>
              </a:ln>
              <a:effectLst/>
              <a:uLnTx/>
              <a:uFillTx/>
              <a:latin typeface="Montserrat Ultra-Bold"/>
              <a:ea typeface="Montserrat Ultra-Bold"/>
              <a:cs typeface="Montserrat Ultra-Bold"/>
              <a:sym typeface="Montserrat Ultra-Bold"/>
            </a:endParaRPr>
          </a:p>
        </p:txBody>
      </p:sp>
      <p:sp>
        <p:nvSpPr>
          <p:cNvPr id="4" name="TextBox 8">
            <a:extLst>
              <a:ext uri="{FF2B5EF4-FFF2-40B4-BE49-F238E27FC236}">
                <a16:creationId xmlns:a16="http://schemas.microsoft.com/office/drawing/2014/main" id="{C9EEA56A-C3EA-624B-C326-1C1284F7D28F}"/>
              </a:ext>
            </a:extLst>
          </p:cNvPr>
          <p:cNvSpPr txBox="1"/>
          <p:nvPr/>
        </p:nvSpPr>
        <p:spPr>
          <a:xfrm>
            <a:off x="888384" y="6031361"/>
            <a:ext cx="5997950" cy="422299"/>
          </a:xfrm>
          <a:prstGeom prst="rect">
            <a:avLst/>
          </a:prstGeom>
        </p:spPr>
        <p:txBody>
          <a:bodyPr lIns="0" tIns="0" rIns="0" bIns="0" rtlCol="0" anchor="t">
            <a:spAutoFit/>
          </a:bodyPr>
          <a:lstStyle/>
          <a:p>
            <a:pPr marL="0" marR="0" lvl="0" indent="0" algn="l" defTabSz="914400" rtl="0" eaLnBrk="1" fontAlgn="auto" latinLnBrk="0" hangingPunct="1">
              <a:lnSpc>
                <a:spcPts val="3254"/>
              </a:lnSpc>
              <a:spcBef>
                <a:spcPts val="0"/>
              </a:spcBef>
              <a:spcAft>
                <a:spcPts val="0"/>
              </a:spcAft>
              <a:buClrTx/>
              <a:buSzTx/>
              <a:buFontTx/>
              <a:buNone/>
              <a:tabLst/>
              <a:defRPr/>
            </a:pPr>
            <a:r>
              <a:rPr kumimoji="0" lang="en-US" sz="2983" b="1" i="0" u="none" strike="noStrike" kern="1200" cap="none" spc="0" normalizeH="0" baseline="0" noProof="0" dirty="0">
                <a:ln>
                  <a:noFill/>
                </a:ln>
                <a:solidFill>
                  <a:srgbClr val="47C8F0"/>
                </a:solidFill>
                <a:effectLst/>
                <a:uLnTx/>
                <a:uFillTx/>
                <a:latin typeface="Montserrat Ultra-Bold"/>
                <a:ea typeface="Montserrat Ultra-Bold"/>
                <a:cs typeface="Montserrat Ultra-Bold"/>
                <a:sym typeface="Montserrat Ultra-Bold"/>
              </a:rPr>
              <a:t>MUESTRA</a:t>
            </a:r>
          </a:p>
        </p:txBody>
      </p:sp>
      <p:sp>
        <p:nvSpPr>
          <p:cNvPr id="5" name="TextBox 8">
            <a:extLst>
              <a:ext uri="{FF2B5EF4-FFF2-40B4-BE49-F238E27FC236}">
                <a16:creationId xmlns:a16="http://schemas.microsoft.com/office/drawing/2014/main" id="{3A2C3378-F314-2BD1-215A-E7A3845BBAA2}"/>
              </a:ext>
            </a:extLst>
          </p:cNvPr>
          <p:cNvSpPr txBox="1"/>
          <p:nvPr/>
        </p:nvSpPr>
        <p:spPr>
          <a:xfrm>
            <a:off x="888384" y="6667500"/>
            <a:ext cx="16776878" cy="1269578"/>
          </a:xfrm>
          <a:prstGeom prst="rect">
            <a:avLst/>
          </a:prstGeom>
        </p:spPr>
        <p:txBody>
          <a:bodyPr wrap="square" lIns="0" tIns="0" rIns="0" bIns="0" rtlCol="0" anchor="t">
            <a:spAutoFit/>
          </a:bodyPr>
          <a:lstStyle/>
          <a:p>
            <a:pPr marL="0" marR="0" lvl="0" indent="0" algn="just" defTabSz="914400" rtl="0" eaLnBrk="1" fontAlgn="auto" latinLnBrk="0" hangingPunct="1">
              <a:lnSpc>
                <a:spcPts val="3254"/>
              </a:lnSpc>
              <a:spcBef>
                <a:spcPts val="0"/>
              </a:spcBef>
              <a:spcAft>
                <a:spcPts val="0"/>
              </a:spcAft>
              <a:buClrTx/>
              <a:buSzTx/>
              <a:buFontTx/>
              <a:buNone/>
              <a:tabLst/>
              <a:defRPr/>
            </a:pPr>
            <a:r>
              <a:rPr lang="es-419" sz="2983" b="1" dirty="0">
                <a:latin typeface="Montserrat Ultra-Bold"/>
                <a:ea typeface="Montserrat Ultra-Bold"/>
                <a:cs typeface="Montserrat Ultra-Bold"/>
                <a:sym typeface="Montserrat Ultra-Bold"/>
              </a:rPr>
              <a:t>El Departamento de Servicios Administrativos de Honduras, específicamente el equipo de mantenimiento (15 técnicos) y el monitor ambiental. Los técnicos se encargan del llenado de los controles operativos los cuales, posteriormente, son analizados por el monitor ambiental de Honduras.</a:t>
            </a:r>
            <a:endParaRPr kumimoji="0" lang="en-US" sz="2983" b="1" i="0" u="none" strike="noStrike" kern="1200" cap="none" spc="0" normalizeH="0" baseline="0" noProof="0" dirty="0">
              <a:ln>
                <a:noFill/>
              </a:ln>
              <a:effectLst/>
              <a:uLnTx/>
              <a:uFillTx/>
              <a:latin typeface="Montserrat Ultra-Bold"/>
              <a:ea typeface="Montserrat Ultra-Bold"/>
              <a:cs typeface="Montserrat Ultra-Bold"/>
              <a:sym typeface="Montserrat Ultra-Bold"/>
            </a:endParaRPr>
          </a:p>
        </p:txBody>
      </p:sp>
      <p:grpSp>
        <p:nvGrpSpPr>
          <p:cNvPr id="6" name="Grupo 24">
            <a:extLst>
              <a:ext uri="{FF2B5EF4-FFF2-40B4-BE49-F238E27FC236}">
                <a16:creationId xmlns:a16="http://schemas.microsoft.com/office/drawing/2014/main" id="{E08C027E-67D4-BD49-FC0A-758AD5BC8D49}"/>
              </a:ext>
            </a:extLst>
          </p:cNvPr>
          <p:cNvGrpSpPr/>
          <p:nvPr/>
        </p:nvGrpSpPr>
        <p:grpSpPr>
          <a:xfrm>
            <a:off x="4880365" y="3772436"/>
            <a:ext cx="7725993" cy="1770008"/>
            <a:chOff x="6650827" y="4466917"/>
            <a:chExt cx="5411972" cy="1188157"/>
          </a:xfrm>
        </p:grpSpPr>
        <p:sp>
          <p:nvSpPr>
            <p:cNvPr id="7" name="Rectángulo redondeado 21">
              <a:extLst>
                <a:ext uri="{FF2B5EF4-FFF2-40B4-BE49-F238E27FC236}">
                  <a16:creationId xmlns:a16="http://schemas.microsoft.com/office/drawing/2014/main" id="{7852DE68-9EE2-A344-3D93-F182C2EAFDCE}"/>
                </a:ext>
              </a:extLst>
            </p:cNvPr>
            <p:cNvSpPr/>
            <p:nvPr/>
          </p:nvSpPr>
          <p:spPr>
            <a:xfrm>
              <a:off x="6650827" y="4466917"/>
              <a:ext cx="5411972" cy="1188157"/>
            </a:xfrm>
            <a:prstGeom prst="roundRect">
              <a:avLst>
                <a:gd name="adj" fmla="val 50000"/>
              </a:avLst>
            </a:prstGeom>
            <a:solidFill>
              <a:srgbClr val="2ACE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C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s-419"/>
            </a:p>
          </p:txBody>
        </p:sp>
        <p:grpSp>
          <p:nvGrpSpPr>
            <p:cNvPr id="10" name="Grupo 62">
              <a:extLst>
                <a:ext uri="{FF2B5EF4-FFF2-40B4-BE49-F238E27FC236}">
                  <a16:creationId xmlns:a16="http://schemas.microsoft.com/office/drawing/2014/main" id="{9F43106B-553D-2471-9763-1FCEF300A043}"/>
                </a:ext>
              </a:extLst>
            </p:cNvPr>
            <p:cNvGrpSpPr/>
            <p:nvPr/>
          </p:nvGrpSpPr>
          <p:grpSpPr>
            <a:xfrm>
              <a:off x="6776656" y="4579300"/>
              <a:ext cx="5160316" cy="951582"/>
              <a:chOff x="6776655" y="4579300"/>
              <a:chExt cx="4123096" cy="760315"/>
            </a:xfrm>
          </p:grpSpPr>
          <p:pic>
            <p:nvPicPr>
              <p:cNvPr id="11" name="Imagen 64">
                <a:extLst>
                  <a:ext uri="{FF2B5EF4-FFF2-40B4-BE49-F238E27FC236}">
                    <a16:creationId xmlns:a16="http://schemas.microsoft.com/office/drawing/2014/main" id="{A4ED6DEC-ECE3-E9E0-02E6-E105F0E035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76655" y="4579300"/>
                <a:ext cx="761045" cy="760315"/>
              </a:xfrm>
              <a:prstGeom prst="rect">
                <a:avLst/>
              </a:prstGeom>
            </p:spPr>
          </p:pic>
          <p:pic>
            <p:nvPicPr>
              <p:cNvPr id="12" name="Imagen 67">
                <a:extLst>
                  <a:ext uri="{FF2B5EF4-FFF2-40B4-BE49-F238E27FC236}">
                    <a16:creationId xmlns:a16="http://schemas.microsoft.com/office/drawing/2014/main" id="{A8509F04-FEF5-F66B-72CD-AA773B24A0E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17351" y="4579300"/>
                <a:ext cx="761044" cy="760315"/>
              </a:xfrm>
              <a:prstGeom prst="rect">
                <a:avLst/>
              </a:prstGeom>
            </p:spPr>
          </p:pic>
          <p:pic>
            <p:nvPicPr>
              <p:cNvPr id="13" name="Imagen 68">
                <a:extLst>
                  <a:ext uri="{FF2B5EF4-FFF2-40B4-BE49-F238E27FC236}">
                    <a16:creationId xmlns:a16="http://schemas.microsoft.com/office/drawing/2014/main" id="{A8E05F66-00ED-33C5-914A-EAD95BDE8BE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58046" y="4579300"/>
                <a:ext cx="761044" cy="760315"/>
              </a:xfrm>
              <a:prstGeom prst="rect">
                <a:avLst/>
              </a:prstGeom>
            </p:spPr>
          </p:pic>
          <p:pic>
            <p:nvPicPr>
              <p:cNvPr id="14" name="Imagen 69">
                <a:extLst>
                  <a:ext uri="{FF2B5EF4-FFF2-40B4-BE49-F238E27FC236}">
                    <a16:creationId xmlns:a16="http://schemas.microsoft.com/office/drawing/2014/main" id="{B5573CA6-6662-F7F7-ACED-EC6BBE74C02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98742" y="4579300"/>
                <a:ext cx="760315" cy="760315"/>
              </a:xfrm>
              <a:prstGeom prst="rect">
                <a:avLst/>
              </a:prstGeom>
            </p:spPr>
          </p:pic>
          <p:pic>
            <p:nvPicPr>
              <p:cNvPr id="15" name="Imagen 70">
                <a:extLst>
                  <a:ext uri="{FF2B5EF4-FFF2-40B4-BE49-F238E27FC236}">
                    <a16:creationId xmlns:a16="http://schemas.microsoft.com/office/drawing/2014/main" id="{A6836158-B540-7B30-DA54-B7CC9798561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38707" y="4579300"/>
                <a:ext cx="761044" cy="760315"/>
              </a:xfrm>
              <a:prstGeom prst="rect">
                <a:avLst/>
              </a:prstGeom>
            </p:spPr>
          </p:pic>
        </p:grpSp>
      </p:grpSp>
    </p:spTree>
    <p:extLst>
      <p:ext uri="{BB962C8B-B14F-4D97-AF65-F5344CB8AC3E}">
        <p14:creationId xmlns:p14="http://schemas.microsoft.com/office/powerpoint/2010/main" val="1262143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8"/>
          <p:cNvSpPr txBox="1"/>
          <p:nvPr/>
        </p:nvSpPr>
        <p:spPr>
          <a:xfrm>
            <a:off x="381000" y="266700"/>
            <a:ext cx="5997950" cy="666557"/>
          </a:xfrm>
          <a:prstGeom prst="rect">
            <a:avLst/>
          </a:prstGeom>
        </p:spPr>
        <p:txBody>
          <a:bodyPr lIns="0" tIns="0" rIns="0" bIns="0" rtlCol="0" anchor="t">
            <a:spAutoFit/>
          </a:bodyPr>
          <a:lstStyle/>
          <a:p>
            <a:pPr algn="l">
              <a:lnSpc>
                <a:spcPts val="5239"/>
              </a:lnSpc>
            </a:pPr>
            <a:r>
              <a:rPr lang="en-US" sz="4802" b="1" dirty="0">
                <a:solidFill>
                  <a:srgbClr val="06065C"/>
                </a:solidFill>
                <a:latin typeface="Montserrat Ultra-Bold"/>
                <a:ea typeface="Montserrat Ultra-Bold"/>
                <a:cs typeface="Montserrat Ultra-Bold"/>
                <a:sym typeface="Montserrat Ultra-Bold"/>
              </a:rPr>
              <a:t>Desarrollo</a:t>
            </a:r>
          </a:p>
        </p:txBody>
      </p:sp>
      <p:pic>
        <p:nvPicPr>
          <p:cNvPr id="4" name="Imagen 3">
            <a:extLst>
              <a:ext uri="{FF2B5EF4-FFF2-40B4-BE49-F238E27FC236}">
                <a16:creationId xmlns:a16="http://schemas.microsoft.com/office/drawing/2014/main" id="{89A76CF7-8263-07B2-1478-90D5D8AC1B2B}"/>
              </a:ext>
            </a:extLst>
          </p:cNvPr>
          <p:cNvPicPr>
            <a:picLocks noChangeAspect="1"/>
          </p:cNvPicPr>
          <p:nvPr/>
        </p:nvPicPr>
        <p:blipFill>
          <a:blip r:embed="rId3"/>
          <a:stretch>
            <a:fillRect/>
          </a:stretch>
        </p:blipFill>
        <p:spPr>
          <a:xfrm>
            <a:off x="15422976" y="9258300"/>
            <a:ext cx="2865024" cy="866853"/>
          </a:xfrm>
          <a:prstGeom prst="rect">
            <a:avLst/>
          </a:prstGeom>
        </p:spPr>
      </p:pic>
      <p:pic>
        <p:nvPicPr>
          <p:cNvPr id="6" name="Imagen 5">
            <a:extLst>
              <a:ext uri="{FF2B5EF4-FFF2-40B4-BE49-F238E27FC236}">
                <a16:creationId xmlns:a16="http://schemas.microsoft.com/office/drawing/2014/main" id="{EA139E76-B114-CDEF-5ED2-C918C26C862E}"/>
              </a:ext>
            </a:extLst>
          </p:cNvPr>
          <p:cNvPicPr>
            <a:picLocks noChangeAspect="1"/>
          </p:cNvPicPr>
          <p:nvPr/>
        </p:nvPicPr>
        <p:blipFill>
          <a:blip r:embed="rId4"/>
          <a:stretch>
            <a:fillRect/>
          </a:stretch>
        </p:blipFill>
        <p:spPr>
          <a:xfrm>
            <a:off x="408214" y="8722908"/>
            <a:ext cx="3401786" cy="1402245"/>
          </a:xfrm>
          <a:prstGeom prst="rect">
            <a:avLst/>
          </a:prstGeom>
        </p:spPr>
      </p:pic>
      <p:sp>
        <p:nvSpPr>
          <p:cNvPr id="7" name="TextBox 7"/>
          <p:cNvSpPr txBox="1"/>
          <p:nvPr/>
        </p:nvSpPr>
        <p:spPr>
          <a:xfrm>
            <a:off x="370114" y="2910459"/>
            <a:ext cx="13296979" cy="2962349"/>
          </a:xfrm>
          <a:prstGeom prst="rect">
            <a:avLst/>
          </a:prstGeom>
        </p:spPr>
        <p:txBody>
          <a:bodyPr wrap="square" lIns="0" tIns="0" rIns="0" bIns="0" rtlCol="0" anchor="t">
            <a:spAutoFit/>
          </a:bodyPr>
          <a:lstStyle/>
          <a:p>
            <a:pPr algn="just">
              <a:lnSpc>
                <a:spcPts val="3254"/>
              </a:lnSpc>
            </a:pPr>
            <a:endParaRPr lang="es-419" sz="2983" b="1" dirty="0">
              <a:latin typeface="Montserrat Ultra-Bold"/>
              <a:ea typeface="Montserrat Ultra-Bold"/>
              <a:cs typeface="Montserrat Ultra-Bold"/>
              <a:sym typeface="Montserrat Ultra-Bold"/>
            </a:endParaRPr>
          </a:p>
          <a:p>
            <a:pPr algn="just">
              <a:lnSpc>
                <a:spcPts val="3254"/>
              </a:lnSpc>
            </a:pPr>
            <a:r>
              <a:rPr lang="es-419" sz="2983" b="1" dirty="0">
                <a:solidFill>
                  <a:srgbClr val="47C8F0"/>
                </a:solidFill>
                <a:latin typeface="Montserrat Ultra-Bold"/>
                <a:sym typeface="Montserrat Ultra-Bold"/>
              </a:rPr>
              <a:t>Controles:</a:t>
            </a:r>
          </a:p>
          <a:p>
            <a:pPr marL="514350" indent="-514350" algn="just">
              <a:lnSpc>
                <a:spcPts val="3254"/>
              </a:lnSpc>
              <a:buAutoNum type="arabicPeriod"/>
            </a:pPr>
            <a:r>
              <a:rPr lang="es-419" sz="2983" b="1" dirty="0">
                <a:solidFill>
                  <a:srgbClr val="47C8F0"/>
                </a:solidFill>
                <a:latin typeface="Montserrat Ultra-Bold"/>
                <a:sym typeface="Montserrat Ultra-Bold"/>
              </a:rPr>
              <a:t>Formato de Lecturas Diarias de Consumo de Agua.</a:t>
            </a:r>
          </a:p>
          <a:p>
            <a:pPr marL="514350" indent="-514350" algn="just">
              <a:lnSpc>
                <a:spcPts val="3254"/>
              </a:lnSpc>
              <a:buAutoNum type="arabicPeriod"/>
            </a:pPr>
            <a:r>
              <a:rPr lang="es-419" sz="2983" b="1" dirty="0">
                <a:solidFill>
                  <a:srgbClr val="47C8F0"/>
                </a:solidFill>
                <a:latin typeface="Montserrat Ultra-Bold"/>
                <a:sym typeface="Montserrat Ultra-Bold"/>
              </a:rPr>
              <a:t>Formato de Residuos No Valorizables.</a:t>
            </a:r>
          </a:p>
          <a:p>
            <a:pPr marL="514350" indent="-514350" algn="just">
              <a:lnSpc>
                <a:spcPts val="3254"/>
              </a:lnSpc>
              <a:buAutoNum type="arabicPeriod"/>
            </a:pPr>
            <a:r>
              <a:rPr lang="es-419" sz="2983" b="1" dirty="0">
                <a:solidFill>
                  <a:srgbClr val="47C8F0"/>
                </a:solidFill>
                <a:latin typeface="Montserrat Ultra-Bold"/>
                <a:sym typeface="Montserrat Ultra-Bold"/>
              </a:rPr>
              <a:t>Formato de Residuos Valorizables.</a:t>
            </a:r>
          </a:p>
          <a:p>
            <a:pPr marL="514350" indent="-514350" algn="just">
              <a:lnSpc>
                <a:spcPts val="3254"/>
              </a:lnSpc>
              <a:buAutoNum type="arabicPeriod"/>
            </a:pPr>
            <a:r>
              <a:rPr lang="es-419" sz="2983" b="1" dirty="0">
                <a:solidFill>
                  <a:srgbClr val="47C8F0"/>
                </a:solidFill>
                <a:latin typeface="Montserrat Ultra-Bold"/>
                <a:sym typeface="Montserrat Ultra-Bold"/>
              </a:rPr>
              <a:t>Formato de Consumo de Papel.</a:t>
            </a:r>
          </a:p>
          <a:p>
            <a:pPr marL="514350" indent="-514350" algn="just">
              <a:lnSpc>
                <a:spcPts val="3254"/>
              </a:lnSpc>
              <a:buAutoNum type="arabicPeriod"/>
            </a:pPr>
            <a:r>
              <a:rPr lang="es-419" sz="2983" b="1" dirty="0">
                <a:solidFill>
                  <a:srgbClr val="47C8F0"/>
                </a:solidFill>
                <a:latin typeface="Montserrat Ultra-Bold"/>
                <a:sym typeface="Montserrat Ultra-Bold"/>
              </a:rPr>
              <a:t>Formato de Consumo de Energía de Equipos de Alto Consumo.</a:t>
            </a:r>
          </a:p>
        </p:txBody>
      </p:sp>
      <p:sp>
        <p:nvSpPr>
          <p:cNvPr id="11" name="TextBox 7">
            <a:extLst>
              <a:ext uri="{FF2B5EF4-FFF2-40B4-BE49-F238E27FC236}">
                <a16:creationId xmlns:a16="http://schemas.microsoft.com/office/drawing/2014/main" id="{FC585082-8147-099F-004A-F5DD5B6EA630}"/>
              </a:ext>
            </a:extLst>
          </p:cNvPr>
          <p:cNvSpPr txBox="1"/>
          <p:nvPr/>
        </p:nvSpPr>
        <p:spPr>
          <a:xfrm>
            <a:off x="370113" y="1257300"/>
            <a:ext cx="10678887" cy="1692771"/>
          </a:xfrm>
          <a:prstGeom prst="rect">
            <a:avLst/>
          </a:prstGeom>
        </p:spPr>
        <p:txBody>
          <a:bodyPr wrap="square" lIns="0" tIns="0" rIns="0" bIns="0" rtlCol="0" anchor="t">
            <a:spAutoFit/>
          </a:bodyPr>
          <a:lstStyle/>
          <a:p>
            <a:pPr algn="just">
              <a:lnSpc>
                <a:spcPts val="3254"/>
              </a:lnSpc>
            </a:pPr>
            <a:r>
              <a:rPr lang="es-419" sz="2950" b="1" dirty="0">
                <a:latin typeface="Montserrat Ultra-Bold"/>
                <a:ea typeface="Montserrat Ultra-Bold"/>
                <a:cs typeface="Montserrat Ultra-Bold"/>
                <a:sym typeface="Montserrat Ultra-Bold"/>
              </a:rPr>
              <a:t>El desarrollo del proyecto de mejora consiste en la documentación de 9 procesos actuales de 5 controles operacionales, propuestas de mejora para cada proceso y documentación de los procesos mejorados. </a:t>
            </a:r>
          </a:p>
        </p:txBody>
      </p:sp>
      <p:sp>
        <p:nvSpPr>
          <p:cNvPr id="12" name="TextBox 7">
            <a:extLst>
              <a:ext uri="{FF2B5EF4-FFF2-40B4-BE49-F238E27FC236}">
                <a16:creationId xmlns:a16="http://schemas.microsoft.com/office/drawing/2014/main" id="{5906573D-220C-D2F1-1DF9-4C4E3BDDEFCA}"/>
              </a:ext>
            </a:extLst>
          </p:cNvPr>
          <p:cNvSpPr txBox="1"/>
          <p:nvPr/>
        </p:nvSpPr>
        <p:spPr>
          <a:xfrm>
            <a:off x="337456" y="6478010"/>
            <a:ext cx="5001986" cy="2962349"/>
          </a:xfrm>
          <a:prstGeom prst="rect">
            <a:avLst/>
          </a:prstGeom>
        </p:spPr>
        <p:txBody>
          <a:bodyPr wrap="square" lIns="0" tIns="0" rIns="0" bIns="0" rtlCol="0" anchor="t">
            <a:spAutoFit/>
          </a:bodyPr>
          <a:lstStyle/>
          <a:p>
            <a:pPr algn="just">
              <a:lnSpc>
                <a:spcPts val="3254"/>
              </a:lnSpc>
            </a:pPr>
            <a:endParaRPr lang="es-419" sz="2983" b="1" dirty="0">
              <a:latin typeface="Montserrat Ultra-Bold"/>
              <a:ea typeface="Montserrat Ultra-Bold"/>
              <a:cs typeface="Montserrat Ultra-Bold"/>
              <a:sym typeface="Montserrat Ultra-Bold"/>
            </a:endParaRPr>
          </a:p>
          <a:p>
            <a:pPr algn="just">
              <a:lnSpc>
                <a:spcPts val="3254"/>
              </a:lnSpc>
            </a:pPr>
            <a:r>
              <a:rPr lang="es-419" sz="2983" b="1" dirty="0">
                <a:latin typeface="Montserrat Ultra-Bold"/>
                <a:ea typeface="Montserrat Ultra-Bold"/>
                <a:cs typeface="Montserrat Ultra-Bold"/>
                <a:sym typeface="Montserrat Ultra-Bold"/>
              </a:rPr>
              <a:t>Para este proyecto se documentaron los procesos que se necesitan para llenar los datos de 6 hojas del Formato de Indicadores de Ecoeficiencia: </a:t>
            </a:r>
          </a:p>
        </p:txBody>
      </p:sp>
      <p:sp>
        <p:nvSpPr>
          <p:cNvPr id="13" name="TextBox 7">
            <a:extLst>
              <a:ext uri="{FF2B5EF4-FFF2-40B4-BE49-F238E27FC236}">
                <a16:creationId xmlns:a16="http://schemas.microsoft.com/office/drawing/2014/main" id="{B7944179-E1E0-58D6-9CB7-6B370E677CF3}"/>
              </a:ext>
            </a:extLst>
          </p:cNvPr>
          <p:cNvSpPr txBox="1"/>
          <p:nvPr/>
        </p:nvSpPr>
        <p:spPr>
          <a:xfrm>
            <a:off x="6019800" y="6461681"/>
            <a:ext cx="3989693" cy="3385542"/>
          </a:xfrm>
          <a:prstGeom prst="rect">
            <a:avLst/>
          </a:prstGeom>
        </p:spPr>
        <p:txBody>
          <a:bodyPr wrap="square" lIns="0" tIns="0" rIns="0" bIns="0" rtlCol="0" anchor="t">
            <a:spAutoFit/>
          </a:bodyPr>
          <a:lstStyle/>
          <a:p>
            <a:pPr algn="just">
              <a:lnSpc>
                <a:spcPts val="3254"/>
              </a:lnSpc>
            </a:pPr>
            <a:endParaRPr lang="es-419" sz="2983" b="1" dirty="0">
              <a:latin typeface="Montserrat Ultra-Bold"/>
              <a:ea typeface="Montserrat Ultra-Bold"/>
              <a:cs typeface="Montserrat Ultra-Bold"/>
              <a:sym typeface="Montserrat Ultra-Bold"/>
            </a:endParaRPr>
          </a:p>
          <a:p>
            <a:pPr marL="514350" indent="-514350" algn="just">
              <a:lnSpc>
                <a:spcPts val="3254"/>
              </a:lnSpc>
              <a:buAutoNum type="arabicPeriod"/>
            </a:pPr>
            <a:r>
              <a:rPr lang="es-419" sz="2983" b="1" dirty="0">
                <a:solidFill>
                  <a:srgbClr val="47C8F0"/>
                </a:solidFill>
                <a:latin typeface="Montserrat Ultra-Bold"/>
                <a:sym typeface="Montserrat Ultra-Bold"/>
              </a:rPr>
              <a:t>Agua</a:t>
            </a:r>
          </a:p>
          <a:p>
            <a:pPr marL="514350" indent="-514350" algn="just">
              <a:lnSpc>
                <a:spcPts val="3254"/>
              </a:lnSpc>
              <a:buAutoNum type="arabicPeriod"/>
            </a:pPr>
            <a:r>
              <a:rPr lang="es-419" sz="2983" b="1" dirty="0">
                <a:solidFill>
                  <a:srgbClr val="47C8F0"/>
                </a:solidFill>
                <a:latin typeface="Montserrat Ultra-Bold"/>
                <a:sym typeface="Montserrat Ultra-Bold"/>
              </a:rPr>
              <a:t>Otros (Agua) </a:t>
            </a:r>
          </a:p>
          <a:p>
            <a:pPr marL="514350" indent="-514350" algn="just">
              <a:lnSpc>
                <a:spcPts val="3254"/>
              </a:lnSpc>
              <a:buAutoNum type="arabicPeriod"/>
            </a:pPr>
            <a:r>
              <a:rPr lang="es-419" sz="2983" b="1" dirty="0">
                <a:solidFill>
                  <a:srgbClr val="47C8F0"/>
                </a:solidFill>
                <a:latin typeface="Montserrat Ultra-Bold"/>
                <a:sym typeface="Montserrat Ultra-Bold"/>
              </a:rPr>
              <a:t>Agua por áreas </a:t>
            </a:r>
          </a:p>
          <a:p>
            <a:pPr marL="514350" indent="-514350" algn="just">
              <a:lnSpc>
                <a:spcPts val="3254"/>
              </a:lnSpc>
              <a:buAutoNum type="arabicPeriod"/>
            </a:pPr>
            <a:r>
              <a:rPr lang="es-419" sz="2983" b="1" dirty="0" err="1">
                <a:solidFill>
                  <a:srgbClr val="47C8F0"/>
                </a:solidFill>
                <a:latin typeface="Montserrat Ultra-Bold"/>
                <a:sym typeface="Montserrat Ultra-Bold"/>
              </a:rPr>
              <a:t>Eq</a:t>
            </a:r>
            <a:r>
              <a:rPr lang="es-419" sz="2983" b="1" dirty="0">
                <a:solidFill>
                  <a:srgbClr val="47C8F0"/>
                </a:solidFill>
                <a:latin typeface="Montserrat Ultra-Bold"/>
                <a:sym typeface="Montserrat Ultra-Bold"/>
              </a:rPr>
              <a:t> de Alto Consumo </a:t>
            </a:r>
          </a:p>
          <a:p>
            <a:pPr marL="514350" indent="-514350" algn="just">
              <a:lnSpc>
                <a:spcPts val="3254"/>
              </a:lnSpc>
              <a:buAutoNum type="arabicPeriod"/>
            </a:pPr>
            <a:r>
              <a:rPr lang="es-419" sz="2983" b="1" dirty="0">
                <a:solidFill>
                  <a:srgbClr val="47C8F0"/>
                </a:solidFill>
                <a:latin typeface="Montserrat Ultra-Bold"/>
                <a:sym typeface="Montserrat Ultra-Bold"/>
              </a:rPr>
              <a:t>Papel </a:t>
            </a:r>
          </a:p>
          <a:p>
            <a:pPr marL="514350" indent="-514350" algn="just">
              <a:lnSpc>
                <a:spcPts val="3254"/>
              </a:lnSpc>
              <a:buAutoNum type="arabicPeriod"/>
            </a:pPr>
            <a:r>
              <a:rPr lang="es-419" sz="2983" b="1" dirty="0">
                <a:solidFill>
                  <a:srgbClr val="47C8F0"/>
                </a:solidFill>
                <a:latin typeface="Montserrat Ultra-Bold"/>
                <a:sym typeface="Montserrat Ultra-Bold"/>
              </a:rPr>
              <a:t>[Residuos de Operación] Normal. </a:t>
            </a:r>
            <a:endParaRPr lang="en-US" sz="2983" b="1" dirty="0">
              <a:solidFill>
                <a:srgbClr val="47C8F0"/>
              </a:solidFill>
              <a:latin typeface="Montserrat Ultra-Bold"/>
              <a:sym typeface="Montserrat Ultra-Bo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329346-E808-582E-AD13-33B15C4BA1B0}"/>
            </a:ext>
          </a:extLst>
        </p:cNvPr>
        <p:cNvGrpSpPr/>
        <p:nvPr/>
      </p:nvGrpSpPr>
      <p:grpSpPr>
        <a:xfrm>
          <a:off x="0" y="0"/>
          <a:ext cx="0" cy="0"/>
          <a:chOff x="0" y="0"/>
          <a:chExt cx="0" cy="0"/>
        </a:xfrm>
      </p:grpSpPr>
      <p:sp>
        <p:nvSpPr>
          <p:cNvPr id="8" name="TextBox 8">
            <a:extLst>
              <a:ext uri="{FF2B5EF4-FFF2-40B4-BE49-F238E27FC236}">
                <a16:creationId xmlns:a16="http://schemas.microsoft.com/office/drawing/2014/main" id="{9F897133-34B0-2AAF-DAB5-D836725DB009}"/>
              </a:ext>
            </a:extLst>
          </p:cNvPr>
          <p:cNvSpPr txBox="1"/>
          <p:nvPr/>
        </p:nvSpPr>
        <p:spPr>
          <a:xfrm>
            <a:off x="914400" y="495300"/>
            <a:ext cx="5997950" cy="422299"/>
          </a:xfrm>
          <a:prstGeom prst="rect">
            <a:avLst/>
          </a:prstGeom>
        </p:spPr>
        <p:txBody>
          <a:bodyPr lIns="0" tIns="0" rIns="0" bIns="0" rtlCol="0" anchor="t">
            <a:spAutoFit/>
          </a:bodyPr>
          <a:lstStyle/>
          <a:p>
            <a:pPr algn="l">
              <a:lnSpc>
                <a:spcPts val="3254"/>
              </a:lnSpc>
            </a:pPr>
            <a:r>
              <a:rPr lang="en-US" sz="2983" b="1" dirty="0" err="1">
                <a:solidFill>
                  <a:srgbClr val="47C8F0"/>
                </a:solidFill>
                <a:latin typeface="Montserrat Ultra-Bold"/>
                <a:ea typeface="Montserrat Ultra-Bold"/>
                <a:cs typeface="Montserrat Ultra-Bold"/>
                <a:sym typeface="Montserrat Ultra-Bold"/>
              </a:rPr>
              <a:t>Indicadores</a:t>
            </a:r>
            <a:r>
              <a:rPr lang="en-US" sz="2983" b="1" dirty="0">
                <a:solidFill>
                  <a:srgbClr val="47C8F0"/>
                </a:solidFill>
                <a:latin typeface="Montserrat Ultra-Bold"/>
                <a:ea typeface="Montserrat Ultra-Bold"/>
                <a:cs typeface="Montserrat Ultra-Bold"/>
                <a:sym typeface="Montserrat Ultra-Bold"/>
              </a:rPr>
              <a:t> de </a:t>
            </a:r>
            <a:r>
              <a:rPr lang="en-US" sz="2983" b="1" dirty="0" err="1">
                <a:solidFill>
                  <a:srgbClr val="47C8F0"/>
                </a:solidFill>
                <a:latin typeface="Montserrat Ultra-Bold"/>
                <a:ea typeface="Montserrat Ultra-Bold"/>
                <a:cs typeface="Montserrat Ultra-Bold"/>
                <a:sym typeface="Montserrat Ultra-Bold"/>
              </a:rPr>
              <a:t>Ecoeficiencia</a:t>
            </a:r>
            <a:r>
              <a:rPr lang="en-US" sz="2983" b="1" dirty="0">
                <a:solidFill>
                  <a:srgbClr val="47C8F0"/>
                </a:solidFill>
                <a:latin typeface="Montserrat Ultra-Bold"/>
                <a:ea typeface="Montserrat Ultra-Bold"/>
                <a:cs typeface="Montserrat Ultra-Bold"/>
                <a:sym typeface="Montserrat Ultra-Bold"/>
              </a:rPr>
              <a:t> - Agua</a:t>
            </a:r>
          </a:p>
        </p:txBody>
      </p:sp>
      <p:pic>
        <p:nvPicPr>
          <p:cNvPr id="2" name="Picture 22">
            <a:extLst>
              <a:ext uri="{FF2B5EF4-FFF2-40B4-BE49-F238E27FC236}">
                <a16:creationId xmlns:a16="http://schemas.microsoft.com/office/drawing/2014/main" id="{2D5CC5CB-DF4B-820F-C591-3834950B3BEB}"/>
              </a:ext>
            </a:extLst>
          </p:cNvPr>
          <p:cNvPicPr>
            <a:picLocks noChangeAspect="1"/>
          </p:cNvPicPr>
          <p:nvPr/>
        </p:nvPicPr>
        <p:blipFill>
          <a:blip r:embed="rId2"/>
          <a:stretch>
            <a:fillRect/>
          </a:stretch>
        </p:blipFill>
        <p:spPr>
          <a:xfrm>
            <a:off x="1600200" y="1371242"/>
            <a:ext cx="13533998" cy="8382358"/>
          </a:xfrm>
          <a:prstGeom prst="rect">
            <a:avLst/>
          </a:prstGeom>
        </p:spPr>
      </p:pic>
      <p:pic>
        <p:nvPicPr>
          <p:cNvPr id="4" name="Imagen 3" descr="A blue and white logo&#10;&#10;AI-generated content may be incorrect.">
            <a:extLst>
              <a:ext uri="{FF2B5EF4-FFF2-40B4-BE49-F238E27FC236}">
                <a16:creationId xmlns:a16="http://schemas.microsoft.com/office/drawing/2014/main" id="{1FA3DD0A-8171-88F6-FEAF-36B37AAC22E1}"/>
              </a:ext>
            </a:extLst>
          </p:cNvPr>
          <p:cNvPicPr>
            <a:picLocks noChangeAspect="1"/>
          </p:cNvPicPr>
          <p:nvPr/>
        </p:nvPicPr>
        <p:blipFill>
          <a:blip r:embed="rId3"/>
          <a:stretch>
            <a:fillRect/>
          </a:stretch>
        </p:blipFill>
        <p:spPr>
          <a:xfrm>
            <a:off x="15422976" y="9258300"/>
            <a:ext cx="2865024" cy="866853"/>
          </a:xfrm>
          <a:prstGeom prst="rect">
            <a:avLst/>
          </a:prstGeom>
        </p:spPr>
      </p:pic>
    </p:spTree>
    <p:extLst>
      <p:ext uri="{BB962C8B-B14F-4D97-AF65-F5344CB8AC3E}">
        <p14:creationId xmlns:p14="http://schemas.microsoft.com/office/powerpoint/2010/main" val="17875025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776D77B462FA94F91C12FEC4AB345FD" ma:contentTypeVersion="15" ma:contentTypeDescription="Create a new document." ma:contentTypeScope="" ma:versionID="bb9970394a4c39b4d927fc6cbfac5c3d">
  <xsd:schema xmlns:xsd="http://www.w3.org/2001/XMLSchema" xmlns:xs="http://www.w3.org/2001/XMLSchema" xmlns:p="http://schemas.microsoft.com/office/2006/metadata/properties" xmlns:ns3="75712296-e71c-489a-a98b-b333af3803a7" xmlns:ns4="b8ea2ddd-c785-48f5-9b59-a85abe085aca" targetNamespace="http://schemas.microsoft.com/office/2006/metadata/properties" ma:root="true" ma:fieldsID="bf95e2fff7286fc396e824ee63f54816" ns3:_="" ns4:_="">
    <xsd:import namespace="75712296-e71c-489a-a98b-b333af3803a7"/>
    <xsd:import namespace="b8ea2ddd-c785-48f5-9b59-a85abe085aca"/>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LengthInSeconds" minOccurs="0"/>
                <xsd:element ref="ns4:SharedWithUsers" minOccurs="0"/>
                <xsd:element ref="ns4:SharedWithDetails" minOccurs="0"/>
                <xsd:element ref="ns4:SharingHintHash" minOccurs="0"/>
                <xsd:element ref="ns3:_activity" minOccurs="0"/>
                <xsd:element ref="ns3:MediaServiceObjectDetectorVersions" minOccurs="0"/>
                <xsd:element ref="ns3:MediaServiceGenerationTime" minOccurs="0"/>
                <xsd:element ref="ns3:MediaServiceEventHashCode" minOccurs="0"/>
                <xsd:element ref="ns3:MediaServiceDateTaken"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712296-e71c-489a-a98b-b333af3803a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LengthInSeconds" ma:index="12" nillable="true" ma:displayName="MediaLengthInSeconds" ma:hidden="true" ma:internalName="MediaLengthInSeconds" ma:readOnly="true">
      <xsd:simpleType>
        <xsd:restriction base="dms:Unknown"/>
      </xsd:simpleType>
    </xsd:element>
    <xsd:element name="_activity" ma:index="16" nillable="true" ma:displayName="_activity" ma:hidden="true" ma:internalName="_activity">
      <xsd:simpleType>
        <xsd:restriction base="dms:Note"/>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SystemTags" ma:index="21" nillable="true" ma:displayName="MediaServiceSystemTags" ma:hidden="true" ma:internalName="MediaServiceSystemTags" ma:readOnly="true">
      <xsd:simpleType>
        <xsd:restriction base="dms:Note"/>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8ea2ddd-c785-48f5-9b59-a85abe085aca"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75712296-e71c-489a-a98b-b333af3803a7" xsi:nil="true"/>
  </documentManagement>
</p:properties>
</file>

<file path=customXml/itemProps1.xml><?xml version="1.0" encoding="utf-8"?>
<ds:datastoreItem xmlns:ds="http://schemas.openxmlformats.org/officeDocument/2006/customXml" ds:itemID="{B79A9200-F922-46D5-9FC8-7D5D9B35D019}">
  <ds:schemaRefs>
    <ds:schemaRef ds:uri="http://schemas.microsoft.com/sharepoint/v3/contenttype/forms"/>
  </ds:schemaRefs>
</ds:datastoreItem>
</file>

<file path=customXml/itemProps2.xml><?xml version="1.0" encoding="utf-8"?>
<ds:datastoreItem xmlns:ds="http://schemas.openxmlformats.org/officeDocument/2006/customXml" ds:itemID="{569F7D30-BB89-4753-84C2-A6160A62EA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712296-e71c-489a-a98b-b333af3803a7"/>
    <ds:schemaRef ds:uri="b8ea2ddd-c785-48f5-9b59-a85abe085ac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FDB6E6C-C0A6-4D6C-8906-65E815924A6C}">
  <ds:schemaRefs>
    <ds:schemaRef ds:uri="75712296-e71c-489a-a98b-b333af3803a7"/>
    <ds:schemaRef ds:uri="http://schemas.microsoft.com/office/infopath/2007/PartnerControls"/>
    <ds:schemaRef ds:uri="http://purl.org/dc/terms/"/>
    <ds:schemaRef ds:uri="http://schemas.microsoft.com/office/2006/metadata/properties"/>
    <ds:schemaRef ds:uri="http://purl.org/dc/elements/1.1/"/>
    <ds:schemaRef ds:uri="http://schemas.microsoft.com/office/2006/documentManagement/types"/>
    <ds:schemaRef ds:uri="http://purl.org/dc/dcmitype/"/>
    <ds:schemaRef ds:uri="http://schemas.openxmlformats.org/package/2006/metadata/core-properties"/>
    <ds:schemaRef ds:uri="b8ea2ddd-c785-48f5-9b59-a85abe085aca"/>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146</TotalTime>
  <Words>1122</Words>
  <Application>Microsoft Office PowerPoint</Application>
  <PresentationFormat>Personalizado</PresentationFormat>
  <Paragraphs>104</Paragraphs>
  <Slides>15</Slides>
  <Notes>3</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PPT_UNITEC.ai</dc:title>
  <dc:creator>Emerson</dc:creator>
  <cp:lastModifiedBy>Camila Nazaret Valladares</cp:lastModifiedBy>
  <cp:revision>69</cp:revision>
  <dcterms:created xsi:type="dcterms:W3CDTF">2006-08-16T00:00:00Z</dcterms:created>
  <dcterms:modified xsi:type="dcterms:W3CDTF">2025-02-10T22:48:18Z</dcterms:modified>
  <dc:identifier>DAGZxVXQhWM</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0x0101009776D77B462FA94F91C12FEC4AB345FD</vt:lpwstr>
  </property>
  <property fmtid="{D5CDD505-2E9C-101B-9397-08002B2CF9AE}" pid="3" name="MSIP_Label_2aec1570-21d4-4e4b-b10f-d0670eae5a42_Enabled">
    <vt:lpwstr>true</vt:lpwstr>
  </property>
  <property fmtid="{D5CDD505-2E9C-101B-9397-08002B2CF9AE}" pid="4" name="MSIP_Label_2aec1570-21d4-4e4b-b10f-d0670eae5a42_SetDate">
    <vt:lpwstr>2025-01-29T16:02:23Z</vt:lpwstr>
  </property>
  <property fmtid="{D5CDD505-2E9C-101B-9397-08002B2CF9AE}" pid="5" name="MSIP_Label_2aec1570-21d4-4e4b-b10f-d0670eae5a42_Method">
    <vt:lpwstr>Privileged</vt:lpwstr>
  </property>
  <property fmtid="{D5CDD505-2E9C-101B-9397-08002B2CF9AE}" pid="6" name="MSIP_Label_2aec1570-21d4-4e4b-b10f-d0670eae5a42_Name">
    <vt:lpwstr>Confidencial Externo</vt:lpwstr>
  </property>
  <property fmtid="{D5CDD505-2E9C-101B-9397-08002B2CF9AE}" pid="7" name="MSIP_Label_2aec1570-21d4-4e4b-b10f-d0670eae5a42_SiteId">
    <vt:lpwstr>7c454549-6212-4ac1-be14-96aadbceb0ba</vt:lpwstr>
  </property>
  <property fmtid="{D5CDD505-2E9C-101B-9397-08002B2CF9AE}" pid="8" name="MSIP_Label_2aec1570-21d4-4e4b-b10f-d0670eae5a42_ActionId">
    <vt:lpwstr>b33228a8-cdc2-41d4-9298-ea8b9b66a9b2</vt:lpwstr>
  </property>
  <property fmtid="{D5CDD505-2E9C-101B-9397-08002B2CF9AE}" pid="9" name="MSIP_Label_2aec1570-21d4-4e4b-b10f-d0670eae5a42_ContentBits">
    <vt:lpwstr>2</vt:lpwstr>
  </property>
  <property fmtid="{D5CDD505-2E9C-101B-9397-08002B2CF9AE}" pid="10" name="ClassificationContentMarkingFooterLocations">
    <vt:lpwstr>Office Theme:8</vt:lpwstr>
  </property>
  <property fmtid="{D5CDD505-2E9C-101B-9397-08002B2CF9AE}" pid="11" name="ClassificationContentMarkingFooterText">
    <vt:lpwstr>CONFIDENCIAL EXTERNO</vt:lpwstr>
  </property>
</Properties>
</file>